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5.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 id="2147483752" r:id="rId9"/>
    <p:sldMasterId id="2147483765" r:id="rId10"/>
    <p:sldMasterId id="2147483778" r:id="rId11"/>
    <p:sldMasterId id="2147483791" r:id="rId12"/>
    <p:sldMasterId id="2147483804" r:id="rId13"/>
    <p:sldMasterId id="2147483817" r:id="rId14"/>
    <p:sldMasterId id="2147483830" r:id="rId15"/>
    <p:sldMasterId id="2147483843" r:id="rId16"/>
  </p:sldMasterIdLst>
  <p:notesMasterIdLst>
    <p:notesMasterId r:id="rId49"/>
  </p:notes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Lst>
  <p:sldSz cx="9144000" cy="6858000" type="screen4x3"/>
  <p:notesSz cx="7008813" cy="9294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42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0" Type="http://schemas.openxmlformats.org/officeDocument/2006/relationships/slide" Target="slides/slide4.xml"/><Relationship Id="rId41"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08" name="Rectangle 1"/>
          <p:cNvSpPr/>
          <p:nvPr/>
        </p:nvSpPr>
        <p:spPr>
          <a:xfrm>
            <a:off x="0" y="0"/>
            <a:ext cx="7009200" cy="9295200"/>
          </a:xfrm>
          <a:prstGeom prst="rect">
            <a:avLst/>
          </a:prstGeom>
          <a:solidFill>
            <a:srgbClr val="FFFFFF"/>
          </a:solidFill>
          <a:ln w="0">
            <a:noFill/>
          </a:ln>
        </p:spPr>
      </p:sp>
      <p:sp>
        <p:nvSpPr>
          <p:cNvPr id="709" name="PlaceHolder 2"/>
          <p:cNvSpPr>
            <a:spLocks noGrp="1"/>
          </p:cNvSpPr>
          <p:nvPr>
            <p:ph type="hdr"/>
          </p:nvPr>
        </p:nvSpPr>
        <p:spPr>
          <a:xfrm>
            <a:off x="0" y="0"/>
            <a:ext cx="3038400" cy="465120"/>
          </a:xfrm>
          <a:prstGeom prst="rect">
            <a:avLst/>
          </a:prstGeom>
        </p:spPr>
        <p:txBody>
          <a:bodyPr lIns="93240" tIns="46440" rIns="93240" bIns="46440">
            <a:noAutofit/>
          </a:bodyPr>
          <a:lstStyle/>
          <a:p>
            <a:endParaRPr lang="en-US" sz="2400" b="0" strike="noStrike" spc="-1">
              <a:latin typeface="Times New Roman"/>
            </a:endParaRPr>
          </a:p>
        </p:txBody>
      </p:sp>
      <p:sp>
        <p:nvSpPr>
          <p:cNvPr id="710" name="PlaceHolder 3"/>
          <p:cNvSpPr>
            <a:spLocks noGrp="1"/>
          </p:cNvSpPr>
          <p:nvPr>
            <p:ph type="dt"/>
          </p:nvPr>
        </p:nvSpPr>
        <p:spPr>
          <a:xfrm>
            <a:off x="3970440" y="0"/>
            <a:ext cx="3038400" cy="465120"/>
          </a:xfrm>
          <a:prstGeom prst="rect">
            <a:avLst/>
          </a:prstGeom>
        </p:spPr>
        <p:txBody>
          <a:bodyPr lIns="93240" tIns="46440" rIns="93240" bIns="46440">
            <a:noAutofit/>
          </a:bodyPr>
          <a:lstStyle/>
          <a:p>
            <a:endParaRPr lang="en-US" sz="2400" b="0" strike="noStrike" spc="-1">
              <a:latin typeface="Times New Roman"/>
            </a:endParaRPr>
          </a:p>
        </p:txBody>
      </p:sp>
      <p:sp>
        <p:nvSpPr>
          <p:cNvPr id="711" name="PlaceHolder 4"/>
          <p:cNvSpPr>
            <a:spLocks noGrp="1" noRot="1" noChangeAspect="1"/>
          </p:cNvSpPr>
          <p:nvPr>
            <p:ph type="sldImg"/>
          </p:nvPr>
        </p:nvSpPr>
        <p:spPr>
          <a:xfrm>
            <a:off x="1181160" y="696960"/>
            <a:ext cx="4648320" cy="3486240"/>
          </a:xfrm>
          <a:prstGeom prst="rect">
            <a:avLst/>
          </a:prstGeom>
        </p:spPr>
        <p:txBody>
          <a:bodyPr lIns="93240" tIns="46440" rIns="93240" bIns="46440">
            <a:noAutofit/>
          </a:bodyPr>
          <a:lstStyle/>
          <a:p>
            <a:r>
              <a:rPr lang="en-US" sz="3300" b="0" strike="noStrike" spc="-1">
                <a:solidFill>
                  <a:srgbClr val="000000"/>
                </a:solidFill>
                <a:latin typeface="Calibri Light"/>
              </a:rPr>
              <a:t>Click to move the slide</a:t>
            </a:r>
          </a:p>
        </p:txBody>
      </p:sp>
      <p:sp>
        <p:nvSpPr>
          <p:cNvPr id="712" name="PlaceHolder 5"/>
          <p:cNvSpPr>
            <a:spLocks noGrp="1"/>
          </p:cNvSpPr>
          <p:nvPr>
            <p:ph type="body"/>
          </p:nvPr>
        </p:nvSpPr>
        <p:spPr>
          <a:xfrm>
            <a:off x="701280" y="4416120"/>
            <a:ext cx="5607000" cy="4182840"/>
          </a:xfrm>
          <a:prstGeom prst="rect">
            <a:avLst/>
          </a:prstGeom>
        </p:spPr>
        <p:txBody>
          <a:bodyPr lIns="93240" tIns="46440" rIns="93240" bIns="46440">
            <a:noAutofit/>
          </a:bodyPr>
          <a:lstStyle/>
          <a:p>
            <a:r>
              <a:rPr lang="en-US" sz="1200" b="0" strike="noStrike" spc="-1">
                <a:solidFill>
                  <a:srgbClr val="000000"/>
                </a:solidFill>
                <a:latin typeface="Arial"/>
              </a:rPr>
              <a:t>Click to edit the notes format</a:t>
            </a:r>
          </a:p>
        </p:txBody>
      </p:sp>
      <p:sp>
        <p:nvSpPr>
          <p:cNvPr id="713" name="PlaceHolder 6"/>
          <p:cNvSpPr>
            <a:spLocks noGrp="1"/>
          </p:cNvSpPr>
          <p:nvPr>
            <p:ph type="ftr"/>
          </p:nvPr>
        </p:nvSpPr>
        <p:spPr>
          <a:xfrm>
            <a:off x="0" y="8829720"/>
            <a:ext cx="3038400" cy="465120"/>
          </a:xfrm>
          <a:prstGeom prst="rect">
            <a:avLst/>
          </a:prstGeom>
        </p:spPr>
        <p:txBody>
          <a:bodyPr lIns="93240" tIns="46440" rIns="93240" bIns="46440" anchor="b">
            <a:noAutofit/>
          </a:bodyPr>
          <a:lstStyle/>
          <a:p>
            <a:endParaRPr lang="en-US" sz="2400" b="0" strike="noStrike" spc="-1">
              <a:latin typeface="Times New Roman"/>
            </a:endParaRPr>
          </a:p>
        </p:txBody>
      </p:sp>
      <p:sp>
        <p:nvSpPr>
          <p:cNvPr id="714" name="PlaceHolder 7"/>
          <p:cNvSpPr>
            <a:spLocks noGrp="1"/>
          </p:cNvSpPr>
          <p:nvPr>
            <p:ph type="sldNum"/>
          </p:nvPr>
        </p:nvSpPr>
        <p:spPr>
          <a:xfrm>
            <a:off x="3970440" y="8829720"/>
            <a:ext cx="3038400" cy="465120"/>
          </a:xfrm>
          <a:prstGeom prst="rect">
            <a:avLst/>
          </a:prstGeom>
        </p:spPr>
        <p:txBody>
          <a:bodyPr lIns="93240" tIns="46440" rIns="93240" bIns="4644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67E19D0-1FC1-42A4-9818-80D7C828967C}" type="slidenum">
              <a:rPr lang="en-US" sz="1200" b="0" strike="noStrike" spc="-1">
                <a:latin typeface="Arial"/>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 name="PlaceHolder 1"/>
          <p:cNvSpPr>
            <a:spLocks noGrp="1" noRot="1" noChangeAspect="1"/>
          </p:cNvSpPr>
          <p:nvPr>
            <p:ph type="sldImg"/>
          </p:nvPr>
        </p:nvSpPr>
        <p:spPr>
          <a:xfrm>
            <a:off x="1181160" y="696960"/>
            <a:ext cx="4648320" cy="3486240"/>
          </a:xfrm>
          <a:prstGeom prst="rect">
            <a:avLst/>
          </a:prstGeom>
        </p:spPr>
      </p:sp>
      <p:sp>
        <p:nvSpPr>
          <p:cNvPr id="904" name="PlaceHolder 2"/>
          <p:cNvSpPr>
            <a:spLocks noGrp="1"/>
          </p:cNvSpPr>
          <p:nvPr>
            <p:ph type="body"/>
          </p:nvPr>
        </p:nvSpPr>
        <p:spPr>
          <a:xfrm>
            <a:off x="701280" y="4416120"/>
            <a:ext cx="5607000" cy="4182840"/>
          </a:xfrm>
          <a:prstGeom prst="rect">
            <a:avLst/>
          </a:prstGeom>
        </p:spPr>
        <p:txBody>
          <a:bodyPr lIns="0" tIns="0" rIns="0" bIns="0">
            <a:noAutofit/>
          </a:bodyPr>
          <a:lstStyle/>
          <a:p>
            <a:pPr algn="l" rtl="0"/>
            <a:endParaRPr lang="en-US" sz="1200" b="0" strike="noStrike" spc="-1">
              <a:solidFill>
                <a:srgbClr val="000000"/>
              </a:solidFill>
              <a:latin typeface="Arial"/>
            </a:endParaRPr>
          </a:p>
        </p:txBody>
      </p:sp>
      <p:sp>
        <p:nvSpPr>
          <p:cNvPr id="905" name="CustomShape 3"/>
          <p:cNvSpPr/>
          <p:nvPr/>
        </p:nvSpPr>
        <p:spPr>
          <a:xfrm>
            <a:off x="3970440" y="8829720"/>
            <a:ext cx="3038400" cy="4651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3240" tIns="46440" rIns="93240" bIns="46440" anchor="b">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45F7918-38D3-405C-8F84-6F7AA333CF3A}" type="slidenum">
              <a:rPr lang="en-US" sz="1200" b="0" strike="noStrike" spc="-1">
                <a:solidFill>
                  <a:srgbClr val="000000"/>
                </a:solidFill>
                <a:latin typeface="Arial"/>
              </a:rPr>
              <a:t>4</a:t>
            </a:fld>
            <a:endParaRPr lang="en-US" sz="1200" b="0" strike="noStrike" spc="-1">
              <a:solidFill>
                <a:srgbClr val="000000"/>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 name="PlaceHolder 1"/>
          <p:cNvSpPr>
            <a:spLocks noGrp="1" noRot="1" noChangeAspect="1"/>
          </p:cNvSpPr>
          <p:nvPr>
            <p:ph type="sldImg"/>
          </p:nvPr>
        </p:nvSpPr>
        <p:spPr>
          <a:xfrm>
            <a:off x="1181160" y="696960"/>
            <a:ext cx="4648320" cy="3486240"/>
          </a:xfrm>
          <a:prstGeom prst="rect">
            <a:avLst/>
          </a:prstGeom>
        </p:spPr>
      </p:sp>
      <p:sp>
        <p:nvSpPr>
          <p:cNvPr id="907" name="PlaceHolder 2"/>
          <p:cNvSpPr>
            <a:spLocks noGrp="1"/>
          </p:cNvSpPr>
          <p:nvPr>
            <p:ph type="body"/>
          </p:nvPr>
        </p:nvSpPr>
        <p:spPr>
          <a:xfrm>
            <a:off x="701280" y="4416120"/>
            <a:ext cx="5607000" cy="4182840"/>
          </a:xfrm>
          <a:prstGeom prst="rect">
            <a:avLst/>
          </a:prstGeom>
        </p:spPr>
        <p:txBody>
          <a:bodyPr lIns="0" tIns="0" rIns="0" bIns="0">
            <a:noAutofit/>
          </a:bodyPr>
          <a:lstStyle/>
          <a:p>
            <a:pPr algn="l" rtl="0"/>
            <a:endParaRPr lang="en-US" sz="1200" b="0" strike="noStrike" spc="-1">
              <a:solidFill>
                <a:srgbClr val="000000"/>
              </a:solidFill>
              <a:latin typeface="Arial"/>
            </a:endParaRPr>
          </a:p>
        </p:txBody>
      </p:sp>
      <p:sp>
        <p:nvSpPr>
          <p:cNvPr id="908" name="CustomShape 3"/>
          <p:cNvSpPr/>
          <p:nvPr/>
        </p:nvSpPr>
        <p:spPr>
          <a:xfrm>
            <a:off x="3970440" y="8829720"/>
            <a:ext cx="3038400" cy="4651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3240" tIns="46440" rIns="93240" bIns="46440" anchor="b">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6863B44-EDB4-4F17-91A8-AD83503ADBF4}" type="slidenum">
              <a:rPr lang="en-US" sz="1200" b="0" strike="noStrike" spc="-1">
                <a:solidFill>
                  <a:srgbClr val="000000"/>
                </a:solidFill>
                <a:latin typeface="Arial"/>
                <a:ea typeface="Arial"/>
              </a:rPr>
              <a:t>6</a:t>
            </a:fld>
            <a:endParaRPr lang="en-US"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CustomShape 1"/>
          <p:cNvSpPr/>
          <p:nvPr/>
        </p:nvSpPr>
        <p:spPr>
          <a:xfrm>
            <a:off x="3970440" y="8829720"/>
            <a:ext cx="3038400" cy="4651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3240" tIns="46440" rIns="93240" bIns="46440" anchor="b">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91E81DC-5932-4148-896D-0956CA3B7BFC}" type="slidenum">
              <a:rPr lang="en-US" sz="1200" b="0" strike="noStrike" spc="-1">
                <a:solidFill>
                  <a:srgbClr val="000000"/>
                </a:solidFill>
                <a:latin typeface="Arial"/>
              </a:rPr>
              <a:t>19</a:t>
            </a:fld>
            <a:endParaRPr lang="en-US" sz="1200" b="0" strike="noStrike" spc="-1">
              <a:solidFill>
                <a:srgbClr val="000000"/>
              </a:solidFill>
              <a:latin typeface="Calibri"/>
            </a:endParaRPr>
          </a:p>
        </p:txBody>
      </p:sp>
      <p:sp>
        <p:nvSpPr>
          <p:cNvPr id="910" name="PlaceHolder 2"/>
          <p:cNvSpPr>
            <a:spLocks noGrp="1" noRot="1" noChangeAspect="1"/>
          </p:cNvSpPr>
          <p:nvPr>
            <p:ph type="sldImg"/>
          </p:nvPr>
        </p:nvSpPr>
        <p:spPr>
          <a:xfrm>
            <a:off x="1181160" y="696960"/>
            <a:ext cx="4648320" cy="3486240"/>
          </a:xfrm>
          <a:prstGeom prst="rect">
            <a:avLst/>
          </a:prstGeom>
        </p:spPr>
      </p:sp>
      <p:sp>
        <p:nvSpPr>
          <p:cNvPr id="911" name="PlaceHolder 3"/>
          <p:cNvSpPr>
            <a:spLocks noGrp="1"/>
          </p:cNvSpPr>
          <p:nvPr>
            <p:ph type="body"/>
          </p:nvPr>
        </p:nvSpPr>
        <p:spPr>
          <a:xfrm>
            <a:off x="701280" y="4416120"/>
            <a:ext cx="5607000" cy="4182840"/>
          </a:xfrm>
          <a:prstGeom prst="rect">
            <a:avLst/>
          </a:prstGeom>
        </p:spPr>
        <p:txBody>
          <a:bodyPr lIns="0" tIns="0" rIns="0" bIns="0">
            <a:noAutofit/>
          </a:bodyPr>
          <a:lstStyle/>
          <a:p>
            <a:pPr algn="l" rtl="0"/>
            <a:endParaRPr lang="en-US" sz="1200" b="0" strike="noStrike" spc="-1">
              <a:solidFill>
                <a:srgbClr val="000000"/>
              </a:solidFill>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 name="CustomShape 1"/>
          <p:cNvSpPr/>
          <p:nvPr/>
        </p:nvSpPr>
        <p:spPr>
          <a:xfrm>
            <a:off x="3970440" y="8829720"/>
            <a:ext cx="3038400" cy="4651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3240" tIns="46440" rIns="93240" bIns="46440" anchor="b">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A80120-305D-4A63-8B10-7BCF48E66709}" type="slidenum">
              <a:rPr lang="en-US" sz="1200" b="0" strike="noStrike" spc="-1">
                <a:solidFill>
                  <a:srgbClr val="000000"/>
                </a:solidFill>
                <a:latin typeface="Arial"/>
              </a:rPr>
              <a:t>22</a:t>
            </a:fld>
            <a:endParaRPr lang="en-US" sz="1200" b="0" strike="noStrike" spc="-1">
              <a:solidFill>
                <a:srgbClr val="000000"/>
              </a:solidFill>
              <a:latin typeface="Calibri"/>
            </a:endParaRPr>
          </a:p>
        </p:txBody>
      </p:sp>
      <p:sp>
        <p:nvSpPr>
          <p:cNvPr id="913" name="PlaceHolder 2"/>
          <p:cNvSpPr>
            <a:spLocks noGrp="1" noRot="1" noChangeAspect="1"/>
          </p:cNvSpPr>
          <p:nvPr>
            <p:ph type="sldImg"/>
          </p:nvPr>
        </p:nvSpPr>
        <p:spPr>
          <a:xfrm>
            <a:off x="1181160" y="696960"/>
            <a:ext cx="4648320" cy="3486240"/>
          </a:xfrm>
          <a:prstGeom prst="rect">
            <a:avLst/>
          </a:prstGeom>
        </p:spPr>
      </p:sp>
      <p:sp>
        <p:nvSpPr>
          <p:cNvPr id="914" name="PlaceHolder 3"/>
          <p:cNvSpPr>
            <a:spLocks noGrp="1"/>
          </p:cNvSpPr>
          <p:nvPr>
            <p:ph type="body"/>
          </p:nvPr>
        </p:nvSpPr>
        <p:spPr>
          <a:xfrm>
            <a:off x="701280" y="4416120"/>
            <a:ext cx="5607000" cy="4182840"/>
          </a:xfrm>
          <a:prstGeom prst="rect">
            <a:avLst/>
          </a:prstGeom>
        </p:spPr>
        <p:txBody>
          <a:bodyPr lIns="0" tIns="0" rIns="0" bIns="0">
            <a:noAutofit/>
          </a:bodyPr>
          <a:lstStyle/>
          <a:p>
            <a:pPr algn="l" rtl="0"/>
            <a:endParaRPr lang="en-US" sz="1200" b="0" strike="noStrike" spc="-1">
              <a:solidFill>
                <a:srgbClr val="000000"/>
              </a:solidFill>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 name="PlaceHolder 1"/>
          <p:cNvSpPr>
            <a:spLocks noGrp="1" noRot="1" noChangeAspect="1"/>
          </p:cNvSpPr>
          <p:nvPr>
            <p:ph type="sldImg"/>
          </p:nvPr>
        </p:nvSpPr>
        <p:spPr>
          <a:xfrm>
            <a:off x="1181160" y="696960"/>
            <a:ext cx="4648320" cy="3486240"/>
          </a:xfrm>
          <a:prstGeom prst="rect">
            <a:avLst/>
          </a:prstGeom>
        </p:spPr>
      </p:sp>
      <p:sp>
        <p:nvSpPr>
          <p:cNvPr id="916" name="PlaceHolder 2"/>
          <p:cNvSpPr>
            <a:spLocks noGrp="1"/>
          </p:cNvSpPr>
          <p:nvPr>
            <p:ph type="body"/>
          </p:nvPr>
        </p:nvSpPr>
        <p:spPr>
          <a:xfrm>
            <a:off x="701280" y="4416120"/>
            <a:ext cx="5607000" cy="4182840"/>
          </a:xfrm>
          <a:prstGeom prst="rect">
            <a:avLst/>
          </a:prstGeom>
        </p:spPr>
        <p:txBody>
          <a:bodyPr lIns="0" tIns="0" rIns="0" bIns="0">
            <a:noAutofit/>
          </a:bodyPr>
          <a:lstStyle/>
          <a:p>
            <a:pPr algn="l" rtl="0"/>
            <a:endParaRPr lang="en-US" sz="1200" b="0" strike="noStrike" spc="-1">
              <a:solidFill>
                <a:srgbClr val="000000"/>
              </a:solidFill>
              <a:latin typeface="Arial"/>
            </a:endParaRPr>
          </a:p>
        </p:txBody>
      </p:sp>
      <p:sp>
        <p:nvSpPr>
          <p:cNvPr id="917" name="CustomShape 3"/>
          <p:cNvSpPr/>
          <p:nvPr/>
        </p:nvSpPr>
        <p:spPr>
          <a:xfrm>
            <a:off x="3970440" y="8829720"/>
            <a:ext cx="3038400" cy="4651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3240" tIns="46440" rIns="93240" bIns="46440" anchor="b">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70F3A34-8E2E-4423-BCED-C3102B6F112E}" type="slidenum">
              <a:rPr lang="en-US" sz="1200" b="0" strike="noStrike" spc="-1">
                <a:solidFill>
                  <a:srgbClr val="000000"/>
                </a:solidFill>
                <a:latin typeface="Arial"/>
              </a:rPr>
              <a:t>23</a:t>
            </a:fld>
            <a:endParaRPr lang="en-US"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8"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0"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2"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3"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8"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9"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1"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2"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3"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7"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9"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3"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7"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0"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1"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2"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4"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6"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1"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2"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3"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5"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7"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1"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73"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4"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76"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7"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8"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9"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81"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82"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83"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84"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85"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86"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96"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98"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00"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01"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3"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0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06"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07"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09"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1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11"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13"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14"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15"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17"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18"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20"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1"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2"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3"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25"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6"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7"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8"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29"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30"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41"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43"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45"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46"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8"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50"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51"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52"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54"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55"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56"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58"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59"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60"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62"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63"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6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6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67"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68"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70"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71"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72"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73"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74"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75"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88"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90"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92"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93"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5"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19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98"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199"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01"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02"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03"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0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0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07"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09"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0"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1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3"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4"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5"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17"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8"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19"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20"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21"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22"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35"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37"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39"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40"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2"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44"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45"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46"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48"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49"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50"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5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53"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54"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56"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57"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5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1"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2"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64"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5"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6"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7"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8"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69"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7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78"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7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80"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82"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83"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8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85"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8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88"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89"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91"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92"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93"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9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9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297"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299"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0"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0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3"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4"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5"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07"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8"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09"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10"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11"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12"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2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22"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2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24"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2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26"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27"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2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29"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3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31"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32"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33"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3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35"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3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37"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3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1"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4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43"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4"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46"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7"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8"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49"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51"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2"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3"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4"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5"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56"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66"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6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68"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6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70"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71"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7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73"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7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7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76"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77"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7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79"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1"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83"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4"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5"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8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87"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88"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90"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1"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2"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3"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395"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6"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7"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8"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399"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00"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10"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1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12"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14"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15"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1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7"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1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1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0"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1"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2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23"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4"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5"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2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2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8"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29"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3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31"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32"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3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34"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35"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36"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37"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39"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40"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41"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42"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43"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44"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54"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5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56"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58"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59"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6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1"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63"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64"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65"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67"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68"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69"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7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71"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72"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73"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7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75"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76"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7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78"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79"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0"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1"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8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83"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4"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5"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6"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7"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488"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498"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00"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02"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03"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0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5"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0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08"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09"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11"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12"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13"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1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1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1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17"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1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19"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0"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2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2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3"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4"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5"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2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27"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8"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29"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30"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31"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32"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4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42"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44"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4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46"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47"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9"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51"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52"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53"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55"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56"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57"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5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1"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6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63"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4"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6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66"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7"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8"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69"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7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71"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2"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3"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4"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5"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76"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8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86"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8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88"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8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90"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91"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3"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9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95"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96"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597"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599"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00"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01"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0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03"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04"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05"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0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07"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08"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0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10"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1"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2"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3"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1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15"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6"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7"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8"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19"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20"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2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30"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3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32"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3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34"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35"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3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37"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3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39"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0"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1"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43"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4"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5"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4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8"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49"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5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51"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52"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5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54"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55"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56"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57"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5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59"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0"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1"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2"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3"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64"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7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73" name="PlaceHolder 2"/>
          <p:cNvSpPr>
            <a:spLocks noGrp="1"/>
          </p:cNvSpPr>
          <p:nvPr>
            <p:ph type="subTitle"/>
          </p:nvPr>
        </p:nvSpPr>
        <p:spPr>
          <a:xfrm>
            <a:off x="628560" y="2091960"/>
            <a:ext cx="7886880" cy="435132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7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75"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7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77"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78"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7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80" name="PlaceHolder 1"/>
          <p:cNvSpPr>
            <a:spLocks noGrp="1"/>
          </p:cNvSpPr>
          <p:nvPr>
            <p:ph type="subTitle"/>
          </p:nvPr>
        </p:nvSpPr>
        <p:spPr>
          <a:xfrm>
            <a:off x="628560" y="704880"/>
            <a:ext cx="7886880" cy="6145560"/>
          </a:xfrm>
          <a:prstGeom prst="rect">
            <a:avLst/>
          </a:prstGeom>
        </p:spPr>
        <p:txBody>
          <a:bodyPr lIns="0" tIns="0" rIns="0" bIns="0" anchor="ctr">
            <a:noAutofit/>
          </a:bodyPr>
          <a:lstStyle/>
          <a:p>
            <a:pPr algn="ctr">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8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82"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83" name="PlaceHolder 3"/>
          <p:cNvSpPr>
            <a:spLocks noGrp="1"/>
          </p:cNvSpPr>
          <p:nvPr>
            <p:ph type="body"/>
          </p:nvPr>
        </p:nvSpPr>
        <p:spPr>
          <a:xfrm>
            <a:off x="467028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84"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8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86" name="PlaceHolder 2"/>
          <p:cNvSpPr>
            <a:spLocks noGrp="1"/>
          </p:cNvSpPr>
          <p:nvPr>
            <p:ph type="body"/>
          </p:nvPr>
        </p:nvSpPr>
        <p:spPr>
          <a:xfrm>
            <a:off x="628560" y="2091960"/>
            <a:ext cx="3848760" cy="435132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87"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88" name="PlaceHolder 4"/>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90"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91"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92" name="PlaceHolder 4"/>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3"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94" name="PlaceHolder 2"/>
          <p:cNvSpPr>
            <a:spLocks noGrp="1"/>
          </p:cNvSpPr>
          <p:nvPr>
            <p:ph type="body"/>
          </p:nvPr>
        </p:nvSpPr>
        <p:spPr>
          <a:xfrm>
            <a:off x="628560" y="209196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95" name="PlaceHolder 3"/>
          <p:cNvSpPr>
            <a:spLocks noGrp="1"/>
          </p:cNvSpPr>
          <p:nvPr>
            <p:ph type="body"/>
          </p:nvPr>
        </p:nvSpPr>
        <p:spPr>
          <a:xfrm>
            <a:off x="628560" y="4365000"/>
            <a:ext cx="788688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697" name="PlaceHolder 2"/>
          <p:cNvSpPr>
            <a:spLocks noGrp="1"/>
          </p:cNvSpPr>
          <p:nvPr>
            <p:ph type="body"/>
          </p:nvPr>
        </p:nvSpPr>
        <p:spPr>
          <a:xfrm>
            <a:off x="62856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98" name="PlaceHolder 3"/>
          <p:cNvSpPr>
            <a:spLocks noGrp="1"/>
          </p:cNvSpPr>
          <p:nvPr>
            <p:ph type="body"/>
          </p:nvPr>
        </p:nvSpPr>
        <p:spPr>
          <a:xfrm>
            <a:off x="4670280" y="209196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699" name="PlaceHolder 4"/>
          <p:cNvSpPr>
            <a:spLocks noGrp="1"/>
          </p:cNvSpPr>
          <p:nvPr>
            <p:ph type="body"/>
          </p:nvPr>
        </p:nvSpPr>
        <p:spPr>
          <a:xfrm>
            <a:off x="62856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0" name="PlaceHolder 5"/>
          <p:cNvSpPr>
            <a:spLocks noGrp="1"/>
          </p:cNvSpPr>
          <p:nvPr>
            <p:ph type="body"/>
          </p:nvPr>
        </p:nvSpPr>
        <p:spPr>
          <a:xfrm>
            <a:off x="4670280" y="4365000"/>
            <a:ext cx="384876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01"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endParaRPr lang="en-US" sz="3300" b="0" strike="noStrike" spc="-1">
              <a:solidFill>
                <a:srgbClr val="000000"/>
              </a:solidFill>
              <a:latin typeface="Calibri Light"/>
            </a:endParaRPr>
          </a:p>
        </p:txBody>
      </p:sp>
      <p:sp>
        <p:nvSpPr>
          <p:cNvPr id="702" name="PlaceHolder 2"/>
          <p:cNvSpPr>
            <a:spLocks noGrp="1"/>
          </p:cNvSpPr>
          <p:nvPr>
            <p:ph type="body"/>
          </p:nvPr>
        </p:nvSpPr>
        <p:spPr>
          <a:xfrm>
            <a:off x="62856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3" name="PlaceHolder 3"/>
          <p:cNvSpPr>
            <a:spLocks noGrp="1"/>
          </p:cNvSpPr>
          <p:nvPr>
            <p:ph type="body"/>
          </p:nvPr>
        </p:nvSpPr>
        <p:spPr>
          <a:xfrm>
            <a:off x="329544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4" name="PlaceHolder 4"/>
          <p:cNvSpPr>
            <a:spLocks noGrp="1"/>
          </p:cNvSpPr>
          <p:nvPr>
            <p:ph type="body"/>
          </p:nvPr>
        </p:nvSpPr>
        <p:spPr>
          <a:xfrm>
            <a:off x="5962320" y="209196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5" name="PlaceHolder 5"/>
          <p:cNvSpPr>
            <a:spLocks noGrp="1"/>
          </p:cNvSpPr>
          <p:nvPr>
            <p:ph type="body"/>
          </p:nvPr>
        </p:nvSpPr>
        <p:spPr>
          <a:xfrm>
            <a:off x="62856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6" name="PlaceHolder 6"/>
          <p:cNvSpPr>
            <a:spLocks noGrp="1"/>
          </p:cNvSpPr>
          <p:nvPr>
            <p:ph type="body"/>
          </p:nvPr>
        </p:nvSpPr>
        <p:spPr>
          <a:xfrm>
            <a:off x="329544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
        <p:nvSpPr>
          <p:cNvPr id="707" name="PlaceHolder 7"/>
          <p:cNvSpPr>
            <a:spLocks noGrp="1"/>
          </p:cNvSpPr>
          <p:nvPr>
            <p:ph type="body"/>
          </p:nvPr>
        </p:nvSpPr>
        <p:spPr>
          <a:xfrm>
            <a:off x="5962320" y="4365000"/>
            <a:ext cx="2539440" cy="2075400"/>
          </a:xfrm>
          <a:prstGeom prst="rect">
            <a:avLst/>
          </a:prstGeom>
        </p:spPr>
        <p:txBody>
          <a:bodyPr lIns="90000" tIns="46800" rIns="90000" bIns="46800">
            <a:normAutofit/>
          </a:bodyPr>
          <a:lstStyle/>
          <a:p>
            <a:endParaRPr lang="en-US" sz="21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3.png"/><Relationship Id="rId2" Type="http://schemas.openxmlformats.org/officeDocument/2006/relationships/slideLayout" Target="../slideLayouts/slideLayout38.xml"/><Relationship Id="rId16"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3.png"/><Relationship Id="rId2" Type="http://schemas.openxmlformats.org/officeDocument/2006/relationships/slideLayout" Target="../slideLayouts/slideLayout50.xml"/><Relationship Id="rId16" Type="http://schemas.openxmlformats.org/officeDocument/2006/relationships/image" Target="../media/image4.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image" Target="../media/image3.png"/><Relationship Id="rId2" Type="http://schemas.openxmlformats.org/officeDocument/2006/relationships/slideLayout" Target="../slideLayouts/slideLayout62.xml"/><Relationship Id="rId16" Type="http://schemas.openxmlformats.org/officeDocument/2006/relationships/image" Target="../media/image4.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image" Target="../media/image3.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image" Target="../media/image3.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2.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6" Type="http://schemas.openxmlformats.org/officeDocument/2006/relationships/image" Target="../media/image3.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2.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6" Type="http://schemas.openxmlformats.org/officeDocument/2006/relationships/image" Target="../media/image3.pn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image" Target="../media/image2.png"/><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2.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6" Type="http://schemas.openxmlformats.org/officeDocument/2006/relationships/image" Target="../media/image3.png"/><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2.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6" Type="http://schemas.openxmlformats.org/officeDocument/2006/relationships/image" Target="../media/image3.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image" Target="../media/image2.png"/><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6" Type="http://schemas.openxmlformats.org/officeDocument/2006/relationships/image" Target="../media/image3.pn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2.png"/><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theme" Target="../theme/theme15.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6" Type="http://schemas.openxmlformats.org/officeDocument/2006/relationships/image" Target="../media/image3.png"/><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image" Target="../media/image2.png"/><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image" Target="../media/image1.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theme" Target="../theme/theme16.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image" Target="../media/image2.png"/><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8"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2"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7C85231-46A9-4488-81D8-41E6F0D44D39}" type="datetime">
              <a:rPr lang="en-US" sz="900" b="0" strike="noStrike" spc="-1">
                <a:solidFill>
                  <a:srgbClr val="898989"/>
                </a:solidFill>
                <a:latin typeface="Times New Roman"/>
              </a:rPr>
              <a:t>2/26/2026</a:t>
            </a:fld>
            <a:endParaRPr lang="en-US" sz="900" b="0" strike="noStrike" spc="-1">
              <a:latin typeface="Times New Roman"/>
            </a:endParaRPr>
          </a:p>
        </p:txBody>
      </p:sp>
      <p:sp>
        <p:nvSpPr>
          <p:cNvPr id="3"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71F7A34-E938-46BB-B042-2638DECE184B}" type="slidenum">
              <a:rPr lang="en-US" sz="900" b="0" strike="noStrike" spc="-1">
                <a:solidFill>
                  <a:srgbClr val="898989"/>
                </a:solidFill>
                <a:latin typeface="Times New Roman"/>
              </a:rPr>
              <a:t>‹#›</a:t>
            </a:fld>
            <a:endParaRPr lang="en-US" sz="900" b="0" strike="noStrike" spc="-1">
              <a:latin typeface="Times New Roman"/>
            </a:endParaRPr>
          </a:p>
        </p:txBody>
      </p:sp>
      <p:pic>
        <p:nvPicPr>
          <p:cNvPr id="5" name="Content Placeholder 1"/>
          <p:cNvPicPr/>
          <p:nvPr/>
        </p:nvPicPr>
        <p:blipFill>
          <a:blip r:embed="rId14"/>
          <a:stretch/>
        </p:blipFill>
        <p:spPr>
          <a:xfrm>
            <a:off x="0" y="0"/>
            <a:ext cx="9144000" cy="909720"/>
          </a:xfrm>
          <a:prstGeom prst="rect">
            <a:avLst/>
          </a:prstGeom>
          <a:ln w="0">
            <a:noFill/>
          </a:ln>
        </p:spPr>
      </p:pic>
      <p:pic>
        <p:nvPicPr>
          <p:cNvPr id="6" name="Picture 7"/>
          <p:cNvPicPr/>
          <p:nvPr/>
        </p:nvPicPr>
        <p:blipFill>
          <a:blip r:embed="rId15"/>
          <a:stretch/>
        </p:blipFill>
        <p:spPr>
          <a:xfrm>
            <a:off x="6750000" y="-316080"/>
            <a:ext cx="4159440" cy="401328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3" name="Content Placeholder 1"/>
          <p:cNvPicPr/>
          <p:nvPr/>
        </p:nvPicPr>
        <p:blipFill>
          <a:blip r:embed="rId14"/>
          <a:stretch/>
        </p:blipFill>
        <p:spPr>
          <a:xfrm>
            <a:off x="0" y="0"/>
            <a:ext cx="9144000" cy="909720"/>
          </a:xfrm>
          <a:prstGeom prst="rect">
            <a:avLst/>
          </a:prstGeom>
          <a:ln w="0">
            <a:noFill/>
          </a:ln>
        </p:spPr>
      </p:pic>
      <p:pic>
        <p:nvPicPr>
          <p:cNvPr id="44" name="Picture 7"/>
          <p:cNvPicPr/>
          <p:nvPr/>
        </p:nvPicPr>
        <p:blipFill>
          <a:blip r:embed="rId15"/>
          <a:stretch/>
        </p:blipFill>
        <p:spPr>
          <a:xfrm>
            <a:off x="6750000" y="-316080"/>
            <a:ext cx="4159440" cy="4013280"/>
          </a:xfrm>
          <a:prstGeom prst="rect">
            <a:avLst/>
          </a:prstGeom>
          <a:ln w="0">
            <a:noFill/>
          </a:ln>
        </p:spPr>
      </p:pic>
      <p:pic>
        <p:nvPicPr>
          <p:cNvPr id="45" name="Picture 5"/>
          <p:cNvPicPr/>
          <p:nvPr/>
        </p:nvPicPr>
        <p:blipFill>
          <a:blip r:embed="rId16"/>
          <a:stretch/>
        </p:blipFill>
        <p:spPr>
          <a:xfrm>
            <a:off x="1996920" y="1352520"/>
            <a:ext cx="5234040" cy="3029040"/>
          </a:xfrm>
          <a:prstGeom prst="rect">
            <a:avLst/>
          </a:prstGeom>
          <a:ln w="0">
            <a:noFill/>
          </a:ln>
        </p:spPr>
      </p:pic>
      <p:sp>
        <p:nvSpPr>
          <p:cNvPr id="4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47"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48"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1315C6B-55F9-4F8A-ABE6-E50625362984}" type="datetime">
              <a:rPr lang="en-US" sz="900" b="0" strike="noStrike" spc="-1">
                <a:solidFill>
                  <a:srgbClr val="898989"/>
                </a:solidFill>
                <a:latin typeface="Times New Roman"/>
              </a:rPr>
              <a:t>2/26/2026</a:t>
            </a:fld>
            <a:endParaRPr lang="en-US" sz="900" b="0" strike="noStrike" spc="-1">
              <a:latin typeface="Times New Roman"/>
            </a:endParaRPr>
          </a:p>
        </p:txBody>
      </p:sp>
      <p:sp>
        <p:nvSpPr>
          <p:cNvPr id="49"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0"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F4720F0-57FD-4294-81BE-8CBD45913886}"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Content Placeholder 1"/>
          <p:cNvPicPr/>
          <p:nvPr/>
        </p:nvPicPr>
        <p:blipFill>
          <a:blip r:embed="rId14"/>
          <a:stretch/>
        </p:blipFill>
        <p:spPr>
          <a:xfrm>
            <a:off x="0" y="0"/>
            <a:ext cx="9144000" cy="909720"/>
          </a:xfrm>
          <a:prstGeom prst="rect">
            <a:avLst/>
          </a:prstGeom>
          <a:ln w="0">
            <a:noFill/>
          </a:ln>
        </p:spPr>
      </p:pic>
      <p:pic>
        <p:nvPicPr>
          <p:cNvPr id="88" name="Picture 7"/>
          <p:cNvPicPr/>
          <p:nvPr/>
        </p:nvPicPr>
        <p:blipFill>
          <a:blip r:embed="rId15"/>
          <a:stretch/>
        </p:blipFill>
        <p:spPr>
          <a:xfrm>
            <a:off x="6750000" y="-316080"/>
            <a:ext cx="4159440" cy="4013280"/>
          </a:xfrm>
          <a:prstGeom prst="rect">
            <a:avLst/>
          </a:prstGeom>
          <a:ln w="0">
            <a:noFill/>
          </a:ln>
        </p:spPr>
      </p:pic>
      <p:pic>
        <p:nvPicPr>
          <p:cNvPr id="89" name="Picture 5"/>
          <p:cNvPicPr/>
          <p:nvPr/>
        </p:nvPicPr>
        <p:blipFill>
          <a:blip r:embed="rId16"/>
          <a:stretch/>
        </p:blipFill>
        <p:spPr>
          <a:xfrm>
            <a:off x="0" y="0"/>
            <a:ext cx="1555920" cy="900000"/>
          </a:xfrm>
          <a:prstGeom prst="rect">
            <a:avLst/>
          </a:prstGeom>
          <a:ln w="0">
            <a:noFill/>
          </a:ln>
        </p:spPr>
      </p:pic>
      <p:sp>
        <p:nvSpPr>
          <p:cNvPr id="9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91"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92"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93"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94"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B6E4BEF-94B7-49F5-96BE-07962E77F817}"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1" name="Content Placeholder 1"/>
          <p:cNvPicPr/>
          <p:nvPr/>
        </p:nvPicPr>
        <p:blipFill>
          <a:blip r:embed="rId14"/>
          <a:stretch/>
        </p:blipFill>
        <p:spPr>
          <a:xfrm>
            <a:off x="0" y="0"/>
            <a:ext cx="9144000" cy="909720"/>
          </a:xfrm>
          <a:prstGeom prst="rect">
            <a:avLst/>
          </a:prstGeom>
          <a:ln w="0">
            <a:noFill/>
          </a:ln>
        </p:spPr>
      </p:pic>
      <p:pic>
        <p:nvPicPr>
          <p:cNvPr id="132" name="Picture 7"/>
          <p:cNvPicPr/>
          <p:nvPr/>
        </p:nvPicPr>
        <p:blipFill>
          <a:blip r:embed="rId15"/>
          <a:stretch/>
        </p:blipFill>
        <p:spPr>
          <a:xfrm>
            <a:off x="6750000" y="-316080"/>
            <a:ext cx="4159440" cy="4013280"/>
          </a:xfrm>
          <a:prstGeom prst="rect">
            <a:avLst/>
          </a:prstGeom>
          <a:ln w="0">
            <a:noFill/>
          </a:ln>
        </p:spPr>
      </p:pic>
      <p:pic>
        <p:nvPicPr>
          <p:cNvPr id="133" name="Content Placeholder 4"/>
          <p:cNvPicPr/>
          <p:nvPr/>
        </p:nvPicPr>
        <p:blipFill>
          <a:blip r:embed="rId16"/>
          <a:stretch/>
        </p:blipFill>
        <p:spPr>
          <a:xfrm>
            <a:off x="5992920" y="3390840"/>
            <a:ext cx="3838320" cy="3699000"/>
          </a:xfrm>
          <a:prstGeom prst="rect">
            <a:avLst/>
          </a:prstGeom>
          <a:ln w="0">
            <a:noFill/>
          </a:ln>
        </p:spPr>
      </p:pic>
      <p:pic>
        <p:nvPicPr>
          <p:cNvPr id="134" name="Picture 5"/>
          <p:cNvPicPr/>
          <p:nvPr/>
        </p:nvPicPr>
        <p:blipFill>
          <a:blip r:embed="rId17"/>
          <a:stretch/>
        </p:blipFill>
        <p:spPr>
          <a:xfrm>
            <a:off x="0" y="0"/>
            <a:ext cx="1555920" cy="900000"/>
          </a:xfrm>
          <a:prstGeom prst="rect">
            <a:avLst/>
          </a:prstGeom>
          <a:ln w="0">
            <a:noFill/>
          </a:ln>
        </p:spPr>
      </p:pic>
      <p:sp>
        <p:nvSpPr>
          <p:cNvPr id="135"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136"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137"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E5B2A9E-1F55-41D5-A212-60CB05C04149}" type="datetime">
              <a:rPr lang="en-US" sz="900" b="0" strike="noStrike" spc="-1">
                <a:solidFill>
                  <a:srgbClr val="898989"/>
                </a:solidFill>
                <a:latin typeface="Times New Roman"/>
              </a:rPr>
              <a:t>2/26/2026</a:t>
            </a:fld>
            <a:endParaRPr lang="en-US" sz="900" b="0" strike="noStrike" spc="-1">
              <a:latin typeface="Times New Roman"/>
            </a:endParaRPr>
          </a:p>
        </p:txBody>
      </p:sp>
      <p:sp>
        <p:nvSpPr>
          <p:cNvPr id="138"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39"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C2423AC-A826-48B4-B826-96BF2910F463}"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6" name="Content Placeholder 1"/>
          <p:cNvPicPr/>
          <p:nvPr/>
        </p:nvPicPr>
        <p:blipFill>
          <a:blip r:embed="rId14"/>
          <a:stretch/>
        </p:blipFill>
        <p:spPr>
          <a:xfrm>
            <a:off x="0" y="0"/>
            <a:ext cx="9144000" cy="909720"/>
          </a:xfrm>
          <a:prstGeom prst="rect">
            <a:avLst/>
          </a:prstGeom>
          <a:ln w="0">
            <a:noFill/>
          </a:ln>
        </p:spPr>
      </p:pic>
      <p:pic>
        <p:nvPicPr>
          <p:cNvPr id="177" name="Picture 7"/>
          <p:cNvPicPr/>
          <p:nvPr/>
        </p:nvPicPr>
        <p:blipFill>
          <a:blip r:embed="rId15"/>
          <a:stretch/>
        </p:blipFill>
        <p:spPr>
          <a:xfrm>
            <a:off x="6750000" y="-316080"/>
            <a:ext cx="4159440" cy="4013280"/>
          </a:xfrm>
          <a:prstGeom prst="rect">
            <a:avLst/>
          </a:prstGeom>
          <a:ln w="0">
            <a:noFill/>
          </a:ln>
        </p:spPr>
      </p:pic>
      <p:pic>
        <p:nvPicPr>
          <p:cNvPr id="178" name="Content Placeholder 1"/>
          <p:cNvPicPr/>
          <p:nvPr/>
        </p:nvPicPr>
        <p:blipFill>
          <a:blip r:embed="rId14"/>
          <a:stretch/>
        </p:blipFill>
        <p:spPr>
          <a:xfrm>
            <a:off x="0" y="0"/>
            <a:ext cx="9144000" cy="909720"/>
          </a:xfrm>
          <a:prstGeom prst="rect">
            <a:avLst/>
          </a:prstGeom>
          <a:ln w="0">
            <a:noFill/>
          </a:ln>
        </p:spPr>
      </p:pic>
      <p:pic>
        <p:nvPicPr>
          <p:cNvPr id="179" name="Picture 9"/>
          <p:cNvPicPr/>
          <p:nvPr/>
        </p:nvPicPr>
        <p:blipFill>
          <a:blip r:embed="rId15"/>
          <a:stretch/>
        </p:blipFill>
        <p:spPr>
          <a:xfrm>
            <a:off x="5765760" y="-316080"/>
            <a:ext cx="4160880" cy="4013280"/>
          </a:xfrm>
          <a:prstGeom prst="rect">
            <a:avLst/>
          </a:prstGeom>
          <a:ln w="0">
            <a:noFill/>
          </a:ln>
        </p:spPr>
      </p:pic>
      <p:pic>
        <p:nvPicPr>
          <p:cNvPr id="180" name="Content Placeholder 4"/>
          <p:cNvPicPr/>
          <p:nvPr/>
        </p:nvPicPr>
        <p:blipFill>
          <a:blip r:embed="rId16"/>
          <a:stretch/>
        </p:blipFill>
        <p:spPr>
          <a:xfrm>
            <a:off x="5904000" y="3390840"/>
            <a:ext cx="3838320" cy="3699000"/>
          </a:xfrm>
          <a:prstGeom prst="rect">
            <a:avLst/>
          </a:prstGeom>
          <a:ln w="0">
            <a:noFill/>
          </a:ln>
        </p:spPr>
      </p:pic>
      <p:pic>
        <p:nvPicPr>
          <p:cNvPr id="181" name="Picture 5"/>
          <p:cNvPicPr/>
          <p:nvPr/>
        </p:nvPicPr>
        <p:blipFill>
          <a:blip r:embed="rId17"/>
          <a:stretch/>
        </p:blipFill>
        <p:spPr>
          <a:xfrm>
            <a:off x="0" y="0"/>
            <a:ext cx="1555920" cy="900000"/>
          </a:xfrm>
          <a:prstGeom prst="rect">
            <a:avLst/>
          </a:prstGeom>
          <a:ln w="0">
            <a:noFill/>
          </a:ln>
        </p:spPr>
      </p:pic>
      <p:sp>
        <p:nvSpPr>
          <p:cNvPr id="18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183"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184"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793EB9-EC7C-40E9-8251-7F0998F6CBA4}" type="datetime">
              <a:rPr lang="en-US" sz="900" b="0" strike="noStrike" spc="-1">
                <a:solidFill>
                  <a:srgbClr val="898989"/>
                </a:solidFill>
                <a:latin typeface="Times New Roman"/>
              </a:rPr>
              <a:t>2/26/2026</a:t>
            </a:fld>
            <a:endParaRPr lang="en-US" sz="900" b="0" strike="noStrike" spc="-1">
              <a:latin typeface="Times New Roman"/>
            </a:endParaRPr>
          </a:p>
        </p:txBody>
      </p:sp>
      <p:sp>
        <p:nvSpPr>
          <p:cNvPr id="185"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86"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FDD684-28CA-4AF5-ADF1-ED3567C2BF56}"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3" name="Content Placeholder 1"/>
          <p:cNvPicPr/>
          <p:nvPr/>
        </p:nvPicPr>
        <p:blipFill>
          <a:blip r:embed="rId14"/>
          <a:stretch/>
        </p:blipFill>
        <p:spPr>
          <a:xfrm>
            <a:off x="0" y="0"/>
            <a:ext cx="9144000" cy="909720"/>
          </a:xfrm>
          <a:prstGeom prst="rect">
            <a:avLst/>
          </a:prstGeom>
          <a:ln w="0">
            <a:noFill/>
          </a:ln>
        </p:spPr>
      </p:pic>
      <p:pic>
        <p:nvPicPr>
          <p:cNvPr id="224" name="Picture 7"/>
          <p:cNvPicPr/>
          <p:nvPr/>
        </p:nvPicPr>
        <p:blipFill>
          <a:blip r:embed="rId15"/>
          <a:stretch/>
        </p:blipFill>
        <p:spPr>
          <a:xfrm>
            <a:off x="6750000" y="-316080"/>
            <a:ext cx="4159440" cy="4013280"/>
          </a:xfrm>
          <a:prstGeom prst="rect">
            <a:avLst/>
          </a:prstGeom>
          <a:ln w="0">
            <a:noFill/>
          </a:ln>
        </p:spPr>
      </p:pic>
      <p:pic>
        <p:nvPicPr>
          <p:cNvPr id="225" name="Content Placeholder 1"/>
          <p:cNvPicPr/>
          <p:nvPr/>
        </p:nvPicPr>
        <p:blipFill>
          <a:blip r:embed="rId14"/>
          <a:stretch/>
        </p:blipFill>
        <p:spPr>
          <a:xfrm>
            <a:off x="0" y="0"/>
            <a:ext cx="9144000" cy="909720"/>
          </a:xfrm>
          <a:prstGeom prst="rect">
            <a:avLst/>
          </a:prstGeom>
          <a:ln w="0">
            <a:noFill/>
          </a:ln>
        </p:spPr>
      </p:pic>
      <p:pic>
        <p:nvPicPr>
          <p:cNvPr id="226" name="Picture 9"/>
          <p:cNvPicPr/>
          <p:nvPr/>
        </p:nvPicPr>
        <p:blipFill>
          <a:blip r:embed="rId15"/>
          <a:stretch/>
        </p:blipFill>
        <p:spPr>
          <a:xfrm>
            <a:off x="5765760" y="-316080"/>
            <a:ext cx="4160880" cy="4013280"/>
          </a:xfrm>
          <a:prstGeom prst="rect">
            <a:avLst/>
          </a:prstGeom>
          <a:ln w="0">
            <a:noFill/>
          </a:ln>
        </p:spPr>
      </p:pic>
      <p:pic>
        <p:nvPicPr>
          <p:cNvPr id="227" name="Content Placeholder 4"/>
          <p:cNvPicPr/>
          <p:nvPr/>
        </p:nvPicPr>
        <p:blipFill>
          <a:blip r:embed="rId16"/>
          <a:stretch/>
        </p:blipFill>
        <p:spPr>
          <a:xfrm>
            <a:off x="6000840" y="3390840"/>
            <a:ext cx="3838320" cy="3699000"/>
          </a:xfrm>
          <a:prstGeom prst="rect">
            <a:avLst/>
          </a:prstGeom>
          <a:ln w="0">
            <a:noFill/>
          </a:ln>
        </p:spPr>
      </p:pic>
      <p:pic>
        <p:nvPicPr>
          <p:cNvPr id="228" name="Picture 5"/>
          <p:cNvPicPr/>
          <p:nvPr/>
        </p:nvPicPr>
        <p:blipFill>
          <a:blip r:embed="rId17"/>
          <a:stretch/>
        </p:blipFill>
        <p:spPr>
          <a:xfrm>
            <a:off x="0" y="0"/>
            <a:ext cx="1555920" cy="900000"/>
          </a:xfrm>
          <a:prstGeom prst="rect">
            <a:avLst/>
          </a:prstGeom>
          <a:ln w="0">
            <a:noFill/>
          </a:ln>
        </p:spPr>
      </p:pic>
      <p:sp>
        <p:nvSpPr>
          <p:cNvPr id="229"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230"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231"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7131189-3CFF-4014-9AA0-9407A1DAD21F}" type="datetime">
              <a:rPr lang="en-US" sz="900" b="0" strike="noStrike" spc="-1">
                <a:solidFill>
                  <a:srgbClr val="898989"/>
                </a:solidFill>
                <a:latin typeface="Times New Roman"/>
              </a:rPr>
              <a:t>2/26/2026</a:t>
            </a:fld>
            <a:endParaRPr lang="en-US" sz="900" b="0" strike="noStrike" spc="-1">
              <a:latin typeface="Times New Roman"/>
            </a:endParaRPr>
          </a:p>
        </p:txBody>
      </p:sp>
      <p:sp>
        <p:nvSpPr>
          <p:cNvPr id="232"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33"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14269BB-027D-4EEF-A7DE-EDD197CC117E}"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0" name="Content Placeholder 1"/>
          <p:cNvPicPr/>
          <p:nvPr/>
        </p:nvPicPr>
        <p:blipFill>
          <a:blip r:embed="rId14"/>
          <a:stretch/>
        </p:blipFill>
        <p:spPr>
          <a:xfrm>
            <a:off x="0" y="0"/>
            <a:ext cx="9144000" cy="909720"/>
          </a:xfrm>
          <a:prstGeom prst="rect">
            <a:avLst/>
          </a:prstGeom>
          <a:ln w="0">
            <a:noFill/>
          </a:ln>
        </p:spPr>
      </p:pic>
      <p:pic>
        <p:nvPicPr>
          <p:cNvPr id="271" name="Picture 7"/>
          <p:cNvPicPr/>
          <p:nvPr/>
        </p:nvPicPr>
        <p:blipFill>
          <a:blip r:embed="rId15"/>
          <a:stretch/>
        </p:blipFill>
        <p:spPr>
          <a:xfrm>
            <a:off x="6750000" y="-316080"/>
            <a:ext cx="4159440" cy="4013280"/>
          </a:xfrm>
          <a:prstGeom prst="rect">
            <a:avLst/>
          </a:prstGeom>
          <a:ln w="0">
            <a:noFill/>
          </a:ln>
        </p:spPr>
      </p:pic>
      <p:sp>
        <p:nvSpPr>
          <p:cNvPr id="27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273"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274"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75"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76"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ACE506-37BC-42D6-B7AB-14723CFA9375}"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13" name="Content Placeholder 1"/>
          <p:cNvPicPr/>
          <p:nvPr/>
        </p:nvPicPr>
        <p:blipFill>
          <a:blip r:embed="rId14"/>
          <a:stretch/>
        </p:blipFill>
        <p:spPr>
          <a:xfrm>
            <a:off x="0" y="0"/>
            <a:ext cx="9144000" cy="909720"/>
          </a:xfrm>
          <a:prstGeom prst="rect">
            <a:avLst/>
          </a:prstGeom>
          <a:ln w="0">
            <a:noFill/>
          </a:ln>
        </p:spPr>
      </p:pic>
      <p:pic>
        <p:nvPicPr>
          <p:cNvPr id="314" name="Picture 7"/>
          <p:cNvPicPr/>
          <p:nvPr/>
        </p:nvPicPr>
        <p:blipFill>
          <a:blip r:embed="rId15"/>
          <a:stretch/>
        </p:blipFill>
        <p:spPr>
          <a:xfrm>
            <a:off x="6750000" y="-316080"/>
            <a:ext cx="4159440" cy="4013280"/>
          </a:xfrm>
          <a:prstGeom prst="rect">
            <a:avLst/>
          </a:prstGeom>
          <a:ln w="0">
            <a:noFill/>
          </a:ln>
        </p:spPr>
      </p:pic>
      <p:pic>
        <p:nvPicPr>
          <p:cNvPr id="315" name="Picture 5"/>
          <p:cNvPicPr/>
          <p:nvPr/>
        </p:nvPicPr>
        <p:blipFill>
          <a:blip r:embed="rId16"/>
          <a:stretch/>
        </p:blipFill>
        <p:spPr>
          <a:xfrm>
            <a:off x="0" y="0"/>
            <a:ext cx="1555920" cy="900000"/>
          </a:xfrm>
          <a:prstGeom prst="rect">
            <a:avLst/>
          </a:prstGeom>
          <a:ln w="0">
            <a:noFill/>
          </a:ln>
        </p:spPr>
      </p:pic>
      <p:sp>
        <p:nvSpPr>
          <p:cNvPr id="31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317"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318"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19"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20"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F7E8345-800D-4B0F-A0A1-B088C783E87D}"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7" name="Content Placeholder 1"/>
          <p:cNvPicPr/>
          <p:nvPr/>
        </p:nvPicPr>
        <p:blipFill>
          <a:blip r:embed="rId14"/>
          <a:stretch/>
        </p:blipFill>
        <p:spPr>
          <a:xfrm>
            <a:off x="0" y="0"/>
            <a:ext cx="9144000" cy="909720"/>
          </a:xfrm>
          <a:prstGeom prst="rect">
            <a:avLst/>
          </a:prstGeom>
          <a:ln w="0">
            <a:noFill/>
          </a:ln>
        </p:spPr>
      </p:pic>
      <p:pic>
        <p:nvPicPr>
          <p:cNvPr id="358" name="Picture 7"/>
          <p:cNvPicPr/>
          <p:nvPr/>
        </p:nvPicPr>
        <p:blipFill>
          <a:blip r:embed="rId15"/>
          <a:stretch/>
        </p:blipFill>
        <p:spPr>
          <a:xfrm>
            <a:off x="6750000" y="-316080"/>
            <a:ext cx="4159440" cy="4013280"/>
          </a:xfrm>
          <a:prstGeom prst="rect">
            <a:avLst/>
          </a:prstGeom>
          <a:ln w="0">
            <a:noFill/>
          </a:ln>
        </p:spPr>
      </p:pic>
      <p:pic>
        <p:nvPicPr>
          <p:cNvPr id="359" name="Picture 5"/>
          <p:cNvPicPr/>
          <p:nvPr/>
        </p:nvPicPr>
        <p:blipFill>
          <a:blip r:embed="rId16"/>
          <a:stretch/>
        </p:blipFill>
        <p:spPr>
          <a:xfrm>
            <a:off x="0" y="0"/>
            <a:ext cx="1555920" cy="900000"/>
          </a:xfrm>
          <a:prstGeom prst="rect">
            <a:avLst/>
          </a:prstGeom>
          <a:ln w="0">
            <a:noFill/>
          </a:ln>
        </p:spPr>
      </p:pic>
      <p:sp>
        <p:nvSpPr>
          <p:cNvPr id="36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361"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362"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63"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64"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C284E25-B0A6-43F9-9AC6-2F04668F4841}"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1" name="Content Placeholder 1"/>
          <p:cNvPicPr/>
          <p:nvPr/>
        </p:nvPicPr>
        <p:blipFill>
          <a:blip r:embed="rId14"/>
          <a:stretch/>
        </p:blipFill>
        <p:spPr>
          <a:xfrm>
            <a:off x="0" y="0"/>
            <a:ext cx="9144000" cy="909720"/>
          </a:xfrm>
          <a:prstGeom prst="rect">
            <a:avLst/>
          </a:prstGeom>
          <a:ln w="0">
            <a:noFill/>
          </a:ln>
        </p:spPr>
      </p:pic>
      <p:pic>
        <p:nvPicPr>
          <p:cNvPr id="402" name="Picture 7"/>
          <p:cNvPicPr/>
          <p:nvPr/>
        </p:nvPicPr>
        <p:blipFill>
          <a:blip r:embed="rId15"/>
          <a:stretch/>
        </p:blipFill>
        <p:spPr>
          <a:xfrm>
            <a:off x="6750000" y="-316080"/>
            <a:ext cx="4159440" cy="4013280"/>
          </a:xfrm>
          <a:prstGeom prst="rect">
            <a:avLst/>
          </a:prstGeom>
          <a:ln w="0">
            <a:noFill/>
          </a:ln>
        </p:spPr>
      </p:pic>
      <p:pic>
        <p:nvPicPr>
          <p:cNvPr id="403" name="Picture 8"/>
          <p:cNvPicPr/>
          <p:nvPr/>
        </p:nvPicPr>
        <p:blipFill>
          <a:blip r:embed="rId16"/>
          <a:stretch/>
        </p:blipFill>
        <p:spPr>
          <a:xfrm>
            <a:off x="0" y="0"/>
            <a:ext cx="1555920" cy="900000"/>
          </a:xfrm>
          <a:prstGeom prst="rect">
            <a:avLst/>
          </a:prstGeom>
          <a:ln w="0">
            <a:noFill/>
          </a:ln>
        </p:spPr>
      </p:pic>
      <p:sp>
        <p:nvSpPr>
          <p:cNvPr id="40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405"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406"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07"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08"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98D604A-2635-400F-BDC9-F52025BA87E6}"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5" name="Content Placeholder 1"/>
          <p:cNvPicPr/>
          <p:nvPr/>
        </p:nvPicPr>
        <p:blipFill>
          <a:blip r:embed="rId14"/>
          <a:stretch/>
        </p:blipFill>
        <p:spPr>
          <a:xfrm>
            <a:off x="0" y="0"/>
            <a:ext cx="9144000" cy="909720"/>
          </a:xfrm>
          <a:prstGeom prst="rect">
            <a:avLst/>
          </a:prstGeom>
          <a:ln w="0">
            <a:noFill/>
          </a:ln>
        </p:spPr>
      </p:pic>
      <p:pic>
        <p:nvPicPr>
          <p:cNvPr id="446" name="Picture 7"/>
          <p:cNvPicPr/>
          <p:nvPr/>
        </p:nvPicPr>
        <p:blipFill>
          <a:blip r:embed="rId15"/>
          <a:stretch/>
        </p:blipFill>
        <p:spPr>
          <a:xfrm>
            <a:off x="6750000" y="-316080"/>
            <a:ext cx="4159440" cy="4013280"/>
          </a:xfrm>
          <a:prstGeom prst="rect">
            <a:avLst/>
          </a:prstGeom>
          <a:ln w="0">
            <a:noFill/>
          </a:ln>
        </p:spPr>
      </p:pic>
      <p:pic>
        <p:nvPicPr>
          <p:cNvPr id="447" name="Picture 5"/>
          <p:cNvPicPr/>
          <p:nvPr/>
        </p:nvPicPr>
        <p:blipFill>
          <a:blip r:embed="rId16"/>
          <a:stretch/>
        </p:blipFill>
        <p:spPr>
          <a:xfrm>
            <a:off x="0" y="0"/>
            <a:ext cx="1555920" cy="900000"/>
          </a:xfrm>
          <a:prstGeom prst="rect">
            <a:avLst/>
          </a:prstGeom>
          <a:ln w="0">
            <a:noFill/>
          </a:ln>
        </p:spPr>
      </p:pic>
      <p:sp>
        <p:nvSpPr>
          <p:cNvPr id="448"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449"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450"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51"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52"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D8634A4-05C5-4964-88FD-A11979192B7C}"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89" name="Content Placeholder 1"/>
          <p:cNvPicPr/>
          <p:nvPr/>
        </p:nvPicPr>
        <p:blipFill>
          <a:blip r:embed="rId14"/>
          <a:stretch/>
        </p:blipFill>
        <p:spPr>
          <a:xfrm>
            <a:off x="0" y="0"/>
            <a:ext cx="9144000" cy="909720"/>
          </a:xfrm>
          <a:prstGeom prst="rect">
            <a:avLst/>
          </a:prstGeom>
          <a:ln w="0">
            <a:noFill/>
          </a:ln>
        </p:spPr>
      </p:pic>
      <p:pic>
        <p:nvPicPr>
          <p:cNvPr id="490" name="Picture 7"/>
          <p:cNvPicPr/>
          <p:nvPr/>
        </p:nvPicPr>
        <p:blipFill>
          <a:blip r:embed="rId15"/>
          <a:stretch/>
        </p:blipFill>
        <p:spPr>
          <a:xfrm>
            <a:off x="6750000" y="-316080"/>
            <a:ext cx="4159440" cy="4013280"/>
          </a:xfrm>
          <a:prstGeom prst="rect">
            <a:avLst/>
          </a:prstGeom>
          <a:ln w="0">
            <a:noFill/>
          </a:ln>
        </p:spPr>
      </p:pic>
      <p:pic>
        <p:nvPicPr>
          <p:cNvPr id="491" name="Picture 5"/>
          <p:cNvPicPr/>
          <p:nvPr/>
        </p:nvPicPr>
        <p:blipFill>
          <a:blip r:embed="rId16"/>
          <a:stretch/>
        </p:blipFill>
        <p:spPr>
          <a:xfrm>
            <a:off x="0" y="0"/>
            <a:ext cx="1555920" cy="900000"/>
          </a:xfrm>
          <a:prstGeom prst="rect">
            <a:avLst/>
          </a:prstGeom>
          <a:ln w="0">
            <a:noFill/>
          </a:ln>
        </p:spPr>
      </p:pic>
      <p:sp>
        <p:nvSpPr>
          <p:cNvPr id="492"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493"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494"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95"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96"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724BBBE-A39D-4340-A5A6-9DE8959B934D}"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3" name="Content Placeholder 1"/>
          <p:cNvPicPr/>
          <p:nvPr/>
        </p:nvPicPr>
        <p:blipFill>
          <a:blip r:embed="rId14"/>
          <a:stretch/>
        </p:blipFill>
        <p:spPr>
          <a:xfrm>
            <a:off x="0" y="0"/>
            <a:ext cx="9144000" cy="909720"/>
          </a:xfrm>
          <a:prstGeom prst="rect">
            <a:avLst/>
          </a:prstGeom>
          <a:ln w="0">
            <a:noFill/>
          </a:ln>
        </p:spPr>
      </p:pic>
      <p:pic>
        <p:nvPicPr>
          <p:cNvPr id="534" name="Picture 7"/>
          <p:cNvPicPr/>
          <p:nvPr/>
        </p:nvPicPr>
        <p:blipFill>
          <a:blip r:embed="rId15"/>
          <a:stretch/>
        </p:blipFill>
        <p:spPr>
          <a:xfrm>
            <a:off x="6750000" y="-316080"/>
            <a:ext cx="4159440" cy="4013280"/>
          </a:xfrm>
          <a:prstGeom prst="rect">
            <a:avLst/>
          </a:prstGeom>
          <a:ln w="0">
            <a:noFill/>
          </a:ln>
        </p:spPr>
      </p:pic>
      <p:pic>
        <p:nvPicPr>
          <p:cNvPr id="535" name="Picture 5"/>
          <p:cNvPicPr/>
          <p:nvPr/>
        </p:nvPicPr>
        <p:blipFill>
          <a:blip r:embed="rId16"/>
          <a:stretch/>
        </p:blipFill>
        <p:spPr>
          <a:xfrm>
            <a:off x="0" y="0"/>
            <a:ext cx="1555920" cy="900000"/>
          </a:xfrm>
          <a:prstGeom prst="rect">
            <a:avLst/>
          </a:prstGeom>
          <a:ln w="0">
            <a:noFill/>
          </a:ln>
        </p:spPr>
      </p:pic>
      <p:sp>
        <p:nvSpPr>
          <p:cNvPr id="536"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537"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538"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39"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40"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02EE790-1F6A-4114-9FB7-8B89827F3141}"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77" name="Content Placeholder 1"/>
          <p:cNvPicPr/>
          <p:nvPr/>
        </p:nvPicPr>
        <p:blipFill>
          <a:blip r:embed="rId14"/>
          <a:stretch/>
        </p:blipFill>
        <p:spPr>
          <a:xfrm>
            <a:off x="0" y="0"/>
            <a:ext cx="9144000" cy="909720"/>
          </a:xfrm>
          <a:prstGeom prst="rect">
            <a:avLst/>
          </a:prstGeom>
          <a:ln w="0">
            <a:noFill/>
          </a:ln>
        </p:spPr>
      </p:pic>
      <p:pic>
        <p:nvPicPr>
          <p:cNvPr id="578" name="Picture 7"/>
          <p:cNvPicPr/>
          <p:nvPr/>
        </p:nvPicPr>
        <p:blipFill>
          <a:blip r:embed="rId15"/>
          <a:stretch/>
        </p:blipFill>
        <p:spPr>
          <a:xfrm>
            <a:off x="6750000" y="-316080"/>
            <a:ext cx="4159440" cy="4013280"/>
          </a:xfrm>
          <a:prstGeom prst="rect">
            <a:avLst/>
          </a:prstGeom>
          <a:ln w="0">
            <a:noFill/>
          </a:ln>
        </p:spPr>
      </p:pic>
      <p:pic>
        <p:nvPicPr>
          <p:cNvPr id="579" name="Picture 5"/>
          <p:cNvPicPr/>
          <p:nvPr/>
        </p:nvPicPr>
        <p:blipFill>
          <a:blip r:embed="rId16"/>
          <a:stretch/>
        </p:blipFill>
        <p:spPr>
          <a:xfrm>
            <a:off x="0" y="0"/>
            <a:ext cx="1555920" cy="900000"/>
          </a:xfrm>
          <a:prstGeom prst="rect">
            <a:avLst/>
          </a:prstGeom>
          <a:ln w="0">
            <a:noFill/>
          </a:ln>
        </p:spPr>
      </p:pic>
      <p:sp>
        <p:nvSpPr>
          <p:cNvPr id="580"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581"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582"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83"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84"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4C514EA-4EB3-484F-9A7F-0A3CC965C687}"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21" name="Content Placeholder 1"/>
          <p:cNvPicPr/>
          <p:nvPr/>
        </p:nvPicPr>
        <p:blipFill>
          <a:blip r:embed="rId14"/>
          <a:stretch/>
        </p:blipFill>
        <p:spPr>
          <a:xfrm>
            <a:off x="0" y="0"/>
            <a:ext cx="9144000" cy="909720"/>
          </a:xfrm>
          <a:prstGeom prst="rect">
            <a:avLst/>
          </a:prstGeom>
          <a:ln w="0">
            <a:noFill/>
          </a:ln>
        </p:spPr>
      </p:pic>
      <p:pic>
        <p:nvPicPr>
          <p:cNvPr id="622" name="Picture 7"/>
          <p:cNvPicPr/>
          <p:nvPr/>
        </p:nvPicPr>
        <p:blipFill>
          <a:blip r:embed="rId15"/>
          <a:stretch/>
        </p:blipFill>
        <p:spPr>
          <a:xfrm>
            <a:off x="6750000" y="-316080"/>
            <a:ext cx="4159440" cy="4013280"/>
          </a:xfrm>
          <a:prstGeom prst="rect">
            <a:avLst/>
          </a:prstGeom>
          <a:ln w="0">
            <a:noFill/>
          </a:ln>
        </p:spPr>
      </p:pic>
      <p:pic>
        <p:nvPicPr>
          <p:cNvPr id="623" name="Picture 5"/>
          <p:cNvPicPr/>
          <p:nvPr/>
        </p:nvPicPr>
        <p:blipFill>
          <a:blip r:embed="rId16"/>
          <a:stretch/>
        </p:blipFill>
        <p:spPr>
          <a:xfrm>
            <a:off x="0" y="0"/>
            <a:ext cx="1555920" cy="900000"/>
          </a:xfrm>
          <a:prstGeom prst="rect">
            <a:avLst/>
          </a:prstGeom>
          <a:ln w="0">
            <a:noFill/>
          </a:ln>
        </p:spPr>
      </p:pic>
      <p:sp>
        <p:nvSpPr>
          <p:cNvPr id="624"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625"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626" name="PlaceHolder 3"/>
          <p:cNvSpPr>
            <a:spLocks noGrp="1"/>
          </p:cNvSpPr>
          <p:nvPr>
            <p:ph type="dt"/>
          </p:nvPr>
        </p:nvSpPr>
        <p:spPr>
          <a:xfrm>
            <a:off x="628200" y="6356520"/>
            <a:ext cx="20574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27" name="PlaceHolder 4"/>
          <p:cNvSpPr>
            <a:spLocks noGrp="1"/>
          </p:cNvSpPr>
          <p:nvPr>
            <p:ph type="ftr"/>
          </p:nvPr>
        </p:nvSpPr>
        <p:spPr>
          <a:xfrm>
            <a:off x="3029040" y="6356520"/>
            <a:ext cx="30859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28" name="PlaceHolder 5"/>
          <p:cNvSpPr>
            <a:spLocks noGrp="1"/>
          </p:cNvSpPr>
          <p:nvPr>
            <p:ph type="sldNum"/>
          </p:nvPr>
        </p:nvSpPr>
        <p:spPr>
          <a:xfrm>
            <a:off x="6457680" y="6356520"/>
            <a:ext cx="20574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530B04-8B98-41B7-933C-74FBC45A661F}"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65" name="Content Placeholder 1"/>
          <p:cNvPicPr/>
          <p:nvPr/>
        </p:nvPicPr>
        <p:blipFill>
          <a:blip r:embed="rId14"/>
          <a:stretch/>
        </p:blipFill>
        <p:spPr>
          <a:xfrm>
            <a:off x="0" y="0"/>
            <a:ext cx="9144000" cy="909720"/>
          </a:xfrm>
          <a:prstGeom prst="rect">
            <a:avLst/>
          </a:prstGeom>
          <a:ln w="0">
            <a:noFill/>
          </a:ln>
        </p:spPr>
      </p:pic>
      <p:pic>
        <p:nvPicPr>
          <p:cNvPr id="666" name="Picture 7"/>
          <p:cNvPicPr/>
          <p:nvPr/>
        </p:nvPicPr>
        <p:blipFill>
          <a:blip r:embed="rId15"/>
          <a:stretch/>
        </p:blipFill>
        <p:spPr>
          <a:xfrm>
            <a:off x="6750000" y="-316080"/>
            <a:ext cx="4159440" cy="4013280"/>
          </a:xfrm>
          <a:prstGeom prst="rect">
            <a:avLst/>
          </a:prstGeom>
          <a:ln w="0">
            <a:noFill/>
          </a:ln>
        </p:spPr>
      </p:pic>
      <p:sp>
        <p:nvSpPr>
          <p:cNvPr id="667" name="PlaceHolder 1"/>
          <p:cNvSpPr>
            <a:spLocks noGrp="1"/>
          </p:cNvSpPr>
          <p:nvPr>
            <p:ph type="title"/>
          </p:nvPr>
        </p:nvSpPr>
        <p:spPr>
          <a:xfrm>
            <a:off x="628560" y="704880"/>
            <a:ext cx="7886880" cy="1325520"/>
          </a:xfrm>
          <a:prstGeom prst="rect">
            <a:avLst/>
          </a:prstGeom>
        </p:spPr>
        <p:txBody>
          <a:bodyPr lIns="90000" tIns="46800" rIns="90000" bIns="46800" anchor="ctr">
            <a:noAutofit/>
          </a:bodyPr>
          <a:lstStyle/>
          <a:p>
            <a:r>
              <a:rPr lang="en-US" sz="3300" b="0" strike="noStrike" spc="-1">
                <a:solidFill>
                  <a:srgbClr val="000000"/>
                </a:solidFill>
                <a:latin typeface="Calibri Light"/>
              </a:rPr>
              <a:t>Click to edit the title text format</a:t>
            </a:r>
          </a:p>
        </p:txBody>
      </p:sp>
      <p:sp>
        <p:nvSpPr>
          <p:cNvPr id="668" name="PlaceHolder 2"/>
          <p:cNvSpPr>
            <a:spLocks noGrp="1"/>
          </p:cNvSpPr>
          <p:nvPr>
            <p:ph type="body"/>
          </p:nvPr>
        </p:nvSpPr>
        <p:spPr>
          <a:xfrm>
            <a:off x="628560" y="2091960"/>
            <a:ext cx="7886880" cy="4351320"/>
          </a:xfrm>
          <a:prstGeom prst="rect">
            <a:avLst/>
          </a:prstGeom>
        </p:spPr>
        <p:txBody>
          <a:bodyPr lIns="90000" tIns="46800" rIns="90000" bIns="46800">
            <a:normAutofit/>
          </a:bodyPr>
          <a:lstStyle/>
          <a:p>
            <a:pPr marL="171360"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Click to edit the outline text format</a:t>
            </a:r>
          </a:p>
          <a:p>
            <a:pPr marL="514080" lvl="1"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Second Outline Level</a:t>
            </a:r>
          </a:p>
          <a:p>
            <a:pPr marL="857160" lvl="2"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Third Outline Level</a:t>
            </a:r>
          </a:p>
          <a:p>
            <a:pPr marL="1199880" lvl="3"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Fourth Outline Level</a:t>
            </a:r>
          </a:p>
          <a:p>
            <a:pPr marL="1542960" lvl="4"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Fifth Outline Level</a:t>
            </a:r>
          </a:p>
          <a:p>
            <a:pPr marL="1542960" lvl="5"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Sixth Outline Level</a:t>
            </a:r>
          </a:p>
          <a:p>
            <a:pPr marL="1542960" lvl="6" indent="-17136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strike="noStrike" spc="-1">
                <a:solidFill>
                  <a:srgbClr val="000000"/>
                </a:solidFill>
                <a:latin typeface="Calibri"/>
              </a:rPr>
              <a:t>Seventh Outline Level</a:t>
            </a:r>
          </a:p>
        </p:txBody>
      </p:sp>
      <p:sp>
        <p:nvSpPr>
          <p:cNvPr id="669" name="PlaceHolder 3"/>
          <p:cNvSpPr>
            <a:spLocks noGrp="1"/>
          </p:cNvSpPr>
          <p:nvPr>
            <p:ph type="dt"/>
          </p:nvPr>
        </p:nvSpPr>
        <p:spPr>
          <a:xfrm>
            <a:off x="456840" y="6356520"/>
            <a:ext cx="213372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70" name="PlaceHolder 4"/>
          <p:cNvSpPr>
            <a:spLocks noGrp="1"/>
          </p:cNvSpPr>
          <p:nvPr>
            <p:ph type="ftr"/>
          </p:nvPr>
        </p:nvSpPr>
        <p:spPr>
          <a:xfrm>
            <a:off x="3124080" y="6356520"/>
            <a:ext cx="289584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71" name="PlaceHolder 5"/>
          <p:cNvSpPr>
            <a:spLocks noGrp="1"/>
          </p:cNvSpPr>
          <p:nvPr>
            <p:ph type="sldNum"/>
          </p:nvPr>
        </p:nvSpPr>
        <p:spPr>
          <a:xfrm>
            <a:off x="6552720" y="6356520"/>
            <a:ext cx="2133720" cy="365040"/>
          </a:xfrm>
          <a:prstGeom prst="rect">
            <a:avLst/>
          </a:prstGeom>
        </p:spPr>
        <p:txBody>
          <a:bodyPr lIns="90000" tIns="46800" rIns="90000" bIns="46800">
            <a:noAutofit/>
          </a:bodyPr>
          <a:lstStyle/>
          <a:p>
            <a:pPr algn="r">
              <a:spcBef>
                <a:spcPts val="2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7DC6FB-C6ED-4773-A960-0E3D4A9AED7C}" type="slidenum">
              <a:rPr lang="en-US" sz="900" b="0" strike="noStrike" spc="-1">
                <a:solidFill>
                  <a:srgbClr val="898989"/>
                </a:solidFill>
                <a:latin typeface="Times New Roman"/>
              </a:rPr>
              <a:t>‹#›</a:t>
            </a:fld>
            <a:endParaRPr lang="en-US" sz="9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nlinedoctranslator.com/en/?utm_source=onlinedoctranslator&amp;utm_medium=ppt&amp;utm_campaign=attribution" TargetMode="External"/><Relationship Id="rId2" Type="http://schemas.openxmlformats.org/officeDocument/2006/relationships/image" Target="../media/image5.png"/><Relationship Id="rId1" Type="http://schemas.openxmlformats.org/officeDocument/2006/relationships/slideLayout" Target="../slideLayouts/slideLayout18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8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wmf"/><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CustomShape 1"/>
          <p:cNvSpPr/>
          <p:nvPr/>
        </p:nvSpPr>
        <p:spPr>
          <a:xfrm>
            <a:off x="711360" y="4572000"/>
            <a:ext cx="7545240" cy="1104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oAutofit/>
          </a:bodyPr>
          <a:lstStyle/>
          <a:p>
            <a:pPr algn="ctr" rtl="0">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br/>
            <a:r>
              <a:rPr lang="sq-AL" sz="1800" b="1" strike="noStrike" spc="-1">
                <a:solidFill>
                  <a:srgbClr val="042F5D"/>
                </a:solidFill>
                <a:latin typeface="Calibri"/>
                <a:ea typeface="Arial"/>
              </a:rPr>
              <a:t>Ismet Kryeziu, Priştine 202</a:t>
            </a:r>
            <a:r>
              <a:rPr lang="en-US" sz="1800" b="1" strike="noStrike" spc="-1">
                <a:solidFill>
                  <a:srgbClr val="042F5D"/>
                </a:solidFill>
                <a:latin typeface="Calibri"/>
                <a:ea typeface="Arial"/>
              </a:rPr>
              <a:t>6</a:t>
            </a:r>
            <a:endParaRPr lang="en-US" sz="1800" b="0" strike="noStrike" spc="-1">
              <a:solidFill>
                <a:srgbClr val="000000"/>
              </a:solidFill>
              <a:latin typeface="Calibri"/>
            </a:endParaRPr>
          </a:p>
          <a:p>
            <a:pPr algn="ctr" rtl="0">
              <a:lnSpc>
                <a:spcPct val="9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sq-AL" sz="1800" b="1" strike="noStrike" spc="-1">
                <a:solidFill>
                  <a:srgbClr val="042F5D"/>
                </a:solidFill>
                <a:latin typeface="Calibri"/>
                <a:ea typeface="Arial"/>
              </a:rPr>
              <a:t> </a:t>
            </a:r>
            <a:endParaRPr lang="en-US" sz="1800" b="0" strike="noStrike" spc="-1">
              <a:solidFill>
                <a:srgbClr val="000000"/>
              </a:solidFill>
              <a:latin typeface="Calibri"/>
            </a:endParaRPr>
          </a:p>
        </p:txBody>
      </p:sp>
      <p:sp>
        <p:nvSpPr>
          <p:cNvPr id="716" name="CustomShape 2"/>
          <p:cNvSpPr/>
          <p:nvPr/>
        </p:nvSpPr>
        <p:spPr>
          <a:xfrm>
            <a:off x="1474920" y="1778040"/>
            <a:ext cx="6016320" cy="13136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
              <a:rPr lang="sq-AL" sz="2000" b="1" strike="noStrike" spc="-1">
                <a:solidFill>
                  <a:srgbClr val="000000"/>
                </a:solidFill>
                <a:latin typeface="Calibri"/>
              </a:rPr>
              <a:t>Meclis, danışmanlar ve bunların verimliliği</a:t>
            </a:r>
            <a:r>
              <a:rPr lang="en-US" sz="2000" b="1" strike="noStrike" spc="-1">
                <a:solidFill>
                  <a:srgbClr val="000000"/>
                </a:solidFill>
                <a:latin typeface="Calibri"/>
              </a:rPr>
              <a:t> </a:t>
            </a:r>
            <a:r>
              <a:rPr lang="sq-AL" sz="2000" b="1" strike="noStrike" spc="-1">
                <a:solidFill>
                  <a:srgbClr val="000000"/>
                </a:solidFill>
                <a:latin typeface="Calibri"/>
              </a:rPr>
              <a:t>belediye meclisi</a:t>
            </a:r>
            <a:endParaRPr lang="en-US" sz="2000" b="0" strike="noStrike" spc="-1">
              <a:solidFill>
                <a:srgbClr val="000000"/>
              </a:solidFill>
              <a:latin typeface="Calibri"/>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p:txBody>
      </p:sp>
      <p:sp>
        <p:nvSpPr>
          <p:cNvPr id="717" name="CustomShape 3"/>
          <p:cNvSpPr/>
          <p:nvPr/>
        </p:nvSpPr>
        <p:spPr>
          <a:xfrm>
            <a:off x="914400" y="2975040"/>
            <a:ext cx="7342200" cy="70380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ea typeface="Calibri"/>
              </a:rPr>
              <a:t>Siyasi Partiler, Muhalefetin Rolü ve İşlevi</a:t>
            </a:r>
            <a:endParaRPr lang="en-US" sz="2000" b="0" strike="noStrike" spc="-1">
              <a:solidFill>
                <a:srgbClr val="000000"/>
              </a:solidFill>
              <a:latin typeface="Calibri"/>
            </a:endParaRP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ea typeface="Calibri"/>
              </a:rPr>
              <a:t>Belediye Meclislerinde</a:t>
            </a:r>
            <a:endParaRPr lang="en-US" sz="2000" b="0" strike="noStrike" spc="-1">
              <a:solidFill>
                <a:srgbClr val="000000"/>
              </a:solidFill>
              <a:latin typeface="Calibri"/>
            </a:endParaRPr>
          </a:p>
        </p:txBody>
      </p:sp>
      <p:pic>
        <p:nvPicPr>
          <p:cNvPr id="718" name="Picture 1"/>
          <p:cNvPicPr/>
          <p:nvPr/>
        </p:nvPicPr>
        <p:blipFill>
          <a:blip r:embed="rId2"/>
          <a:stretch/>
        </p:blipFill>
        <p:spPr>
          <a:xfrm>
            <a:off x="4191120" y="2793960"/>
            <a:ext cx="6016680" cy="4353120"/>
          </a:xfrm>
          <a:prstGeom prst="rect">
            <a:avLst/>
          </a:prstGeom>
          <a:ln w="0">
            <a:noFill/>
          </a:ln>
        </p:spPr>
      </p:pic>
      <p:sp>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Translated from Albanian to Turkish - </a:t>
            </a:r>
            <a:r>
              <a:rPr lang="en-US" sz="1000" u="sng" dirty="0">
                <a:solidFill>
                  <a:srgbClr val="0F2B46"/>
                </a:solidFill>
                <a:effectLst/>
                <a:latin typeface="Roboto" panose="02000000000000000000" pitchFamily="2" charset="0"/>
                <a:hlinkClick r:id="rId3"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TextShape 1"/>
          <p:cNvSpPr txBox="1"/>
          <p:nvPr/>
        </p:nvSpPr>
        <p:spPr>
          <a:xfrm>
            <a:off x="380520" y="1142640"/>
            <a:ext cx="7162920" cy="609480"/>
          </a:xfrm>
          <a:prstGeom prst="rect">
            <a:avLst/>
          </a:prstGeom>
          <a:solidFill>
            <a:srgbClr val="B4C7E7"/>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Light"/>
              </a:rPr>
              <a:t>Belediye Meclisi ve Meclis Üyelerinin Seçimi</a:t>
            </a:r>
            <a:endParaRPr lang="en-US" sz="1800" b="0" strike="noStrike" spc="-1">
              <a:solidFill>
                <a:srgbClr val="000000"/>
              </a:solidFill>
              <a:latin typeface="Calibri Light"/>
            </a:endParaRPr>
          </a:p>
        </p:txBody>
      </p:sp>
      <p:sp>
        <p:nvSpPr>
          <p:cNvPr id="720" name="TextShape 2"/>
          <p:cNvSpPr txBox="1"/>
          <p:nvPr/>
        </p:nvSpPr>
        <p:spPr>
          <a:xfrm>
            <a:off x="495360" y="2209680"/>
            <a:ext cx="8153280" cy="3657600"/>
          </a:xfrm>
          <a:prstGeom prst="rect">
            <a:avLst/>
          </a:prstGeom>
          <a:noFill/>
          <a:ln w="0">
            <a:noFill/>
          </a:ln>
        </p:spPr>
        <p:txBody>
          <a:bodyPr>
            <a:no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Belediye</a:t>
            </a:r>
            <a:r>
              <a:rPr lang="en-US" sz="1600" b="1" strike="noStrike" spc="-1">
                <a:solidFill>
                  <a:srgbClr val="000000"/>
                </a:solidFill>
                <a:latin typeface="Calibri"/>
                <a:ea typeface="Arial"/>
              </a:rPr>
              <a:t>,</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TOPLANTI</a:t>
            </a:r>
            <a:r>
              <a:rPr lang="en-US" sz="1600" b="1" strike="noStrike" spc="-1">
                <a:solidFill>
                  <a:srgbClr val="000000"/>
                </a:solidFill>
                <a:latin typeface="Calibri"/>
                <a:ea typeface="Arial"/>
              </a:rPr>
              <a:t> </a:t>
            </a:r>
            <a:r>
              <a:rPr lang="sq-AL" sz="1600" b="1" strike="noStrike" spc="-1">
                <a:solidFill>
                  <a:srgbClr val="000000"/>
                </a:solidFill>
                <a:latin typeface="Calibri"/>
                <a:ea typeface="Arial"/>
              </a:rPr>
              <a:t>O</a:t>
            </a:r>
            <a:r>
              <a:rPr lang="en-US" sz="1600" b="1" strike="noStrike" spc="-1">
                <a:solidFill>
                  <a:srgbClr val="000000"/>
                </a:solidFill>
                <a:latin typeface="Calibri"/>
                <a:ea typeface="Arial"/>
              </a:rPr>
              <a:t> </a:t>
            </a:r>
            <a:r>
              <a:rPr lang="sq-AL" sz="1600" b="1" strike="noStrike" spc="-1">
                <a:solidFill>
                  <a:srgbClr val="000000"/>
                </a:solidFill>
                <a:latin typeface="Calibri"/>
                <a:ea typeface="Arial"/>
              </a:rPr>
              <a:t>komün</a:t>
            </a:r>
            <a:r>
              <a:rPr lang="en-US" sz="1600" b="1" strike="noStrike" spc="-1">
                <a:solidFill>
                  <a:srgbClr val="000000"/>
                </a:solidFill>
                <a:latin typeface="Calibri"/>
                <a:ea typeface="Arial"/>
              </a:rPr>
              <a:t>S</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başkanın açıklamasına göre</a:t>
            </a:r>
            <a:r>
              <a:rPr lang="en-US" sz="1600" b="1" strike="noStrike" spc="-1">
                <a:solidFill>
                  <a:srgbClr val="000000"/>
                </a:solidFill>
                <a:latin typeface="Calibri"/>
                <a:ea typeface="Arial"/>
              </a:rPr>
              <a:t>LLSG</a:t>
            </a:r>
            <a:r>
              <a:rPr lang="sq-AL" sz="1600" b="1" strike="noStrike" spc="-1">
                <a:solidFill>
                  <a:srgbClr val="000000"/>
                </a:solidFill>
                <a:latin typeface="Calibri"/>
                <a:ea typeface="Arial"/>
              </a:rPr>
              <a:t>VE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Meclis Üyeleri</a:t>
            </a:r>
            <a:endParaRPr lang="en-US" sz="1600" b="0" strike="noStrike" spc="-1">
              <a:solidFill>
                <a:srgbClr val="000000"/>
              </a:solidFill>
              <a:latin typeface="Calibri"/>
            </a:endParaRPr>
          </a:p>
        </p:txBody>
      </p:sp>
      <p:pic>
        <p:nvPicPr>
          <p:cNvPr id="721" name="Picture 3"/>
          <p:cNvPicPr/>
          <p:nvPr/>
        </p:nvPicPr>
        <p:blipFill>
          <a:blip r:embed="rId2"/>
          <a:stretch/>
        </p:blipFill>
        <p:spPr>
          <a:xfrm>
            <a:off x="4191120" y="2743200"/>
            <a:ext cx="6016680" cy="4352760"/>
          </a:xfrm>
          <a:prstGeom prst="rect">
            <a:avLst/>
          </a:prstGeom>
          <a:ln w="0">
            <a:noFill/>
          </a:ln>
        </p:spPr>
      </p:pic>
    </p:spTree>
  </p:cSld>
  <p:clrMapOvr>
    <a:masterClrMapping/>
  </p:clrMapOvr>
  <p:transition spd="slow">
    <p:circl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19"/>
                                        </p:tgtEl>
                                        <p:attrNameLst>
                                          <p:attrName>style.visibility</p:attrName>
                                        </p:attrNameLst>
                                      </p:cBhvr>
                                      <p:to>
                                        <p:strVal val="visible"/>
                                      </p:to>
                                    </p:set>
                                    <p:anim calcmode="lin" valueType="num">
                                      <p:cBhvr additive="repl">
                                        <p:cTn id="7" dur="500" fill="hold"/>
                                        <p:tgtEl>
                                          <p:spTgt spid="719"/>
                                        </p:tgtEl>
                                        <p:attrNameLst>
                                          <p:attrName>ppt_x</p:attrName>
                                        </p:attrNameLst>
                                      </p:cBhvr>
                                      <p:tavLst>
                                        <p:tav tm="0">
                                          <p:val>
                                            <p:strVal val="0-#ppt_w/2"/>
                                          </p:val>
                                        </p:tav>
                                        <p:tav tm="100000">
                                          <p:val>
                                            <p:strVal val="#ppt_x"/>
                                          </p:val>
                                        </p:tav>
                                      </p:tavLst>
                                    </p:anim>
                                    <p:anim calcmode="lin" valueType="num">
                                      <p:cBhvr additive="repl">
                                        <p:cTn id="8" dur="500" fill="hold"/>
                                        <p:tgtEl>
                                          <p:spTgt spid="7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TextShape 1"/>
          <p:cNvSpPr txBox="1"/>
          <p:nvPr/>
        </p:nvSpPr>
        <p:spPr>
          <a:xfrm>
            <a:off x="628200" y="1142640"/>
            <a:ext cx="6838920" cy="685800"/>
          </a:xfrm>
          <a:prstGeom prst="rect">
            <a:avLst/>
          </a:prstGeom>
          <a:solidFill>
            <a:srgbClr val="BDD7EE"/>
          </a:solid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ea typeface="Arial"/>
              </a:rPr>
              <a:t>Belediye</a:t>
            </a:r>
            <a:r>
              <a:rPr lang="en-US" sz="1800" b="0" strike="noStrike" spc="-1">
                <a:solidFill>
                  <a:srgbClr val="000000"/>
                </a:solidFill>
                <a:latin typeface="Calibri"/>
                <a:ea typeface="Arial"/>
              </a:rPr>
              <a:t>,</a:t>
            </a:r>
            <a:r>
              <a:rPr lang="sq-AL" sz="1800" b="0" strike="noStrike" spc="-1">
                <a:solidFill>
                  <a:srgbClr val="000000"/>
                </a:solidFill>
                <a:latin typeface="Calibri"/>
                <a:ea typeface="Arial"/>
              </a:rPr>
              <a:t>TOPLANTI</a:t>
            </a:r>
            <a:r>
              <a:rPr lang="en-US" sz="1800" b="0" strike="noStrike" spc="-1">
                <a:solidFill>
                  <a:srgbClr val="000000"/>
                </a:solidFill>
                <a:latin typeface="Calibri"/>
                <a:ea typeface="Arial"/>
              </a:rPr>
              <a:t> </a:t>
            </a:r>
            <a:r>
              <a:rPr lang="sq-AL" sz="1800" b="0" strike="noStrike" spc="-1">
                <a:solidFill>
                  <a:srgbClr val="000000"/>
                </a:solidFill>
                <a:latin typeface="Calibri"/>
                <a:ea typeface="Arial"/>
              </a:rPr>
              <a:t>O</a:t>
            </a:r>
            <a:r>
              <a:rPr lang="en-US" sz="1800" b="0" strike="noStrike" spc="-1">
                <a:solidFill>
                  <a:srgbClr val="000000"/>
                </a:solidFill>
                <a:latin typeface="Calibri"/>
                <a:ea typeface="Arial"/>
              </a:rPr>
              <a:t> </a:t>
            </a:r>
            <a:r>
              <a:rPr lang="sq-AL" sz="1800" b="0" strike="noStrike" spc="-1">
                <a:solidFill>
                  <a:srgbClr val="000000"/>
                </a:solidFill>
                <a:latin typeface="Calibri"/>
                <a:ea typeface="Arial"/>
              </a:rPr>
              <a:t>komün</a:t>
            </a:r>
            <a:r>
              <a:rPr lang="en-US" sz="1800" b="0" strike="noStrike" spc="-1">
                <a:solidFill>
                  <a:srgbClr val="000000"/>
                </a:solidFill>
                <a:latin typeface="Calibri"/>
                <a:ea typeface="Arial"/>
              </a:rPr>
              <a:t>S</a:t>
            </a:r>
            <a:r>
              <a:rPr lang="sq-AL" sz="1800" b="0" strike="noStrike" spc="-1">
                <a:solidFill>
                  <a:srgbClr val="000000"/>
                </a:solidFill>
                <a:latin typeface="Calibri"/>
                <a:ea typeface="Arial"/>
              </a:rPr>
              <a:t>ve Cumhurbaşkanına göre</a:t>
            </a:r>
            <a:r>
              <a:rPr lang="en-US" sz="1800" b="0" strike="noStrike" spc="-1">
                <a:solidFill>
                  <a:srgbClr val="000000"/>
                </a:solidFill>
                <a:latin typeface="Calibri"/>
                <a:ea typeface="Arial"/>
              </a:rPr>
              <a:t>LLSG</a:t>
            </a:r>
            <a:endParaRPr lang="en-US" sz="1800" b="0" strike="noStrike" spc="-1">
              <a:solidFill>
                <a:srgbClr val="000000"/>
              </a:solidFill>
              <a:latin typeface="Calibri Light"/>
            </a:endParaRPr>
          </a:p>
        </p:txBody>
      </p:sp>
      <p:sp>
        <p:nvSpPr>
          <p:cNvPr id="723"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a:solidFill>
                  <a:srgbClr val="000000"/>
                </a:solidFill>
                <a:latin typeface="Calibri"/>
                <a:ea typeface="Arial"/>
              </a:rPr>
              <a:t>"</a:t>
            </a:r>
            <a:r>
              <a:rPr lang="sq-AL" sz="1600" b="1" strike="noStrike" spc="-1">
                <a:solidFill>
                  <a:srgbClr val="000000"/>
                </a:solidFill>
                <a:latin typeface="Calibri"/>
                <a:ea typeface="Arial"/>
              </a:rPr>
              <a:t>“Belediye” - Kosova'da yerel özyönetimin temel birimi anlamına gelir ve Belediyelerin Sayısı, Adları ve İdari Sınırları Hakkındaki Kanun'da belirtildiği üzere, kanunla belirlenmiş belirli bir bölgedeki toplulukların vatandaşlarından oluşur.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""Belediye Meclisi", belediyenin seçilmiş üyelerinden oluşan en üst organıdır.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""Belediye Başkanı" - doğrudan seçimlerle seçilen, belediyenin en yüksek yürütme organıdır.</a:t>
            </a:r>
            <a:endParaRPr lang="en-US" sz="1600" b="0" strike="noStrike" spc="-1">
              <a:solidFill>
                <a:srgbClr val="000000"/>
              </a:solidFill>
              <a:latin typeface="Calibri"/>
            </a:endParaRPr>
          </a:p>
        </p:txBody>
      </p:sp>
      <p:pic>
        <p:nvPicPr>
          <p:cNvPr id="724" name="Picture 1"/>
          <p:cNvPicPr/>
          <p:nvPr/>
        </p:nvPicPr>
        <p:blipFill>
          <a:blip r:embed="rId2"/>
          <a:stretch/>
        </p:blipFill>
        <p:spPr>
          <a:xfrm>
            <a:off x="4191120" y="259092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22"/>
                                        </p:tgtEl>
                                        <p:attrNameLst>
                                          <p:attrName>style.visibility</p:attrName>
                                        </p:attrNameLst>
                                      </p:cBhvr>
                                      <p:to>
                                        <p:strVal val="visible"/>
                                      </p:to>
                                    </p:set>
                                    <p:anim calcmode="lin" valueType="num">
                                      <p:cBhvr additive="repl">
                                        <p:cTn id="7" dur="500" fill="hold"/>
                                        <p:tgtEl>
                                          <p:spTgt spid="722"/>
                                        </p:tgtEl>
                                        <p:attrNameLst>
                                          <p:attrName>ppt_x</p:attrName>
                                        </p:attrNameLst>
                                      </p:cBhvr>
                                      <p:tavLst>
                                        <p:tav tm="0">
                                          <p:val>
                                            <p:strVal val="0-#ppt_w/2"/>
                                          </p:val>
                                        </p:tav>
                                        <p:tav tm="100000">
                                          <p:val>
                                            <p:strVal val="#ppt_x"/>
                                          </p:val>
                                        </p:tav>
                                      </p:tavLst>
                                    </p:anim>
                                    <p:anim calcmode="lin" valueType="num">
                                      <p:cBhvr additive="repl">
                                        <p:cTn id="8" dur="500" fill="hold"/>
                                        <p:tgtEl>
                                          <p:spTgt spid="7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TextShape 1"/>
          <p:cNvSpPr txBox="1"/>
          <p:nvPr/>
        </p:nvSpPr>
        <p:spPr>
          <a:xfrm>
            <a:off x="666720" y="1142640"/>
            <a:ext cx="6762960" cy="685800"/>
          </a:xfrm>
          <a:prstGeom prst="rect">
            <a:avLst/>
          </a:prstGeom>
          <a:solidFill>
            <a:srgbClr val="B4C7E7"/>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Light"/>
              </a:rPr>
              <a:t>Meclis Üyelerinin Sayısı ve Seçimi</a:t>
            </a:r>
            <a:endParaRPr lang="en-US" sz="1800" b="0" strike="noStrike" spc="-1">
              <a:solidFill>
                <a:srgbClr val="000000"/>
              </a:solidFill>
              <a:latin typeface="Calibri Light"/>
            </a:endParaRPr>
          </a:p>
        </p:txBody>
      </p:sp>
      <p:sp>
        <p:nvSpPr>
          <p:cNvPr id="726" name="TextShape 2"/>
          <p:cNvSpPr txBox="1"/>
          <p:nvPr/>
        </p:nvSpPr>
        <p:spPr>
          <a:xfrm>
            <a:off x="631800" y="2133720"/>
            <a:ext cx="7886880" cy="454824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Bir belediyenin belediye meclisindeki üye sayısı, belediyedeki vatandaş sayısıyla orantılı olmalıdır.</a:t>
            </a:r>
            <a:r>
              <a:rPr lang="en-US" sz="1600" b="0" strike="noStrike" spc="-1">
                <a:solidFill>
                  <a:srgbClr val="000000"/>
                </a:solidFill>
                <a:latin typeface="Calibri"/>
              </a:rPr>
              <a:t>.</a:t>
            </a: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A)</a:t>
            </a:r>
            <a:r>
              <a:rPr lang="sq-AL" sz="1600" b="0" strike="noStrike" spc="-1">
                <a:solidFill>
                  <a:srgbClr val="000000"/>
                </a:solidFill>
                <a:latin typeface="Calibri"/>
              </a:rPr>
              <a:t>Belediyenin nüfusu 10.000'e kadar ise, 15 üyeden seçim yapılabilir.</a:t>
            </a:r>
            <a:r>
              <a:rPr lang="en-US" sz="1600" b="0" strike="noStrike" spc="-1">
                <a:solidFill>
                  <a:srgbClr val="000000"/>
                </a:solidFill>
                <a:latin typeface="Calibri"/>
              </a:rPr>
              <a:t>;</a:t>
            </a: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B)</a:t>
            </a:r>
            <a:r>
              <a:rPr lang="sq-AL" sz="1600" b="0" strike="noStrike" spc="-1">
                <a:solidFill>
                  <a:srgbClr val="000000"/>
                </a:solidFill>
                <a:latin typeface="Calibri"/>
              </a:rPr>
              <a:t>Belediyenin nüfusu 10.001 ile 20.000 arasında ise 19 üye;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c) Belediyenin 20.001 ile 30.000 arasında vatandaşı varsa, 21 üye;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d) Belediyenin 30.001 ile 50.000 arasında vatandaşı varsa, 27 üye;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e) Belediyenin 50.001 ile 70.000 arasında vatandaşı varsa, 31 üye;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f) Belediyenin 70.001 ile 100.000 arasında vatandaşı varsa, 35 üye;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g) Belediyenin 100.000'den fazla vatandaşı varsa, 41 üye arasından.</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 </a:t>
            </a: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sq-AL" sz="1600" b="1" strike="noStrike" spc="-1">
                <a:solidFill>
                  <a:srgbClr val="000000"/>
                </a:solidFill>
                <a:latin typeface="Calibri"/>
              </a:rPr>
              <a:t>Priştine Belediye Meclisi 51 üyeden oluşmaktadır.</a:t>
            </a:r>
            <a:endParaRPr lang="en-US" sz="1600" b="0" strike="noStrike" spc="-1">
              <a:solidFill>
                <a:srgbClr val="000000"/>
              </a:solidFill>
              <a:latin typeface="Calibri"/>
            </a:endParaRPr>
          </a:p>
        </p:txBody>
      </p:sp>
      <p:pic>
        <p:nvPicPr>
          <p:cNvPr id="727" name="Picture 2"/>
          <p:cNvPicPr/>
          <p:nvPr/>
        </p:nvPicPr>
        <p:blipFill>
          <a:blip r:embed="rId3"/>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25"/>
                                        </p:tgtEl>
                                        <p:attrNameLst>
                                          <p:attrName>style.visibility</p:attrName>
                                        </p:attrNameLst>
                                      </p:cBhvr>
                                      <p:to>
                                        <p:strVal val="visible"/>
                                      </p:to>
                                    </p:set>
                                    <p:anim calcmode="lin" valueType="num">
                                      <p:cBhvr additive="repl">
                                        <p:cTn id="7" dur="500" fill="hold"/>
                                        <p:tgtEl>
                                          <p:spTgt spid="725"/>
                                        </p:tgtEl>
                                        <p:attrNameLst>
                                          <p:attrName>ppt_x</p:attrName>
                                        </p:attrNameLst>
                                      </p:cBhvr>
                                      <p:tavLst>
                                        <p:tav tm="0">
                                          <p:val>
                                            <p:strVal val="0-#ppt_w/2"/>
                                          </p:val>
                                        </p:tav>
                                        <p:tav tm="100000">
                                          <p:val>
                                            <p:strVal val="#ppt_x"/>
                                          </p:val>
                                        </p:tav>
                                      </p:tavLst>
                                    </p:anim>
                                    <p:anim calcmode="lin" valueType="num">
                                      <p:cBhvr additive="repl">
                                        <p:cTn id="8" dur="500" fill="hold"/>
                                        <p:tgtEl>
                                          <p:spTgt spid="7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TextShape 1"/>
          <p:cNvSpPr txBox="1"/>
          <p:nvPr/>
        </p:nvSpPr>
        <p:spPr>
          <a:xfrm>
            <a:off x="599760" y="1142640"/>
            <a:ext cx="6838920" cy="762120"/>
          </a:xfrm>
          <a:prstGeom prst="rect">
            <a:avLst/>
          </a:prstGeom>
          <a:solidFill>
            <a:srgbClr val="B4C7E7"/>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Light"/>
              </a:rPr>
              <a:t>Belediye meclisi üyelerinin hak ve görevleri</a:t>
            </a:r>
            <a:endParaRPr lang="en-US" sz="1800" b="0" strike="noStrike" spc="-1">
              <a:solidFill>
                <a:srgbClr val="000000"/>
              </a:solidFill>
              <a:latin typeface="Calibri Light"/>
            </a:endParaRPr>
          </a:p>
        </p:txBody>
      </p:sp>
      <p:sp>
        <p:nvSpPr>
          <p:cNvPr id="729" name="TextShape 2"/>
          <p:cNvSpPr txBox="1"/>
          <p:nvPr/>
        </p:nvSpPr>
        <p:spPr>
          <a:xfrm>
            <a:off x="599760" y="2133360"/>
            <a:ext cx="7886520" cy="4351320"/>
          </a:xfrm>
          <a:prstGeom prst="rect">
            <a:avLst/>
          </a:prstGeom>
          <a:noFill/>
          <a:ln w="0">
            <a:noFill/>
          </a:ln>
        </p:spPr>
        <p:txBody>
          <a:bodyPr>
            <a:normAutofit/>
          </a:bodyPr>
          <a:lstStyle/>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meclisinin tüm üyeleri, meclis çalışmalarına tam olarak katılma konusunda eşit haklara ve fırsatlara sahiptir.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Belediye meclisi üyesi, belediye işleriyle ilgili bilgileri komite başkanından veya başkan yardımcısından talep etme hakkına sahiptir.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üyelerinden biri, tutanaklara eklenmek üzere yazılı yorumlar sunabilir.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üyesi, üyesi olmadığı herhangi bir belediye meclisi komitesinde hazır bulunanlara hitap edebilir, ancak oy kullanamaz.</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üyesi, meclis üyesi olarak görevini yerine getirmek için gerekli olan bilgileri belediye başkanından talep edebilir.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üyesinin, meclis çalışmalarının yürütülmesi için gerekli olan süreler boyunca işten izinli olmasına izin verilir.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belediye tüzüğüne ve merkezi hükümet tarafından verilen talimatlara uygun olarak, meclis üyelerine tazminat ödeyebilir.</a:t>
            </a:r>
            <a:endParaRPr lang="en-US" sz="1600" b="0" strike="noStrike" spc="-1">
              <a:solidFill>
                <a:srgbClr val="000000"/>
              </a:solidFill>
              <a:latin typeface="Calibri"/>
            </a:endParaRPr>
          </a:p>
          <a:p>
            <a:pPr marL="171360" indent="-171360"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üyelerinin tüm meclis toplantılarına katılması zorunludur.</a:t>
            </a:r>
            <a:endParaRPr lang="en-US" sz="1600" b="0" strike="noStrike" spc="-1">
              <a:solidFill>
                <a:srgbClr val="000000"/>
              </a:solidFill>
              <a:latin typeface="Calibri"/>
            </a:endParaRPr>
          </a:p>
        </p:txBody>
      </p:sp>
      <p:pic>
        <p:nvPicPr>
          <p:cNvPr id="730" name="Picture 2"/>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28"/>
                                        </p:tgtEl>
                                        <p:attrNameLst>
                                          <p:attrName>style.visibility</p:attrName>
                                        </p:attrNameLst>
                                      </p:cBhvr>
                                      <p:to>
                                        <p:strVal val="visible"/>
                                      </p:to>
                                    </p:set>
                                    <p:anim calcmode="lin" valueType="num">
                                      <p:cBhvr additive="repl">
                                        <p:cTn id="7" dur="500" fill="hold"/>
                                        <p:tgtEl>
                                          <p:spTgt spid="728"/>
                                        </p:tgtEl>
                                        <p:attrNameLst>
                                          <p:attrName>ppt_x</p:attrName>
                                        </p:attrNameLst>
                                      </p:cBhvr>
                                      <p:tavLst>
                                        <p:tav tm="0">
                                          <p:val>
                                            <p:strVal val="0-#ppt_w/2"/>
                                          </p:val>
                                        </p:tav>
                                        <p:tav tm="100000">
                                          <p:val>
                                            <p:strVal val="#ppt_x"/>
                                          </p:val>
                                        </p:tav>
                                      </p:tavLst>
                                    </p:anim>
                                    <p:anim calcmode="lin" valueType="num">
                                      <p:cBhvr additive="repl">
                                        <p:cTn id="8" dur="500" fill="hold"/>
                                        <p:tgtEl>
                                          <p:spTgt spid="7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TextShape 1"/>
          <p:cNvSpPr txBox="1"/>
          <p:nvPr/>
        </p:nvSpPr>
        <p:spPr>
          <a:xfrm>
            <a:off x="628200" y="1142640"/>
            <a:ext cx="6915240" cy="60948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ea typeface="Arial"/>
              </a:rPr>
              <a:t>Yürürlüğe girmesi gereken mevzuat</a:t>
            </a:r>
            <a:r>
              <a:rPr lang="en-US" sz="1800" b="0" strike="noStrike" spc="-1">
                <a:solidFill>
                  <a:srgbClr val="000000"/>
                </a:solidFill>
                <a:latin typeface="Calibri"/>
                <a:ea typeface="Arial"/>
              </a:rPr>
              <a:t>J</a:t>
            </a:r>
            <a:r>
              <a:rPr lang="sq-AL" sz="1800" b="0" strike="noStrike" spc="-1">
                <a:solidFill>
                  <a:srgbClr val="000000"/>
                </a:solidFill>
                <a:latin typeface="Calibri"/>
                <a:ea typeface="Arial"/>
              </a:rPr>
              <a:t>S</a:t>
            </a:r>
            <a:r>
              <a:rPr lang="en-US" sz="1800" b="0" strike="noStrike" spc="-1">
                <a:solidFill>
                  <a:srgbClr val="000000"/>
                </a:solidFill>
                <a:latin typeface="Calibri"/>
                <a:ea typeface="Arial"/>
              </a:rPr>
              <a:t> </a:t>
            </a:r>
            <a:r>
              <a:rPr lang="sq-AL" sz="1800" b="0" strike="noStrike" spc="-1">
                <a:solidFill>
                  <a:srgbClr val="000000"/>
                </a:solidFill>
                <a:latin typeface="Calibri"/>
                <a:ea typeface="Arial"/>
              </a:rPr>
              <a:t>komün</a:t>
            </a:r>
            <a:r>
              <a:rPr lang="en-US" sz="1800" b="0" strike="noStrike" spc="-1">
                <a:solidFill>
                  <a:srgbClr val="000000"/>
                </a:solidFill>
                <a:latin typeface="Calibri"/>
                <a:ea typeface="Arial"/>
              </a:rPr>
              <a:t>(</a:t>
            </a:r>
            <a:r>
              <a:rPr lang="sq-AL" sz="1800" b="0" strike="noStrike" spc="-1">
                <a:solidFill>
                  <a:srgbClr val="000000"/>
                </a:solidFill>
                <a:latin typeface="Calibri"/>
                <a:ea typeface="Arial"/>
              </a:rPr>
              <a:t>buna göre</a:t>
            </a:r>
            <a:r>
              <a:rPr lang="en-US" sz="1800" b="0" strike="noStrike" spc="-1">
                <a:solidFill>
                  <a:srgbClr val="000000"/>
                </a:solidFill>
                <a:latin typeface="Calibri"/>
                <a:ea typeface="Arial"/>
              </a:rPr>
              <a:t>LVQL)</a:t>
            </a:r>
            <a:endParaRPr lang="en-US" sz="1800" b="0" strike="noStrike" spc="-1">
              <a:solidFill>
                <a:srgbClr val="000000"/>
              </a:solidFill>
              <a:latin typeface="Calibri Light"/>
            </a:endParaRPr>
          </a:p>
        </p:txBody>
      </p:sp>
      <p:sp>
        <p:nvSpPr>
          <p:cNvPr id="732"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a) Belediyenin tüzüğü;</a:t>
            </a:r>
            <a:r>
              <a:rPr lang="en-US" sz="1600" b="0" strike="noStrike" spc="-1">
                <a:solidFill>
                  <a:srgbClr val="000000"/>
                </a:solidFill>
                <a:latin typeface="Calibri"/>
                <a:ea typeface="Arial"/>
              </a:rPr>
              <a:t>(</a:t>
            </a:r>
            <a:r>
              <a:rPr lang="sq-AL" sz="1600" b="0" strike="noStrike" spc="-1">
                <a:solidFill>
                  <a:srgbClr val="000000"/>
                </a:solidFill>
                <a:latin typeface="Calibri"/>
                <a:ea typeface="Arial"/>
              </a:rPr>
              <a:t>çeşitli</a:t>
            </a:r>
            <a:r>
              <a:rPr lang="en-US" sz="1600" b="0" strike="noStrike" spc="-1">
                <a:solidFill>
                  <a:srgbClr val="000000"/>
                </a:solidFill>
                <a:latin typeface="Calibri"/>
                <a:ea typeface="Arial"/>
              </a:rPr>
              <a:t>2/3'ü ile</a:t>
            </a:r>
            <a:r>
              <a:rPr lang="sq-AL" sz="1600" b="0" strike="noStrike" spc="-1">
                <a:solidFill>
                  <a:srgbClr val="000000"/>
                </a:solidFill>
                <a:latin typeface="Calibri"/>
                <a:ea typeface="Arial"/>
              </a:rPr>
              <a:t>Üyelikler</a:t>
            </a:r>
            <a:r>
              <a:rPr lang="en-US" sz="1600" b="0" strike="noStrike" spc="-1">
                <a:solidFill>
                  <a:srgbClr val="000000"/>
                </a:solidFill>
                <a:latin typeface="Calibri"/>
                <a:ea typeface="Arial"/>
              </a:rPr>
              <a:t>(KK'ye)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 çalışma yönetmelikleri;</a:t>
            </a:r>
            <a:r>
              <a:rPr lang="en-US" sz="1600" b="0" strike="noStrike" spc="-1">
                <a:solidFill>
                  <a:srgbClr val="000000"/>
                </a:solidFill>
                <a:latin typeface="Calibri"/>
                <a:ea typeface="Arial"/>
              </a:rPr>
              <a:t>(ile</a:t>
            </a:r>
            <a:r>
              <a:rPr lang="sq-AL" sz="1600" b="0" strike="noStrike" spc="-1">
                <a:solidFill>
                  <a:srgbClr val="000000"/>
                </a:solidFill>
                <a:latin typeface="Calibri"/>
                <a:ea typeface="Arial"/>
              </a:rPr>
              <a:t>en</a:t>
            </a:r>
            <a:r>
              <a:rPr lang="en-US" sz="1600" b="0" strike="noStrike" spc="-1">
                <a:solidFill>
                  <a:srgbClr val="000000"/>
                </a:solidFill>
                <a:latin typeface="Calibri"/>
                <a:ea typeface="Arial"/>
              </a:rPr>
              <a:t>diğer tarafta</a:t>
            </a:r>
            <a:r>
              <a:rPr lang="sq-AL" sz="1600" b="0" strike="noStrike" spc="-1">
                <a:solidFill>
                  <a:srgbClr val="000000"/>
                </a:solidFill>
                <a:latin typeface="Calibri"/>
                <a:ea typeface="Arial"/>
              </a:rPr>
              <a:t>S</a:t>
            </a:r>
            <a:r>
              <a:rPr lang="en-US" sz="1600" b="0" strike="noStrike" spc="-1">
                <a:solidFill>
                  <a:srgbClr val="000000"/>
                </a:solidFill>
                <a:latin typeface="Calibri"/>
                <a:ea typeface="Arial"/>
              </a:rPr>
              <a:t>SANAT</a:t>
            </a:r>
            <a:r>
              <a:rPr lang="sq-AL" sz="1600" b="0" strike="noStrike" spc="-1">
                <a:solidFill>
                  <a:srgbClr val="000000"/>
                </a:solidFill>
                <a:latin typeface="Calibri"/>
                <a:ea typeface="Arial"/>
              </a:rPr>
              <a:t>S</a:t>
            </a:r>
            <a:r>
              <a:rPr lang="en-US" sz="1600" b="0" strike="noStrike" spc="-1">
                <a:solidFill>
                  <a:srgbClr val="000000"/>
                </a:solidFill>
                <a:latin typeface="Calibri"/>
                <a:ea typeface="Arial"/>
              </a:rPr>
              <a:t>(sadece KK için)</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c) Belediye yönetmelikleri;</a:t>
            </a:r>
            <a:r>
              <a:rPr lang="sq-AL" sz="1600" b="0" i="1" strike="noStrike" spc="-1">
                <a:solidFill>
                  <a:srgbClr val="000000"/>
                </a:solidFill>
                <a:latin typeface="Calibri"/>
                <a:ea typeface="Arial"/>
              </a:rPr>
              <a:t>VE</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d) Belediyenin verimli işleyişi için gerekli veya uygun olan diğer herhangi bir işlem</a:t>
            </a:r>
            <a:endParaRPr lang="en-US" sz="1600" b="0" strike="noStrike" spc="-1">
              <a:solidFill>
                <a:srgbClr val="000000"/>
              </a:solidFill>
              <a:latin typeface="Calibri"/>
            </a:endParaRPr>
          </a:p>
        </p:txBody>
      </p:sp>
      <p:pic>
        <p:nvPicPr>
          <p:cNvPr id="733" name="Picture 1"/>
          <p:cNvPicPr/>
          <p:nvPr/>
        </p:nvPicPr>
        <p:blipFill>
          <a:blip r:embed="rId3"/>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1"/>
                                        </p:tgtEl>
                                        <p:attrNameLst>
                                          <p:attrName>style.visibility</p:attrName>
                                        </p:attrNameLst>
                                      </p:cBhvr>
                                      <p:to>
                                        <p:strVal val="visible"/>
                                      </p:to>
                                    </p:set>
                                    <p:anim calcmode="lin" valueType="num">
                                      <p:cBhvr additive="repl">
                                        <p:cTn id="7" dur="500" fill="hold"/>
                                        <p:tgtEl>
                                          <p:spTgt spid="731"/>
                                        </p:tgtEl>
                                        <p:attrNameLst>
                                          <p:attrName>ppt_x</p:attrName>
                                        </p:attrNameLst>
                                      </p:cBhvr>
                                      <p:tavLst>
                                        <p:tav tm="0">
                                          <p:val>
                                            <p:strVal val="0-#ppt_w/2"/>
                                          </p:val>
                                        </p:tav>
                                        <p:tav tm="100000">
                                          <p:val>
                                            <p:strVal val="#ppt_x"/>
                                          </p:val>
                                        </p:tav>
                                      </p:tavLst>
                                    </p:anim>
                                    <p:anim calcmode="lin" valueType="num">
                                      <p:cBhvr additive="repl">
                                        <p:cTn id="8" dur="500" fill="hold"/>
                                        <p:tgtEl>
                                          <p:spTgt spid="7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TextShape 1"/>
          <p:cNvSpPr txBox="1"/>
          <p:nvPr/>
        </p:nvSpPr>
        <p:spPr>
          <a:xfrm>
            <a:off x="636120" y="1143000"/>
            <a:ext cx="6838920" cy="533520"/>
          </a:xfrm>
          <a:prstGeom prst="rect">
            <a:avLst/>
          </a:prstGeom>
          <a:solidFill>
            <a:srgbClr val="B4C7E7"/>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Light"/>
              </a:rPr>
              <a:t>Belediye meclisinin işleyişi ve verimliliği</a:t>
            </a:r>
            <a:endParaRPr lang="en-US" sz="1800" b="0" strike="noStrike" spc="-1">
              <a:solidFill>
                <a:srgbClr val="000000"/>
              </a:solidFill>
              <a:latin typeface="Calibri Light"/>
            </a:endParaRPr>
          </a:p>
        </p:txBody>
      </p:sp>
      <p:sp>
        <p:nvSpPr>
          <p:cNvPr id="735"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rPr>
              <a:t>Meclis toplantılarının nedenleri, organizasyonu ve düzenlenmesi,</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rPr>
              <a:t>liderlik</a:t>
            </a:r>
            <a:r>
              <a:rPr lang="en-US" sz="1600" b="1" strike="noStrike" spc="-1">
                <a:solidFill>
                  <a:srgbClr val="000000"/>
                </a:solidFill>
                <a:latin typeface="Calibri"/>
              </a:rPr>
              <a:t> </a:t>
            </a:r>
            <a:r>
              <a:rPr lang="sq-AL" sz="1600" b="1" strike="noStrike" spc="-1">
                <a:solidFill>
                  <a:srgbClr val="000000"/>
                </a:solidFill>
                <a:latin typeface="Calibri"/>
              </a:rPr>
              <a:t>ETKİLİ</a:t>
            </a:r>
            <a:r>
              <a:rPr lang="en-US" sz="1600" b="1" strike="noStrike" spc="-1">
                <a:solidFill>
                  <a:srgbClr val="000000"/>
                </a:solidFill>
                <a:latin typeface="Calibri"/>
              </a:rPr>
              <a:t>ile ilgili</a:t>
            </a:r>
            <a:r>
              <a:rPr lang="sq-AL" sz="1600" b="1" strike="noStrike" spc="-1">
                <a:solidFill>
                  <a:srgbClr val="000000"/>
                </a:solidFill>
                <a:latin typeface="Calibri"/>
              </a:rPr>
              <a:t>toplantılar, başkanın rolü,</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Tartışma kuralları ve niteliksel tartışmalar,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Açık toplantılar,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Daimi komitelerin türleri ve gerektiğinde,</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Kamuoyu istişareleri, öncesinde, sırasında ve sonrasında hazırlık,</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strike="noStrike" spc="-1">
                <a:solidFill>
                  <a:srgbClr val="000000"/>
                </a:solidFill>
                <a:latin typeface="Calibri"/>
                <a:ea typeface="Arial"/>
              </a:rPr>
              <a:t>Parlamenter Gruplar, Belediye Meclisleri için uygulama</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36" name="Picture 3"/>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4"/>
                                        </p:tgtEl>
                                        <p:attrNameLst>
                                          <p:attrName>style.visibility</p:attrName>
                                        </p:attrNameLst>
                                      </p:cBhvr>
                                      <p:to>
                                        <p:strVal val="visible"/>
                                      </p:to>
                                    </p:set>
                                    <p:anim calcmode="lin" valueType="num">
                                      <p:cBhvr additive="repl">
                                        <p:cTn id="7" dur="500" fill="hold"/>
                                        <p:tgtEl>
                                          <p:spTgt spid="734"/>
                                        </p:tgtEl>
                                        <p:attrNameLst>
                                          <p:attrName>ppt_x</p:attrName>
                                        </p:attrNameLst>
                                      </p:cBhvr>
                                      <p:tavLst>
                                        <p:tav tm="0">
                                          <p:val>
                                            <p:strVal val="0-#ppt_w/2"/>
                                          </p:val>
                                        </p:tav>
                                        <p:tav tm="100000">
                                          <p:val>
                                            <p:strVal val="#ppt_x"/>
                                          </p:val>
                                        </p:tav>
                                      </p:tavLst>
                                    </p:anim>
                                    <p:anim calcmode="lin" valueType="num">
                                      <p:cBhvr additive="repl">
                                        <p:cTn id="8" dur="500" fill="hold"/>
                                        <p:tgtEl>
                                          <p:spTgt spid="7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TextShape 1"/>
          <p:cNvSpPr txBox="1"/>
          <p:nvPr/>
        </p:nvSpPr>
        <p:spPr>
          <a:xfrm>
            <a:off x="837720" y="1143000"/>
            <a:ext cx="6707160" cy="533520"/>
          </a:xfrm>
          <a:prstGeom prst="rect">
            <a:avLst/>
          </a:prstGeom>
          <a:solidFill>
            <a:srgbClr val="BDD7EE"/>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br/>
            <a:br/>
            <a:r>
              <a:rPr lang="sq-AL" sz="1800" b="1" strike="noStrike" spc="-1">
                <a:solidFill>
                  <a:srgbClr val="000000"/>
                </a:solidFill>
                <a:latin typeface="Calibri"/>
              </a:rPr>
              <a:t>sebep</a:t>
            </a:r>
            <a:r>
              <a:rPr lang="en-US" sz="1800" b="1" strike="noStrike" spc="-1">
                <a:solidFill>
                  <a:srgbClr val="000000"/>
                </a:solidFill>
                <a:latin typeface="Calibri"/>
              </a:rPr>
              <a:t> </a:t>
            </a:r>
            <a:r>
              <a:rPr lang="sq-AL" sz="1800" b="1" strike="noStrike" spc="-1">
                <a:solidFill>
                  <a:srgbClr val="000000"/>
                </a:solidFill>
                <a:latin typeface="Calibri"/>
              </a:rPr>
              <a:t>VE</a:t>
            </a:r>
            <a:r>
              <a:rPr lang="en-US" sz="1800" b="1" strike="noStrike" spc="-1">
                <a:solidFill>
                  <a:srgbClr val="000000"/>
                </a:solidFill>
                <a:latin typeface="Calibri"/>
              </a:rPr>
              <a:t>Organizasyon</a:t>
            </a:r>
            <a:r>
              <a:rPr lang="sq-AL" sz="1800" b="1" strike="noStrike" spc="-1">
                <a:solidFill>
                  <a:srgbClr val="000000"/>
                </a:solidFill>
                <a:latin typeface="Calibri"/>
              </a:rPr>
              <a:t>O</a:t>
            </a:r>
            <a:r>
              <a:rPr lang="en-US" sz="1800" b="1" strike="noStrike" spc="-1">
                <a:solidFill>
                  <a:srgbClr val="000000"/>
                </a:solidFill>
                <a:latin typeface="Calibri"/>
              </a:rPr>
              <a:t>toplantı</a:t>
            </a:r>
            <a:r>
              <a:rPr lang="sq-AL" sz="1800" b="1" strike="noStrike" spc="-1">
                <a:solidFill>
                  <a:srgbClr val="000000"/>
                </a:solidFill>
                <a:latin typeface="Calibri"/>
              </a:rPr>
              <a:t>S</a:t>
            </a:r>
            <a:r>
              <a:rPr lang="en-US" sz="1800" b="1" strike="noStrike" spc="-1">
                <a:solidFill>
                  <a:srgbClr val="000000"/>
                </a:solidFill>
                <a:latin typeface="Calibri"/>
              </a:rPr>
              <a:t>o</a:t>
            </a:r>
            <a:r>
              <a:rPr lang="sq-AL" sz="1800" b="1" strike="noStrike" spc="-1">
                <a:solidFill>
                  <a:srgbClr val="000000"/>
                </a:solidFill>
                <a:latin typeface="Calibri"/>
              </a:rPr>
              <a:t>CC'de</a:t>
            </a:r>
            <a:br/>
            <a:br/>
            <a:br/>
            <a:endParaRPr lang="en-US" sz="1800" b="0" strike="noStrike" spc="-1">
              <a:solidFill>
                <a:srgbClr val="000000"/>
              </a:solidFill>
              <a:latin typeface="Calibri Light"/>
            </a:endParaRPr>
          </a:p>
        </p:txBody>
      </p:sp>
      <p:sp>
        <p:nvSpPr>
          <p:cNvPr id="738"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a:solidFill>
                  <a:srgbClr val="000000"/>
                </a:solidFill>
                <a:latin typeface="Calibri"/>
              </a:rPr>
              <a:t>A)</a:t>
            </a:r>
            <a:r>
              <a:rPr lang="sq-AL" sz="1600" b="1" strike="noStrike" spc="-1">
                <a:solidFill>
                  <a:srgbClr val="000000"/>
                </a:solidFill>
                <a:latin typeface="Calibri"/>
              </a:rPr>
              <a:t>Sebep</a:t>
            </a:r>
            <a:r>
              <a:rPr lang="en-US" sz="1600" b="1" strike="noStrike" spc="-1">
                <a:solidFill>
                  <a:srgbClr val="000000"/>
                </a:solidFill>
                <a:latin typeface="Calibri"/>
              </a:rPr>
              <a:t> </a:t>
            </a:r>
            <a:r>
              <a:rPr lang="sq-AL" sz="1600" b="1" strike="noStrike" spc="-1">
                <a:solidFill>
                  <a:srgbClr val="000000"/>
                </a:solidFill>
                <a:latin typeface="Calibri"/>
              </a:rPr>
              <a:t>Resmi</a:t>
            </a:r>
            <a:r>
              <a:rPr lang="en-US" sz="1600" b="0" strike="noStrike" spc="-1">
                <a:solidFill>
                  <a:srgbClr val="000000"/>
                </a:solidFill>
                <a:latin typeface="Calibri"/>
              </a:rPr>
              <a:t>(</a:t>
            </a:r>
            <a:r>
              <a:rPr lang="sq-AL" sz="1600" b="0" strike="noStrike" spc="-1">
                <a:solidFill>
                  <a:srgbClr val="000000"/>
                </a:solidFill>
                <a:latin typeface="Calibri"/>
              </a:rPr>
              <a:t>Saygı</a:t>
            </a:r>
            <a:r>
              <a:rPr lang="en-US" sz="1600" b="0" strike="noStrike" spc="-1">
                <a:solidFill>
                  <a:srgbClr val="000000"/>
                </a:solidFill>
                <a:latin typeface="Calibri"/>
              </a:rPr>
              <a:t>(I LVLQ),</a:t>
            </a: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a:solidFill>
                  <a:srgbClr val="000000"/>
                </a:solidFill>
                <a:latin typeface="Calibri"/>
              </a:rPr>
              <a:t>B)</a:t>
            </a:r>
            <a:r>
              <a:rPr lang="en-US" sz="1600" b="0" strike="noStrike" spc="-1">
                <a:solidFill>
                  <a:srgbClr val="000000"/>
                </a:solidFill>
                <a:latin typeface="Calibri"/>
              </a:rPr>
              <a:t> </a:t>
            </a:r>
            <a:r>
              <a:rPr lang="sq-AL" sz="1600" b="1" strike="noStrike" spc="-1">
                <a:solidFill>
                  <a:srgbClr val="000000"/>
                </a:solidFill>
                <a:latin typeface="Calibri"/>
              </a:rPr>
              <a:t>Sebep</a:t>
            </a:r>
            <a:r>
              <a:rPr lang="en-US" sz="1600" b="1" strike="noStrike" spc="-1">
                <a:solidFill>
                  <a:srgbClr val="000000"/>
                </a:solidFill>
                <a:latin typeface="Calibri"/>
              </a:rPr>
              <a:t> </a:t>
            </a:r>
            <a:r>
              <a:rPr lang="sq-AL" sz="1600" b="1" strike="noStrike" spc="-1">
                <a:solidFill>
                  <a:srgbClr val="000000"/>
                </a:solidFill>
                <a:latin typeface="Calibri"/>
              </a:rPr>
              <a:t>temel</a:t>
            </a:r>
            <a:r>
              <a:rPr lang="en-US" sz="1600" b="0" strike="noStrike" spc="-1">
                <a:solidFill>
                  <a:srgbClr val="000000"/>
                </a:solidFill>
                <a:latin typeface="Calibri"/>
              </a:rPr>
              <a:t>(</a:t>
            </a:r>
            <a:r>
              <a:rPr lang="sq-AL" sz="1600" b="0" strike="noStrike" spc="-1">
                <a:solidFill>
                  <a:srgbClr val="000000"/>
                </a:solidFill>
                <a:latin typeface="Calibri"/>
              </a:rPr>
              <a:t>tartışma</a:t>
            </a:r>
            <a:r>
              <a:rPr lang="en-US" sz="1600" b="0" strike="noStrike" spc="-1">
                <a:solidFill>
                  <a:srgbClr val="000000"/>
                </a:solidFill>
                <a:latin typeface="Calibri"/>
              </a:rPr>
              <a:t>,</a:t>
            </a:r>
            <a:r>
              <a:rPr lang="sq-AL" sz="1600" b="0" strike="noStrike" spc="-1">
                <a:solidFill>
                  <a:srgbClr val="000000"/>
                </a:solidFill>
                <a:latin typeface="Calibri"/>
              </a:rPr>
              <a:t>taslak hazırlama</a:t>
            </a:r>
            <a:r>
              <a:rPr lang="en-US" sz="1600" b="0" strike="noStrike" spc="-1">
                <a:solidFill>
                  <a:srgbClr val="000000"/>
                </a:solidFill>
                <a:latin typeface="Calibri"/>
              </a:rPr>
              <a:t> </a:t>
            </a:r>
            <a:r>
              <a:rPr lang="sq-AL" sz="1600" b="0" strike="noStrike" spc="-1">
                <a:solidFill>
                  <a:srgbClr val="000000"/>
                </a:solidFill>
                <a:latin typeface="Calibri"/>
              </a:rPr>
              <a:t>kural</a:t>
            </a:r>
            <a:r>
              <a:rPr lang="en-US" sz="1600" b="0" strike="noStrike" spc="-1">
                <a:solidFill>
                  <a:srgbClr val="000000"/>
                </a:solidFill>
                <a:latin typeface="Calibri"/>
              </a:rPr>
              <a:t> </a:t>
            </a:r>
            <a:r>
              <a:rPr lang="sq-AL" sz="1600" b="0" strike="noStrike" spc="-1">
                <a:solidFill>
                  <a:srgbClr val="000000"/>
                </a:solidFill>
                <a:latin typeface="Calibri"/>
              </a:rPr>
              <a:t>vesaire.</a:t>
            </a:r>
            <a:r>
              <a:rPr lang="en-US" sz="1600" b="0" strike="noStrike" spc="-1">
                <a:solidFill>
                  <a:srgbClr val="000000"/>
                </a:solidFill>
                <a:latin typeface="Calibri"/>
              </a:rPr>
              <a:t>),</a:t>
            </a: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a:solidFill>
                  <a:srgbClr val="000000"/>
                </a:solidFill>
                <a:latin typeface="Calibri"/>
              </a:rPr>
              <a:t>C)</a:t>
            </a:r>
            <a:r>
              <a:rPr lang="en-US" sz="1600" b="0" strike="noStrike" spc="-1">
                <a:solidFill>
                  <a:srgbClr val="000000"/>
                </a:solidFill>
                <a:latin typeface="Calibri"/>
              </a:rPr>
              <a:t> </a:t>
            </a:r>
            <a:r>
              <a:rPr lang="sq-AL" sz="1600" b="1" strike="noStrike" spc="-1">
                <a:solidFill>
                  <a:srgbClr val="000000"/>
                </a:solidFill>
                <a:latin typeface="Calibri"/>
              </a:rPr>
              <a:t>Sebep</a:t>
            </a:r>
            <a:r>
              <a:rPr lang="en-US" sz="1600" b="1" strike="noStrike" spc="-1">
                <a:solidFill>
                  <a:srgbClr val="000000"/>
                </a:solidFill>
                <a:latin typeface="Calibri"/>
              </a:rPr>
              <a:t> </a:t>
            </a:r>
            <a:r>
              <a:rPr lang="sq-AL" sz="1600" b="1" strike="noStrike" spc="-1">
                <a:solidFill>
                  <a:srgbClr val="000000"/>
                </a:solidFill>
                <a:latin typeface="Calibri"/>
              </a:rPr>
              <a:t>onlara</a:t>
            </a:r>
            <a:r>
              <a:rPr lang="en-US" sz="1600" b="1" strike="noStrike" spc="-1">
                <a:solidFill>
                  <a:srgbClr val="000000"/>
                </a:solidFill>
                <a:latin typeface="Calibri"/>
              </a:rPr>
              <a:t> </a:t>
            </a:r>
            <a:r>
              <a:rPr lang="sq-AL" sz="1600" b="1" strike="noStrike" spc="-1">
                <a:solidFill>
                  <a:srgbClr val="000000"/>
                </a:solidFill>
                <a:latin typeface="Calibri"/>
              </a:rPr>
              <a:t>diğer</a:t>
            </a:r>
            <a:r>
              <a:rPr lang="en-US" sz="1600" b="0" strike="noStrike" spc="-1">
                <a:solidFill>
                  <a:srgbClr val="000000"/>
                </a:solidFill>
                <a:latin typeface="Calibri"/>
              </a:rPr>
              <a:t>(</a:t>
            </a:r>
            <a:r>
              <a:rPr lang="sq-AL" sz="1600" b="0" strike="noStrike" spc="-1">
                <a:solidFill>
                  <a:srgbClr val="000000"/>
                </a:solidFill>
                <a:latin typeface="Calibri"/>
              </a:rPr>
              <a:t>ciddi,</a:t>
            </a:r>
            <a:r>
              <a:rPr lang="en-US" sz="1600" b="0" strike="noStrike" spc="-1">
                <a:solidFill>
                  <a:srgbClr val="000000"/>
                </a:solidFill>
                <a:latin typeface="Calibri"/>
              </a:rPr>
              <a:t> </a:t>
            </a:r>
            <a:r>
              <a:rPr lang="sq-AL" sz="1600" b="0" strike="noStrike" spc="-1">
                <a:solidFill>
                  <a:srgbClr val="000000"/>
                </a:solidFill>
                <a:latin typeface="Calibri"/>
              </a:rPr>
              <a:t>unvanların bölünmesi</a:t>
            </a:r>
            <a:r>
              <a:rPr lang="en-US" sz="1600" b="0" strike="noStrike" spc="-1">
                <a:solidFill>
                  <a:srgbClr val="000000"/>
                </a:solidFill>
                <a:latin typeface="Calibri"/>
              </a:rPr>
              <a:t> </a:t>
            </a:r>
            <a:r>
              <a:rPr lang="sq-AL" sz="1600" b="0" strike="noStrike" spc="-1">
                <a:solidFill>
                  <a:srgbClr val="000000"/>
                </a:solidFill>
                <a:latin typeface="Calibri"/>
              </a:rPr>
              <a:t>vesaire.</a:t>
            </a:r>
            <a:r>
              <a:rPr lang="en-US" sz="1600" b="0" strike="noStrike" spc="-1">
                <a:solidFill>
                  <a:srgbClr val="000000"/>
                </a:solidFill>
                <a:latin typeface="Calibri"/>
              </a:rPr>
              <a:t>)</a:t>
            </a:r>
            <a:r>
              <a:rPr lang="en-US" sz="1600" b="1" strike="noStrike" spc="-1">
                <a:solidFill>
                  <a:srgbClr val="000000"/>
                </a:solidFill>
                <a:latin typeface="Calibri"/>
              </a:rPr>
              <a:t> </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Gündemi belirlemek.</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toplantısının gündemi, belediye başkanı ile mutabakat sağlanarak belediye meclisi başkanı tarafından belirlenir.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 üyesi, belediye meclisinin olağan oturumu sırasında gündeme bir madde eklenmesini talep edebilir.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Bu tür bir talep çoğunluk oyuyla onaylanabilir veya reddedilebilir.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Belediye meclisinin iç tüzüğü, gündemin hazırlanması, onaylanması ve değiştirilmesine ilişkin diğer hükümleri de içermektedir.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39" name="Picture 1"/>
          <p:cNvPicPr/>
          <p:nvPr/>
        </p:nvPicPr>
        <p:blipFill>
          <a:blip r:embed="rId2"/>
          <a:stretch/>
        </p:blipFill>
        <p:spPr>
          <a:xfrm>
            <a:off x="419256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37"/>
                                        </p:tgtEl>
                                        <p:attrNameLst>
                                          <p:attrName>style.visibility</p:attrName>
                                        </p:attrNameLst>
                                      </p:cBhvr>
                                      <p:to>
                                        <p:strVal val="visible"/>
                                      </p:to>
                                    </p:set>
                                    <p:anim calcmode="lin" valueType="num">
                                      <p:cBhvr additive="repl">
                                        <p:cTn id="7" dur="500" fill="hold"/>
                                        <p:tgtEl>
                                          <p:spTgt spid="737"/>
                                        </p:tgtEl>
                                        <p:attrNameLst>
                                          <p:attrName>ppt_x</p:attrName>
                                        </p:attrNameLst>
                                      </p:cBhvr>
                                      <p:tavLst>
                                        <p:tav tm="0">
                                          <p:val>
                                            <p:strVal val="0-#ppt_w/2"/>
                                          </p:val>
                                        </p:tav>
                                        <p:tav tm="100000">
                                          <p:val>
                                            <p:strVal val="#ppt_x"/>
                                          </p:val>
                                        </p:tav>
                                      </p:tavLst>
                                    </p:anim>
                                    <p:anim calcmode="lin" valueType="num">
                                      <p:cBhvr additive="repl">
                                        <p:cTn id="8" dur="500" fill="hold"/>
                                        <p:tgtEl>
                                          <p:spTgt spid="7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TextShape 1"/>
          <p:cNvSpPr txBox="1"/>
          <p:nvPr/>
        </p:nvSpPr>
        <p:spPr>
          <a:xfrm>
            <a:off x="685440" y="1218960"/>
            <a:ext cx="6838920" cy="533160"/>
          </a:xfrm>
          <a:prstGeom prst="rect">
            <a:avLst/>
          </a:prstGeom>
          <a:solidFill>
            <a:srgbClr val="B4C7E7"/>
          </a:solid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
              <a:rPr lang="sq-AL" sz="1800" b="1" strike="noStrike" spc="-1">
                <a:solidFill>
                  <a:srgbClr val="000000"/>
                </a:solidFill>
                <a:latin typeface="Calibri Light"/>
              </a:rPr>
              <a:t>Belediye meclisi toplantılarının çağrılması ve organize edilmesi</a:t>
            </a:r>
            <a:br/>
            <a:endParaRPr lang="en-US" sz="1800" b="0" strike="noStrike" spc="-1">
              <a:solidFill>
                <a:srgbClr val="000000"/>
              </a:solidFill>
              <a:latin typeface="Calibri Light"/>
            </a:endParaRPr>
          </a:p>
        </p:txBody>
      </p:sp>
      <p:sp>
        <p:nvSpPr>
          <p:cNvPr id="741" name="TextShape 2"/>
          <p:cNvSpPr txBox="1"/>
          <p:nvPr/>
        </p:nvSpPr>
        <p:spPr>
          <a:xfrm>
            <a:off x="685800" y="1828440"/>
            <a:ext cx="7772400" cy="4267080"/>
          </a:xfrm>
          <a:prstGeom prst="rect">
            <a:avLst/>
          </a:prstGeom>
          <a:noFill/>
          <a:ln w="0">
            <a:noFill/>
          </a:ln>
        </p:spPr>
        <p:txBody>
          <a:bodyPr>
            <a:normAutofit/>
          </a:bodyPr>
          <a:lstStyle/>
          <a:p>
            <a:pPr marL="171360" indent="-171360" algn="l" rtl="0">
              <a:lnSpc>
                <a:spcPct val="9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 başkanı, belediye meclisi toplantılarını çağırır ve başkanlık eder.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 yılda en az on oturum düzenler.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meclisinin tüm üyelerine, toplantıdan yedi (7) iş günü önce yazılı olarak önceden davetiye gönderilmelidir. Bu davetiye şunları içerir: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pt-BR" sz="1600" b="1" strike="noStrike" spc="-1">
                <a:solidFill>
                  <a:srgbClr val="000000"/>
                </a:solidFill>
                <a:latin typeface="Calibri"/>
                <a:ea typeface="Arial"/>
              </a:rPr>
              <a:t>A)</a:t>
            </a:r>
            <a:r>
              <a:rPr lang="pt-BR" sz="1600" b="0" strike="noStrike" spc="-1">
                <a:solidFill>
                  <a:srgbClr val="000000"/>
                </a:solidFill>
                <a:latin typeface="Calibri"/>
                <a:ea typeface="Arial"/>
              </a:rPr>
              <a:t>Toplantının tarihi;</a:t>
            </a:r>
            <a:r>
              <a:rPr lang="sq-AL" sz="1600" b="1" strike="noStrike" spc="-1">
                <a:solidFill>
                  <a:srgbClr val="000000"/>
                </a:solidFill>
                <a:latin typeface="Calibri"/>
                <a:ea typeface="Arial"/>
              </a:rPr>
              <a:t>B)</a:t>
            </a:r>
            <a:r>
              <a:rPr lang="sq-AL" sz="1600" b="0" strike="noStrike" spc="-1">
                <a:solidFill>
                  <a:srgbClr val="000000"/>
                </a:solidFill>
                <a:latin typeface="Calibri"/>
                <a:ea typeface="Arial"/>
              </a:rPr>
              <a:t>toplantı zamanı</a:t>
            </a:r>
            <a:r>
              <a:rPr lang="sq-AL" sz="1600" b="1" strike="noStrike" spc="-1">
                <a:solidFill>
                  <a:srgbClr val="000000"/>
                </a:solidFill>
                <a:latin typeface="Calibri"/>
                <a:ea typeface="Arial"/>
              </a:rPr>
              <a:t>;</a:t>
            </a:r>
            <a:r>
              <a:rPr lang="da-DK" sz="1600" b="1" strike="noStrike" spc="-1">
                <a:solidFill>
                  <a:srgbClr val="000000"/>
                </a:solidFill>
                <a:latin typeface="Calibri"/>
                <a:ea typeface="Arial"/>
              </a:rPr>
              <a:t>C)</a:t>
            </a:r>
            <a:r>
              <a:rPr lang="da-DK" sz="1600" b="0" strike="noStrike" spc="-1">
                <a:solidFill>
                  <a:srgbClr val="000000"/>
                </a:solidFill>
                <a:latin typeface="Calibri"/>
                <a:ea typeface="Arial"/>
              </a:rPr>
              <a:t>Toplantının yeri;</a:t>
            </a:r>
            <a:r>
              <a:rPr lang="da-DK" sz="1600" b="1" strike="noStrike" spc="-1">
                <a:solidFill>
                  <a:srgbClr val="000000"/>
                </a:solidFill>
                <a:latin typeface="Calibri"/>
                <a:ea typeface="Arial"/>
              </a:rPr>
              <a:t> </a:t>
            </a:r>
            <a:r>
              <a:rPr lang="sq-AL" sz="1600" b="1" strike="noStrike" spc="-1">
                <a:solidFill>
                  <a:srgbClr val="000000"/>
                </a:solidFill>
                <a:latin typeface="Calibri"/>
                <a:ea typeface="Arial"/>
              </a:rPr>
              <a:t>D)</a:t>
            </a:r>
            <a:r>
              <a:rPr lang="sq-AL" sz="1600" b="0" strike="noStrike" spc="-1">
                <a:solidFill>
                  <a:srgbClr val="000000"/>
                </a:solidFill>
                <a:latin typeface="Calibri"/>
                <a:ea typeface="Arial"/>
              </a:rPr>
              <a:t>Toplantı gündemi;</a:t>
            </a:r>
            <a:r>
              <a:rPr lang="sq-AL" sz="1600" b="1" strike="noStrike" spc="-1">
                <a:solidFill>
                  <a:srgbClr val="000000"/>
                </a:solidFill>
                <a:latin typeface="Calibri"/>
                <a:ea typeface="Arial"/>
              </a:rPr>
              <a:t>e)</a:t>
            </a:r>
            <a:r>
              <a:rPr lang="sq-AL" sz="1600" b="0" strike="noStrike" spc="-1">
                <a:solidFill>
                  <a:srgbClr val="000000"/>
                </a:solidFill>
                <a:latin typeface="Calibri"/>
                <a:ea typeface="Arial"/>
              </a:rPr>
              <a:t>koleksiyon malzemeleri;</a:t>
            </a:r>
            <a:r>
              <a:rPr lang="en-US" sz="1600" b="0" strike="noStrike" spc="-1">
                <a:solidFill>
                  <a:srgbClr val="000000"/>
                </a:solidFill>
                <a:latin typeface="Calibri"/>
                <a:ea typeface="Arial"/>
              </a:rPr>
              <a:t>VE</a:t>
            </a:r>
            <a:r>
              <a:rPr lang="sq-AL" sz="1600" b="1" strike="noStrike" spc="-1">
                <a:solidFill>
                  <a:srgbClr val="000000"/>
                </a:solidFill>
                <a:latin typeface="Calibri"/>
                <a:ea typeface="Arial"/>
              </a:rPr>
              <a:t>F)</a:t>
            </a:r>
            <a:r>
              <a:rPr lang="sq-AL" sz="1600" b="0" strike="noStrike" spc="-1">
                <a:solidFill>
                  <a:srgbClr val="000000"/>
                </a:solidFill>
                <a:latin typeface="Calibri"/>
                <a:ea typeface="Arial"/>
              </a:rPr>
              <a:t>Kanun veya İş Yönetmeliği tarafından belirlenen diğer veriler.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Aynı duyuru yayınlanmalı ve kamuoyunun erişimine sunulmalıdır.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Bakanlık bilgilendirilmelidir.</a:t>
            </a:r>
            <a:r>
              <a:rPr lang="sq-AL" sz="1600" b="0" strike="noStrike" spc="-1">
                <a:solidFill>
                  <a:srgbClr val="000000"/>
                </a:solidFill>
                <a:latin typeface="Calibri"/>
                <a:ea typeface="Arial"/>
              </a:rPr>
              <a:t>S</a:t>
            </a:r>
            <a:r>
              <a:rPr lang="en-US" sz="1600" b="0" strike="noStrike" spc="-1">
                <a:solidFill>
                  <a:srgbClr val="000000"/>
                </a:solidFill>
                <a:latin typeface="Calibri"/>
                <a:ea typeface="Arial"/>
              </a:rPr>
              <a:t>saygılı</a:t>
            </a:r>
            <a:r>
              <a:rPr lang="sq-AL" sz="1600" b="0" strike="noStrike" spc="-1">
                <a:solidFill>
                  <a:srgbClr val="000000"/>
                </a:solidFill>
                <a:latin typeface="Calibri"/>
                <a:ea typeface="Arial"/>
              </a:rPr>
              <a:t>S</a:t>
            </a:r>
            <a:r>
              <a:rPr lang="en-US" sz="1600" b="0" strike="noStrike" spc="-1">
                <a:solidFill>
                  <a:srgbClr val="000000"/>
                </a:solidFill>
                <a:latin typeface="Calibri"/>
                <a:ea typeface="Arial"/>
              </a:rPr>
              <a:t>(MLGA)</a:t>
            </a:r>
            <a:endParaRPr lang="en-US" sz="1600" b="0" strike="noStrike" spc="-1">
              <a:solidFill>
                <a:srgbClr val="000000"/>
              </a:solidFill>
              <a:latin typeface="Calibri"/>
            </a:endParaRPr>
          </a:p>
          <a:p>
            <a:pPr marL="171360" indent="-17136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42" name="Picture 2"/>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anim calcmode="lin" valueType="num">
                                      <p:cBhvr additive="repl">
                                        <p:cTn id="7" dur="500" fill="hold"/>
                                        <p:tgtEl>
                                          <p:spTgt spid="740"/>
                                        </p:tgtEl>
                                        <p:attrNameLst>
                                          <p:attrName>ppt_x</p:attrName>
                                        </p:attrNameLst>
                                      </p:cBhvr>
                                      <p:tavLst>
                                        <p:tav tm="0">
                                          <p:val>
                                            <p:strVal val="0-#ppt_w/2"/>
                                          </p:val>
                                        </p:tav>
                                        <p:tav tm="100000">
                                          <p:val>
                                            <p:strVal val="#ppt_x"/>
                                          </p:val>
                                        </p:tav>
                                      </p:tavLst>
                                    </p:anim>
                                    <p:anim calcmode="lin" valueType="num">
                                      <p:cBhvr additive="repl">
                                        <p:cTn id="8" dur="500" fill="hold"/>
                                        <p:tgtEl>
                                          <p:spTgt spid="7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TextShape 1"/>
          <p:cNvSpPr txBox="1"/>
          <p:nvPr/>
        </p:nvSpPr>
        <p:spPr>
          <a:xfrm>
            <a:off x="628200" y="1143000"/>
            <a:ext cx="6838920" cy="533520"/>
          </a:xfrm>
          <a:prstGeom prst="rect">
            <a:avLst/>
          </a:prstGeom>
          <a:solidFill>
            <a:srgbClr val="BDD7EE"/>
          </a:solidFill>
          <a:ln w="0">
            <a:noFill/>
          </a:ln>
        </p:spPr>
        <p:txBody>
          <a:bodyPr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br/>
            <a:r>
              <a:rPr lang="sq-AL" sz="1800" b="1" strike="noStrike" spc="-1">
                <a:solidFill>
                  <a:srgbClr val="000000"/>
                </a:solidFill>
                <a:latin typeface="Calibri"/>
              </a:rPr>
              <a:t>liderlik</a:t>
            </a:r>
            <a:r>
              <a:rPr lang="en-US" sz="1800" b="1" strike="noStrike" spc="-1">
                <a:solidFill>
                  <a:srgbClr val="000000"/>
                </a:solidFill>
                <a:latin typeface="Calibri"/>
              </a:rPr>
              <a:t> </a:t>
            </a:r>
            <a:r>
              <a:rPr lang="sq-AL" sz="1800" b="1" strike="noStrike" spc="-1">
                <a:solidFill>
                  <a:srgbClr val="000000"/>
                </a:solidFill>
                <a:latin typeface="Calibri"/>
              </a:rPr>
              <a:t>ETKİLİ</a:t>
            </a:r>
            <a:r>
              <a:rPr lang="en-US" sz="1800" b="1" strike="noStrike" spc="-1">
                <a:solidFill>
                  <a:srgbClr val="000000"/>
                </a:solidFill>
                <a:latin typeface="Calibri"/>
              </a:rPr>
              <a:t>ile ilgili</a:t>
            </a:r>
            <a:r>
              <a:rPr lang="sq-AL" sz="1800" b="1" strike="noStrike" spc="-1">
                <a:solidFill>
                  <a:srgbClr val="000000"/>
                </a:solidFill>
                <a:latin typeface="Calibri"/>
              </a:rPr>
              <a:t>toplantılar</a:t>
            </a:r>
            <a:r>
              <a:rPr lang="en-US" sz="1800" b="1" strike="noStrike" spc="-1">
                <a:solidFill>
                  <a:srgbClr val="000000"/>
                </a:solidFill>
                <a:latin typeface="Calibri"/>
              </a:rPr>
              <a:t>  </a:t>
            </a:r>
            <a:br/>
            <a:br/>
            <a:endParaRPr lang="en-US" sz="1800" b="0" strike="noStrike" spc="-1">
              <a:solidFill>
                <a:srgbClr val="000000"/>
              </a:solidFill>
              <a:latin typeface="Calibri Light"/>
            </a:endParaRPr>
          </a:p>
        </p:txBody>
      </p:sp>
      <p:sp>
        <p:nvSpPr>
          <p:cNvPr id="744" name="TextShape 2"/>
          <p:cNvSpPr txBox="1"/>
          <p:nvPr/>
        </p:nvSpPr>
        <p:spPr>
          <a:xfrm>
            <a:off x="628560" y="2025360"/>
            <a:ext cx="7886880" cy="4351320"/>
          </a:xfrm>
          <a:prstGeom prst="rect">
            <a:avLst/>
          </a:prstGeom>
          <a:noFill/>
          <a:ln w="0">
            <a:noFill/>
          </a:ln>
        </p:spPr>
        <p:txBody>
          <a:bodyPr>
            <a:normAutofit/>
          </a:bodyPr>
          <a:lstStyle/>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u="sng" strike="noStrike" spc="-1">
                <a:solidFill>
                  <a:srgbClr val="000000"/>
                </a:solidFill>
                <a:uFillTx/>
                <a:latin typeface="Calibri"/>
                <a:ea typeface="Arial"/>
              </a:rPr>
              <a:t>Başkanın Rolü</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Toplantıyı çağırıyor,</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Gündemi önerir,</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Toplantı düzenleme kurallarına saygı gösterir,</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Konuşmacı listesini oluşturur,</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Toplantıyı yönetin,</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Önerileri gruplandırır,</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Ek bilgi sağlayın,</a:t>
            </a: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Oy verme sürecini yönetin.</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45" name="Picture 2"/>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3"/>
                                        </p:tgtEl>
                                        <p:attrNameLst>
                                          <p:attrName>style.visibility</p:attrName>
                                        </p:attrNameLst>
                                      </p:cBhvr>
                                      <p:to>
                                        <p:strVal val="visible"/>
                                      </p:to>
                                    </p:set>
                                    <p:anim calcmode="lin" valueType="num">
                                      <p:cBhvr additive="repl">
                                        <p:cTn id="7" dur="500" fill="hold"/>
                                        <p:tgtEl>
                                          <p:spTgt spid="743"/>
                                        </p:tgtEl>
                                        <p:attrNameLst>
                                          <p:attrName>ppt_x</p:attrName>
                                        </p:attrNameLst>
                                      </p:cBhvr>
                                      <p:tavLst>
                                        <p:tav tm="0">
                                          <p:val>
                                            <p:strVal val="0-#ppt_w/2"/>
                                          </p:val>
                                        </p:tav>
                                        <p:tav tm="100000">
                                          <p:val>
                                            <p:strVal val="#ppt_x"/>
                                          </p:val>
                                        </p:tav>
                                      </p:tavLst>
                                    </p:anim>
                                    <p:anim calcmode="lin" valueType="num">
                                      <p:cBhvr additive="repl">
                                        <p:cTn id="8" dur="500" fill="hold"/>
                                        <p:tgtEl>
                                          <p:spTgt spid="7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TextShape 1"/>
          <p:cNvSpPr txBox="1"/>
          <p:nvPr/>
        </p:nvSpPr>
        <p:spPr>
          <a:xfrm>
            <a:off x="628560" y="1143000"/>
            <a:ext cx="6762960" cy="533520"/>
          </a:xfrm>
          <a:prstGeom prst="rect">
            <a:avLst/>
          </a:prstGeom>
          <a:solidFill>
            <a:srgbClr val="B4C7E7"/>
          </a:solid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br/>
            <a:r>
              <a:rPr lang="sq-AL" sz="1800" b="1" strike="noStrike" spc="-1">
                <a:solidFill>
                  <a:srgbClr val="000000"/>
                </a:solidFill>
                <a:latin typeface="Calibri"/>
                <a:ea typeface="Arial"/>
              </a:rPr>
              <a:t>Tartışma kuralları ve niteliksel tartışmalar</a:t>
            </a:r>
            <a:br/>
            <a:endParaRPr lang="en-US" sz="1800" b="0" strike="noStrike" spc="-1">
              <a:solidFill>
                <a:srgbClr val="000000"/>
              </a:solidFill>
              <a:latin typeface="Calibri Light"/>
            </a:endParaRPr>
          </a:p>
        </p:txBody>
      </p:sp>
      <p:sp>
        <p:nvSpPr>
          <p:cNvPr id="747" name="TextShape 2"/>
          <p:cNvSpPr txBox="1"/>
          <p:nvPr/>
        </p:nvSpPr>
        <p:spPr>
          <a:xfrm>
            <a:off x="628560" y="2025360"/>
            <a:ext cx="7886880" cy="4351320"/>
          </a:xfrm>
          <a:prstGeom prst="rect">
            <a:avLst/>
          </a:prstGeom>
          <a:noFill/>
          <a:ln w="0">
            <a:noFill/>
          </a:ln>
        </p:spPr>
        <p:txBody>
          <a:bodyPr>
            <a:normAutofit/>
          </a:bodyPr>
          <a:lstStyle/>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Bilgi sağlayarak katkıda bulunun,</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Ek bilgi talep edin,</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Yapıcı olun (yapıcı davranış).</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Not alın,</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Olumsuz</a:t>
            </a:r>
            <a:r>
              <a:rPr lang="sq-AL" sz="1800" b="0" strike="noStrike" spc="-1">
                <a:solidFill>
                  <a:srgbClr val="000000"/>
                </a:solidFill>
                <a:latin typeface="Calibri"/>
                <a:ea typeface="Arial"/>
              </a:rPr>
              <a:t>O</a:t>
            </a:r>
            <a:r>
              <a:rPr lang="en-US" sz="1800" b="0" strike="noStrike" spc="-1">
                <a:solidFill>
                  <a:srgbClr val="000000"/>
                </a:solidFill>
                <a:latin typeface="Calibri"/>
                <a:ea typeface="Arial"/>
              </a:rPr>
              <a:t>argümanları tekrarlayın,</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Sadece şu durumlarda konuşur</a:t>
            </a:r>
            <a:r>
              <a:rPr lang="sq-AL" sz="1800" b="0" strike="noStrike" spc="-1">
                <a:solidFill>
                  <a:srgbClr val="000000"/>
                </a:solidFill>
                <a:latin typeface="Calibri"/>
                <a:ea typeface="Arial"/>
              </a:rPr>
              <a:t>O</a:t>
            </a:r>
            <a:r>
              <a:rPr lang="en-US" sz="1800" b="0" strike="noStrike" spc="-1">
                <a:solidFill>
                  <a:srgbClr val="000000"/>
                </a:solidFill>
                <a:latin typeface="Calibri"/>
                <a:ea typeface="Arial"/>
              </a:rPr>
              <a:t>Söz hakkı verildi,</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Gündeme sadık kalın.</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Hakaretlerden kaçınır,</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Hakaret etmediler.</a:t>
            </a: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ea typeface="Arial"/>
              </a:rPr>
              <a:t>onun</a:t>
            </a:r>
            <a:r>
              <a:rPr lang="sq-AL" sz="1800" b="0" strike="noStrike" spc="-1">
                <a:solidFill>
                  <a:srgbClr val="000000"/>
                </a:solidFill>
                <a:latin typeface="Calibri"/>
                <a:ea typeface="Arial"/>
              </a:rPr>
              <a:t>O</a:t>
            </a:r>
            <a:r>
              <a:rPr lang="en-US" sz="1800" b="0" strike="noStrike" spc="-1">
                <a:solidFill>
                  <a:srgbClr val="000000"/>
                </a:solidFill>
                <a:latin typeface="Calibri"/>
                <a:ea typeface="Arial"/>
              </a:rPr>
              <a:t>disiplinli</a:t>
            </a:r>
            <a:r>
              <a:rPr lang="en-US" sz="1800" b="0" strike="noStrike" spc="-1">
                <a:solidFill>
                  <a:srgbClr val="000000"/>
                </a:solidFill>
                <a:latin typeface="Arial"/>
                <a:ea typeface="Arial"/>
              </a:rPr>
              <a:t>.</a:t>
            </a:r>
            <a:endParaRPr lang="en-US" sz="1800" b="0" strike="noStrike" spc="-1">
              <a:solidFill>
                <a:srgbClr val="000000"/>
              </a:solidFill>
              <a:latin typeface="Calibri"/>
            </a:endParaRPr>
          </a:p>
          <a:p>
            <a:pPr marL="171360" indent="-171360" algn="l" rtl="0">
              <a:lnSpc>
                <a:spcPct val="9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171360" indent="-171360" algn="l" rtl="0">
              <a:lnSpc>
                <a:spcPct val="9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pic>
        <p:nvPicPr>
          <p:cNvPr id="748"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6"/>
                                        </p:tgtEl>
                                        <p:attrNameLst>
                                          <p:attrName>style.visibility</p:attrName>
                                        </p:attrNameLst>
                                      </p:cBhvr>
                                      <p:to>
                                        <p:strVal val="visible"/>
                                      </p:to>
                                    </p:set>
                                    <p:anim calcmode="lin" valueType="num">
                                      <p:cBhvr additive="repl">
                                        <p:cTn id="7" dur="500" fill="hold"/>
                                        <p:tgtEl>
                                          <p:spTgt spid="746"/>
                                        </p:tgtEl>
                                        <p:attrNameLst>
                                          <p:attrName>ppt_x</p:attrName>
                                        </p:attrNameLst>
                                      </p:cBhvr>
                                      <p:tavLst>
                                        <p:tav tm="0">
                                          <p:val>
                                            <p:strVal val="0-#ppt_w/2"/>
                                          </p:val>
                                        </p:tav>
                                        <p:tav tm="100000">
                                          <p:val>
                                            <p:strVal val="#ppt_x"/>
                                          </p:val>
                                        </p:tav>
                                      </p:tavLst>
                                    </p:anim>
                                    <p:anim calcmode="lin" valueType="num">
                                      <p:cBhvr additive="repl">
                                        <p:cTn id="8" dur="500" fill="hold"/>
                                        <p:tgtEl>
                                          <p:spTgt spid="7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 name="TextShape 1"/>
          <p:cNvSpPr txBox="1"/>
          <p:nvPr/>
        </p:nvSpPr>
        <p:spPr>
          <a:xfrm>
            <a:off x="628200" y="1143000"/>
            <a:ext cx="6915240" cy="50472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ea typeface="Arial"/>
              </a:rPr>
              <a:t>Açık toplantılar</a:t>
            </a:r>
            <a:endParaRPr lang="en-US" sz="1800" b="0" strike="noStrike" spc="-1">
              <a:solidFill>
                <a:srgbClr val="000000"/>
              </a:solidFill>
              <a:latin typeface="Calibri Light"/>
            </a:endParaRPr>
          </a:p>
        </p:txBody>
      </p:sp>
      <p:sp>
        <p:nvSpPr>
          <p:cNvPr id="750"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Toplantılar</a:t>
            </a:r>
            <a:r>
              <a:rPr lang="en-US" sz="1600" b="0" strike="noStrike" spc="-1">
                <a:solidFill>
                  <a:srgbClr val="000000"/>
                </a:solidFill>
                <a:latin typeface="Calibri"/>
                <a:ea typeface="Arial"/>
              </a:rPr>
              <a:t>MA</a:t>
            </a:r>
            <a:r>
              <a:rPr lang="sq-AL" sz="1600" b="0" strike="noStrike" spc="-1">
                <a:solidFill>
                  <a:srgbClr val="000000"/>
                </a:solidFill>
                <a:latin typeface="Calibri"/>
                <a:ea typeface="Arial"/>
              </a:rPr>
              <a:t>ve tüm komiteleri halka açıktır.</a:t>
            </a: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 toplantısının duyurusu kamuoyuna açıklandı.</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 veya komitesi, çoğunluk oylarıyla,</a:t>
            </a:r>
            <a:r>
              <a:rPr lang="sq-AL" sz="1600" b="1" strike="noStrike" spc="-1">
                <a:solidFill>
                  <a:srgbClr val="000000"/>
                </a:solidFill>
                <a:latin typeface="Calibri"/>
                <a:ea typeface="Arial"/>
              </a:rPr>
              <a:t>Görüşü tüm toplantıdan hariç tutmaya karar verebilir.</a:t>
            </a:r>
            <a:r>
              <a:rPr lang="sq-AL" sz="1600" b="0" strike="noStrike" spc="-1">
                <a:solidFill>
                  <a:srgbClr val="000000"/>
                </a:solidFill>
                <a:latin typeface="Calibri"/>
                <a:ea typeface="Arial"/>
              </a:rPr>
              <a:t>Ya da bunların bir kısmından, aşağıdaki durumlarda:</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a) Açık toplantı düzenlemenin kamu düzeninin bozulmasına veya şiddete yol açabileceği düşünülmektedir;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 Açık toplantı, Resmi Belgelere Erişim Yasası uyarınca gizli olarak sınıflandırılan bilgilerin [ve belgelerin] ifşa edilme tehdidini içeriyor;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c) hassas kişisel veya ticari bilgileri ifşa etmekle tehdit eder; veya</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d) Mevcut veya gelecekteki yargı süreçlerine ilişkin bilgiler.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e) Bu gibi durumlarda, belediye meclisi alınan kararı duyurur.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ë) Belediye Meclisi, tüzükle düzenleme yapabilir, kapalı oturumların yapılmasına ilişkin kurallar ve prosedürler belirleyebilir.</a:t>
            </a:r>
            <a:endParaRPr lang="en-US" sz="16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51"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9"/>
                                        </p:tgtEl>
                                        <p:attrNameLst>
                                          <p:attrName>style.visibility</p:attrName>
                                        </p:attrNameLst>
                                      </p:cBhvr>
                                      <p:to>
                                        <p:strVal val="visible"/>
                                      </p:to>
                                    </p:set>
                                    <p:anim calcmode="lin" valueType="num">
                                      <p:cBhvr additive="repl">
                                        <p:cTn id="7" dur="500" fill="hold"/>
                                        <p:tgtEl>
                                          <p:spTgt spid="749"/>
                                        </p:tgtEl>
                                        <p:attrNameLst>
                                          <p:attrName>ppt_x</p:attrName>
                                        </p:attrNameLst>
                                      </p:cBhvr>
                                      <p:tavLst>
                                        <p:tav tm="0">
                                          <p:val>
                                            <p:strVal val="0-#ppt_w/2"/>
                                          </p:val>
                                        </p:tav>
                                        <p:tav tm="100000">
                                          <p:val>
                                            <p:strVal val="#ppt_x"/>
                                          </p:val>
                                        </p:tav>
                                      </p:tavLst>
                                    </p:anim>
                                    <p:anim calcmode="lin" valueType="num">
                                      <p:cBhvr additive="repl">
                                        <p:cTn id="8" dur="500" fill="hold"/>
                                        <p:tgtEl>
                                          <p:spTgt spid="7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TextShape 1"/>
          <p:cNvSpPr txBox="1"/>
          <p:nvPr/>
        </p:nvSpPr>
        <p:spPr>
          <a:xfrm>
            <a:off x="604440" y="1218960"/>
            <a:ext cx="6939000" cy="53316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ea typeface="Arial"/>
              </a:rPr>
              <a:t>Daimi komiteler</a:t>
            </a:r>
            <a:endParaRPr lang="en-US" sz="1800" b="0" strike="noStrike" spc="-1">
              <a:solidFill>
                <a:srgbClr val="000000"/>
              </a:solidFill>
              <a:latin typeface="Calibri Light"/>
            </a:endParaRPr>
          </a:p>
        </p:txBody>
      </p:sp>
      <p:sp>
        <p:nvSpPr>
          <p:cNvPr id="753" name="TextShape 2"/>
          <p:cNvSpPr txBox="1"/>
          <p:nvPr/>
        </p:nvSpPr>
        <p:spPr>
          <a:xfrm>
            <a:off x="628560" y="2025360"/>
            <a:ext cx="7886880" cy="4351320"/>
          </a:xfrm>
          <a:prstGeom prst="rect">
            <a:avLst/>
          </a:prstGeom>
          <a:noFill/>
          <a:ln w="0">
            <a:noFill/>
          </a:ln>
        </p:spPr>
        <p:txBody>
          <a:bodyPr>
            <a:normAutofit/>
          </a:bodyPr>
          <a:lstStyle/>
          <a:p>
            <a:pPr marL="171360" indent="-171360" algn="l" rtl="0">
              <a:lnSpc>
                <a:spcPct val="9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meclisleri, Siyaset ve Maliye Komitesi ile Topluluklar Komitesi'ni daimi komiteler olarak kurarlar.</a:t>
            </a: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Belediye Meclisi, sorumluluklarını yerine getirmek için gerekli gördüğü diğer komiteleri de kuracaktır.</a:t>
            </a:r>
            <a:endParaRPr lang="en-US" sz="1600" b="0" strike="noStrike" spc="-1">
              <a:solidFill>
                <a:srgbClr val="000000"/>
              </a:solidFill>
              <a:latin typeface="Calibri"/>
            </a:endParaRPr>
          </a:p>
          <a:p>
            <a:pPr marL="171360" indent="-17136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Kanunda aksi belirtilmedikçe, komiteler belediye meclisinin bileşimini yansıtır.</a:t>
            </a:r>
            <a:r>
              <a:rPr lang="sq-AL" sz="1600" b="0" strike="noStrike" spc="-1">
                <a:solidFill>
                  <a:srgbClr val="000000"/>
                </a:solidFill>
                <a:latin typeface="Arial"/>
                <a:ea typeface="Arial"/>
              </a:rPr>
              <a:t>.</a:t>
            </a:r>
            <a:endParaRPr lang="en-US" sz="1600" b="0" strike="noStrike" spc="-1">
              <a:solidFill>
                <a:srgbClr val="000000"/>
              </a:solidFill>
              <a:latin typeface="Calibri"/>
            </a:endParaRPr>
          </a:p>
        </p:txBody>
      </p:sp>
      <p:pic>
        <p:nvPicPr>
          <p:cNvPr id="754"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52"/>
                                        </p:tgtEl>
                                        <p:attrNameLst>
                                          <p:attrName>style.visibility</p:attrName>
                                        </p:attrNameLst>
                                      </p:cBhvr>
                                      <p:to>
                                        <p:strVal val="visible"/>
                                      </p:to>
                                    </p:set>
                                    <p:anim calcmode="lin" valueType="num">
                                      <p:cBhvr additive="repl">
                                        <p:cTn id="7" dur="500" fill="hold"/>
                                        <p:tgtEl>
                                          <p:spTgt spid="752"/>
                                        </p:tgtEl>
                                        <p:attrNameLst>
                                          <p:attrName>ppt_x</p:attrName>
                                        </p:attrNameLst>
                                      </p:cBhvr>
                                      <p:tavLst>
                                        <p:tav tm="0">
                                          <p:val>
                                            <p:strVal val="0-#ppt_w/2"/>
                                          </p:val>
                                        </p:tav>
                                        <p:tav tm="100000">
                                          <p:val>
                                            <p:strVal val="#ppt_x"/>
                                          </p:val>
                                        </p:tav>
                                      </p:tavLst>
                                    </p:anim>
                                    <p:anim calcmode="lin" valueType="num">
                                      <p:cBhvr additive="repl">
                                        <p:cTn id="8" dur="500" fill="hold"/>
                                        <p:tgtEl>
                                          <p:spTgt spid="7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 name="TextShape 1"/>
          <p:cNvSpPr txBox="1"/>
          <p:nvPr/>
        </p:nvSpPr>
        <p:spPr>
          <a:xfrm>
            <a:off x="680760" y="1218960"/>
            <a:ext cx="6862680" cy="53316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ea typeface="Arial"/>
              </a:rPr>
              <a:t>komiteler</a:t>
            </a:r>
            <a:endParaRPr lang="en-US" sz="1800" b="0" strike="noStrike" spc="-1">
              <a:solidFill>
                <a:srgbClr val="000000"/>
              </a:solidFill>
              <a:latin typeface="Calibri Light"/>
            </a:endParaRPr>
          </a:p>
        </p:txBody>
      </p:sp>
      <p:sp>
        <p:nvSpPr>
          <p:cNvPr id="756" name="TextShape 2"/>
          <p:cNvSpPr txBox="1"/>
          <p:nvPr/>
        </p:nvSpPr>
        <p:spPr>
          <a:xfrm>
            <a:off x="685800" y="2027160"/>
            <a:ext cx="7772400" cy="3810240"/>
          </a:xfrm>
          <a:prstGeom prst="rect">
            <a:avLst/>
          </a:prstGeom>
          <a:noFill/>
          <a:ln w="0">
            <a:noFill/>
          </a:ln>
        </p:spPr>
        <p:txBody>
          <a:bodyPr>
            <a:normAutofit/>
          </a:bodyPr>
          <a:lstStyle/>
          <a:p>
            <a:pPr marL="609480" indent="-609480" algn="l" rtl="0">
              <a:spcBef>
                <a:spcPts val="99"/>
              </a:spcBef>
              <a:buClr>
                <a:srgbClr val="000000"/>
              </a:buClr>
              <a:buFont typeface="Calibri"/>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u="sng" strike="noStrike" spc="-1">
                <a:solidFill>
                  <a:srgbClr val="000000"/>
                </a:solidFill>
                <a:uFillTx/>
                <a:latin typeface="Calibri"/>
                <a:ea typeface="Arial"/>
              </a:rPr>
              <a:t>Komiteler neden gerekli?</a:t>
            </a:r>
            <a:endParaRPr lang="en-US" sz="1600" b="0" strike="noStrike" spc="-1">
              <a:solidFill>
                <a:srgbClr val="000000"/>
              </a:solidFill>
              <a:latin typeface="Calibri"/>
            </a:endParaRPr>
          </a:p>
          <a:p>
            <a:pPr marL="609480" indent="-609480" algn="l" rtl="0">
              <a:spcBef>
                <a:spcPts val="99"/>
              </a:spcBef>
              <a:buClr>
                <a:srgbClr val="000000"/>
              </a:buClr>
              <a:buFont typeface="Calibri"/>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 Politikaların, kararların ve düzenlemelerin detaylı incelemesi</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 yürütme organının faaliyetlerini denetlemek</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 Siyasi konuları incelemek ve raporlamak</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 özel soruşturmalar   </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99"/>
              </a:spcBef>
              <a:buClr>
                <a:srgbClr val="000000"/>
              </a:buClr>
              <a:buFont typeface="Calibri"/>
              <a:buAutoNum type="arabicPeriod" startAt="2"/>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u="sng" strike="noStrike" spc="-1">
                <a:solidFill>
                  <a:srgbClr val="000000"/>
                </a:solidFill>
                <a:uFillTx/>
                <a:latin typeface="Calibri"/>
                <a:ea typeface="Arial"/>
              </a:rPr>
              <a:t>Komite türleri</a:t>
            </a:r>
            <a:r>
              <a:rPr lang="sq-AL" sz="1600" b="0" strike="noStrike" spc="-1">
                <a:solidFill>
                  <a:srgbClr val="000000"/>
                </a:solidFill>
                <a:latin typeface="Calibri"/>
                <a:ea typeface="Arial"/>
              </a:rPr>
              <a:t> </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daimi komiteler</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(KPF ve KPK)</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geçici komiteler</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komiteler</a:t>
            </a: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DANIŞMA</a:t>
            </a:r>
            <a:r>
              <a:rPr lang="en-US" sz="1600" b="0" strike="noStrike" spc="-1">
                <a:solidFill>
                  <a:srgbClr val="000000"/>
                </a:solidFill>
                <a:latin typeface="Calibri"/>
                <a:ea typeface="Arial"/>
              </a:rPr>
              <a:t>,</a:t>
            </a:r>
            <a:endParaRPr lang="en-US" sz="1600" b="0" strike="noStrike" spc="-1">
              <a:solidFill>
                <a:srgbClr val="000000"/>
              </a:solidFill>
              <a:latin typeface="Calibri"/>
            </a:endParaRPr>
          </a:p>
          <a:p>
            <a:pPr marL="609480" indent="-609480" algn="l" rtl="0">
              <a:spcBef>
                <a:spcPts val="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ea typeface="Arial"/>
              </a:rPr>
              <a:t>         - diğer komiteler</a:t>
            </a:r>
            <a:endParaRPr lang="en-US" sz="1600" b="0" strike="noStrike" spc="-1">
              <a:solidFill>
                <a:srgbClr val="000000"/>
              </a:solidFill>
              <a:latin typeface="Calibri"/>
            </a:endParaRPr>
          </a:p>
        </p:txBody>
      </p:sp>
      <p:pic>
        <p:nvPicPr>
          <p:cNvPr id="757"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56">
                                            <p:txEl>
                                              <p:pRg st="0" end="0"/>
                                            </p:txEl>
                                          </p:spTgt>
                                        </p:tgtEl>
                                        <p:attrNameLst>
                                          <p:attrName>style.visibility</p:attrName>
                                        </p:attrNameLst>
                                      </p:cBhvr>
                                      <p:to>
                                        <p:strVal val="visible"/>
                                      </p:to>
                                    </p:set>
                                    <p:anim calcmode="lin" valueType="num">
                                      <p:cBhvr additive="repl">
                                        <p:cTn id="7" dur="500" fill="hold"/>
                                        <p:tgtEl>
                                          <p:spTgt spid="756">
                                            <p:txEl>
                                              <p:pRg st="0" end="0"/>
                                            </p:txEl>
                                          </p:spTgt>
                                        </p:tgtEl>
                                        <p:attrNameLst>
                                          <p:attrName>ppt_w</p:attrName>
                                        </p:attrNameLst>
                                      </p:cBhvr>
                                      <p:tavLst>
                                        <p:tav tm="0">
                                          <p:val>
                                            <p:fltVal val="0"/>
                                          </p:val>
                                        </p:tav>
                                        <p:tav tm="100000">
                                          <p:val>
                                            <p:strVal val="#ppt_w"/>
                                          </p:val>
                                        </p:tav>
                                      </p:tavLst>
                                    </p:anim>
                                    <p:anim calcmode="lin" valueType="num">
                                      <p:cBhvr additive="repl">
                                        <p:cTn id="8" dur="500" fill="hold"/>
                                        <p:tgtEl>
                                          <p:spTgt spid="75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756">
                                            <p:txEl>
                                              <p:pRg st="2" end="2"/>
                                            </p:txEl>
                                          </p:spTgt>
                                        </p:tgtEl>
                                        <p:attrNameLst>
                                          <p:attrName>style.visibility</p:attrName>
                                        </p:attrNameLst>
                                      </p:cBhvr>
                                      <p:to>
                                        <p:strVal val="visible"/>
                                      </p:to>
                                    </p:set>
                                    <p:anim calcmode="lin" valueType="num">
                                      <p:cBhvr additive="repl">
                                        <p:cTn id="13" dur="500" fill="hold"/>
                                        <p:tgtEl>
                                          <p:spTgt spid="756">
                                            <p:txEl>
                                              <p:pRg st="2" end="2"/>
                                            </p:txEl>
                                          </p:spTgt>
                                        </p:tgtEl>
                                        <p:attrNameLst>
                                          <p:attrName>ppt_w</p:attrName>
                                        </p:attrNameLst>
                                      </p:cBhvr>
                                      <p:tavLst>
                                        <p:tav tm="0">
                                          <p:val>
                                            <p:fltVal val="0"/>
                                          </p:val>
                                        </p:tav>
                                        <p:tav tm="100000">
                                          <p:val>
                                            <p:strVal val="#ppt_w"/>
                                          </p:val>
                                        </p:tav>
                                      </p:tavLst>
                                    </p:anim>
                                    <p:anim calcmode="lin" valueType="num">
                                      <p:cBhvr additive="repl">
                                        <p:cTn id="14" dur="500" fill="hold"/>
                                        <p:tgtEl>
                                          <p:spTgt spid="756">
                                            <p:txEl>
                                              <p:pRg st="2" end="2"/>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756">
                                            <p:txEl>
                                              <p:pRg st="3" end="3"/>
                                            </p:txEl>
                                          </p:spTgt>
                                        </p:tgtEl>
                                        <p:attrNameLst>
                                          <p:attrName>style.visibility</p:attrName>
                                        </p:attrNameLst>
                                      </p:cBhvr>
                                      <p:to>
                                        <p:strVal val="visible"/>
                                      </p:to>
                                    </p:set>
                                    <p:anim calcmode="lin" valueType="num">
                                      <p:cBhvr additive="repl">
                                        <p:cTn id="17" dur="500" fill="hold"/>
                                        <p:tgtEl>
                                          <p:spTgt spid="756">
                                            <p:txEl>
                                              <p:pRg st="3" end="3"/>
                                            </p:txEl>
                                          </p:spTgt>
                                        </p:tgtEl>
                                        <p:attrNameLst>
                                          <p:attrName>ppt_w</p:attrName>
                                        </p:attrNameLst>
                                      </p:cBhvr>
                                      <p:tavLst>
                                        <p:tav tm="0">
                                          <p:val>
                                            <p:fltVal val="0"/>
                                          </p:val>
                                        </p:tav>
                                        <p:tav tm="100000">
                                          <p:val>
                                            <p:strVal val="#ppt_w"/>
                                          </p:val>
                                        </p:tav>
                                      </p:tavLst>
                                    </p:anim>
                                    <p:anim calcmode="lin" valueType="num">
                                      <p:cBhvr additive="repl">
                                        <p:cTn id="18" dur="500" fill="hold"/>
                                        <p:tgtEl>
                                          <p:spTgt spid="756">
                                            <p:txEl>
                                              <p:pRg st="3" end="3"/>
                                            </p:txEl>
                                          </p:spTgt>
                                        </p:tgtEl>
                                        <p:attrNameLst>
                                          <p:attrName>ppt_h</p:attrName>
                                        </p:attrNameLst>
                                      </p:cBhvr>
                                      <p:tavLst>
                                        <p:tav tm="0">
                                          <p:val>
                                            <p:strVal val="#ppt_h"/>
                                          </p:val>
                                        </p:tav>
                                        <p:tav tm="100000">
                                          <p:val>
                                            <p:strVal val="#ppt_h"/>
                                          </p:val>
                                        </p:tav>
                                      </p:tavLst>
                                    </p:anim>
                                  </p:childTnLst>
                                </p:cTn>
                              </p:par>
                              <p:par>
                                <p:cTn id="19" presetID="17" presetClass="entr" presetSubtype="10" fill="hold" nodeType="withEffect">
                                  <p:stCondLst>
                                    <p:cond delay="0"/>
                                  </p:stCondLst>
                                  <p:childTnLst>
                                    <p:set>
                                      <p:cBhvr>
                                        <p:cTn id="20" dur="1" fill="hold">
                                          <p:stCondLst>
                                            <p:cond delay="0"/>
                                          </p:stCondLst>
                                        </p:cTn>
                                        <p:tgtEl>
                                          <p:spTgt spid="756">
                                            <p:txEl>
                                              <p:pRg st="4" end="4"/>
                                            </p:txEl>
                                          </p:spTgt>
                                        </p:tgtEl>
                                        <p:attrNameLst>
                                          <p:attrName>style.visibility</p:attrName>
                                        </p:attrNameLst>
                                      </p:cBhvr>
                                      <p:to>
                                        <p:strVal val="visible"/>
                                      </p:to>
                                    </p:set>
                                    <p:anim calcmode="lin" valueType="num">
                                      <p:cBhvr additive="repl">
                                        <p:cTn id="21" dur="500" fill="hold"/>
                                        <p:tgtEl>
                                          <p:spTgt spid="756">
                                            <p:txEl>
                                              <p:pRg st="4" end="4"/>
                                            </p:txEl>
                                          </p:spTgt>
                                        </p:tgtEl>
                                        <p:attrNameLst>
                                          <p:attrName>ppt_w</p:attrName>
                                        </p:attrNameLst>
                                      </p:cBhvr>
                                      <p:tavLst>
                                        <p:tav tm="0">
                                          <p:val>
                                            <p:fltVal val="0"/>
                                          </p:val>
                                        </p:tav>
                                        <p:tav tm="100000">
                                          <p:val>
                                            <p:strVal val="#ppt_w"/>
                                          </p:val>
                                        </p:tav>
                                      </p:tavLst>
                                    </p:anim>
                                    <p:anim calcmode="lin" valueType="num">
                                      <p:cBhvr additive="repl">
                                        <p:cTn id="22" dur="500" fill="hold"/>
                                        <p:tgtEl>
                                          <p:spTgt spid="756">
                                            <p:txEl>
                                              <p:pRg st="4" end="4"/>
                                            </p:txEl>
                                          </p:spTgt>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756">
                                            <p:txEl>
                                              <p:pRg st="5" end="5"/>
                                            </p:txEl>
                                          </p:spTgt>
                                        </p:tgtEl>
                                        <p:attrNameLst>
                                          <p:attrName>style.visibility</p:attrName>
                                        </p:attrNameLst>
                                      </p:cBhvr>
                                      <p:to>
                                        <p:strVal val="visible"/>
                                      </p:to>
                                    </p:set>
                                    <p:anim calcmode="lin" valueType="num">
                                      <p:cBhvr additive="repl">
                                        <p:cTn id="25" dur="500" fill="hold"/>
                                        <p:tgtEl>
                                          <p:spTgt spid="756">
                                            <p:txEl>
                                              <p:pRg st="5" end="5"/>
                                            </p:txEl>
                                          </p:spTgt>
                                        </p:tgtEl>
                                        <p:attrNameLst>
                                          <p:attrName>ppt_w</p:attrName>
                                        </p:attrNameLst>
                                      </p:cBhvr>
                                      <p:tavLst>
                                        <p:tav tm="0">
                                          <p:val>
                                            <p:fltVal val="0"/>
                                          </p:val>
                                        </p:tav>
                                        <p:tav tm="100000">
                                          <p:val>
                                            <p:strVal val="#ppt_w"/>
                                          </p:val>
                                        </p:tav>
                                      </p:tavLst>
                                    </p:anim>
                                    <p:anim calcmode="lin" valueType="num">
                                      <p:cBhvr additive="repl">
                                        <p:cTn id="26" dur="500" fill="hold"/>
                                        <p:tgtEl>
                                          <p:spTgt spid="756">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756">
                                            <p:txEl>
                                              <p:pRg st="8" end="8"/>
                                            </p:txEl>
                                          </p:spTgt>
                                        </p:tgtEl>
                                        <p:attrNameLst>
                                          <p:attrName>style.visibility</p:attrName>
                                        </p:attrNameLst>
                                      </p:cBhvr>
                                      <p:to>
                                        <p:strVal val="visible"/>
                                      </p:to>
                                    </p:set>
                                    <p:anim calcmode="lin" valueType="num">
                                      <p:cBhvr additive="repl">
                                        <p:cTn id="31" dur="500" fill="hold"/>
                                        <p:tgtEl>
                                          <p:spTgt spid="756">
                                            <p:txEl>
                                              <p:pRg st="8" end="8"/>
                                            </p:txEl>
                                          </p:spTgt>
                                        </p:tgtEl>
                                        <p:attrNameLst>
                                          <p:attrName>ppt_w</p:attrName>
                                        </p:attrNameLst>
                                      </p:cBhvr>
                                      <p:tavLst>
                                        <p:tav tm="0">
                                          <p:val>
                                            <p:fltVal val="0"/>
                                          </p:val>
                                        </p:tav>
                                        <p:tav tm="100000">
                                          <p:val>
                                            <p:strVal val="#ppt_w"/>
                                          </p:val>
                                        </p:tav>
                                      </p:tavLst>
                                    </p:anim>
                                    <p:anim calcmode="lin" valueType="num">
                                      <p:cBhvr additive="repl">
                                        <p:cTn id="32" dur="500" fill="hold"/>
                                        <p:tgtEl>
                                          <p:spTgt spid="756">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756">
                                            <p:txEl>
                                              <p:pRg st="10" end="10"/>
                                            </p:txEl>
                                          </p:spTgt>
                                        </p:tgtEl>
                                        <p:attrNameLst>
                                          <p:attrName>style.visibility</p:attrName>
                                        </p:attrNameLst>
                                      </p:cBhvr>
                                      <p:to>
                                        <p:strVal val="visible"/>
                                      </p:to>
                                    </p:set>
                                    <p:anim calcmode="lin" valueType="num">
                                      <p:cBhvr additive="repl">
                                        <p:cTn id="37" dur="500" fill="hold"/>
                                        <p:tgtEl>
                                          <p:spTgt spid="756">
                                            <p:txEl>
                                              <p:pRg st="10" end="10"/>
                                            </p:txEl>
                                          </p:spTgt>
                                        </p:tgtEl>
                                        <p:attrNameLst>
                                          <p:attrName>ppt_w</p:attrName>
                                        </p:attrNameLst>
                                      </p:cBhvr>
                                      <p:tavLst>
                                        <p:tav tm="0">
                                          <p:val>
                                            <p:fltVal val="0"/>
                                          </p:val>
                                        </p:tav>
                                        <p:tav tm="100000">
                                          <p:val>
                                            <p:strVal val="#ppt_w"/>
                                          </p:val>
                                        </p:tav>
                                      </p:tavLst>
                                    </p:anim>
                                    <p:anim calcmode="lin" valueType="num">
                                      <p:cBhvr additive="repl">
                                        <p:cTn id="38" dur="500" fill="hold"/>
                                        <p:tgtEl>
                                          <p:spTgt spid="756">
                                            <p:txEl>
                                              <p:pRg st="10" end="10"/>
                                            </p:txEl>
                                          </p:spTgt>
                                        </p:tgtEl>
                                        <p:attrNameLst>
                                          <p:attrName>ppt_h</p:attrName>
                                        </p:attrNameLst>
                                      </p:cBhvr>
                                      <p:tavLst>
                                        <p:tav tm="0">
                                          <p:val>
                                            <p:strVal val="#ppt_h"/>
                                          </p:val>
                                        </p:tav>
                                        <p:tav tm="100000">
                                          <p:val>
                                            <p:strVal val="#ppt_h"/>
                                          </p:val>
                                        </p:tav>
                                      </p:tavLst>
                                    </p:anim>
                                  </p:childTnLst>
                                </p:cTn>
                              </p:par>
                              <p:par>
                                <p:cTn id="39" presetID="17" presetClass="entr" presetSubtype="10" fill="hold" nodeType="withEffect">
                                  <p:stCondLst>
                                    <p:cond delay="0"/>
                                  </p:stCondLst>
                                  <p:childTnLst>
                                    <p:set>
                                      <p:cBhvr>
                                        <p:cTn id="40" dur="1" fill="hold">
                                          <p:stCondLst>
                                            <p:cond delay="0"/>
                                          </p:stCondLst>
                                        </p:cTn>
                                        <p:tgtEl>
                                          <p:spTgt spid="756">
                                            <p:txEl>
                                              <p:pRg st="11" end="11"/>
                                            </p:txEl>
                                          </p:spTgt>
                                        </p:tgtEl>
                                        <p:attrNameLst>
                                          <p:attrName>style.visibility</p:attrName>
                                        </p:attrNameLst>
                                      </p:cBhvr>
                                      <p:to>
                                        <p:strVal val="visible"/>
                                      </p:to>
                                    </p:set>
                                    <p:anim calcmode="lin" valueType="num">
                                      <p:cBhvr additive="repl">
                                        <p:cTn id="41" dur="500" fill="hold"/>
                                        <p:tgtEl>
                                          <p:spTgt spid="756">
                                            <p:txEl>
                                              <p:pRg st="11" end="11"/>
                                            </p:txEl>
                                          </p:spTgt>
                                        </p:tgtEl>
                                        <p:attrNameLst>
                                          <p:attrName>ppt_w</p:attrName>
                                        </p:attrNameLst>
                                      </p:cBhvr>
                                      <p:tavLst>
                                        <p:tav tm="0">
                                          <p:val>
                                            <p:fltVal val="0"/>
                                          </p:val>
                                        </p:tav>
                                        <p:tav tm="100000">
                                          <p:val>
                                            <p:strVal val="#ppt_w"/>
                                          </p:val>
                                        </p:tav>
                                      </p:tavLst>
                                    </p:anim>
                                    <p:anim calcmode="lin" valueType="num">
                                      <p:cBhvr additive="repl">
                                        <p:cTn id="42" dur="500" fill="hold"/>
                                        <p:tgtEl>
                                          <p:spTgt spid="756">
                                            <p:txEl>
                                              <p:pRg st="11" end="11"/>
                                            </p:txEl>
                                          </p:spTgt>
                                        </p:tgtEl>
                                        <p:attrNameLst>
                                          <p:attrName>ppt_h</p:attrName>
                                        </p:attrNameLst>
                                      </p:cBhvr>
                                      <p:tavLst>
                                        <p:tav tm="0">
                                          <p:val>
                                            <p:strVal val="#ppt_h"/>
                                          </p:val>
                                        </p:tav>
                                        <p:tav tm="100000">
                                          <p:val>
                                            <p:strVal val="#ppt_h"/>
                                          </p:val>
                                        </p:tav>
                                      </p:tavLst>
                                    </p:anim>
                                  </p:childTnLst>
                                </p:cTn>
                              </p:par>
                              <p:par>
                                <p:cTn id="43" presetID="17" presetClass="entr" presetSubtype="10" fill="hold" nodeType="withEffect">
                                  <p:stCondLst>
                                    <p:cond delay="0"/>
                                  </p:stCondLst>
                                  <p:childTnLst>
                                    <p:set>
                                      <p:cBhvr>
                                        <p:cTn id="44" dur="1" fill="hold">
                                          <p:stCondLst>
                                            <p:cond delay="0"/>
                                          </p:stCondLst>
                                        </p:cTn>
                                        <p:tgtEl>
                                          <p:spTgt spid="756">
                                            <p:txEl>
                                              <p:pRg st="12" end="12"/>
                                            </p:txEl>
                                          </p:spTgt>
                                        </p:tgtEl>
                                        <p:attrNameLst>
                                          <p:attrName>style.visibility</p:attrName>
                                        </p:attrNameLst>
                                      </p:cBhvr>
                                      <p:to>
                                        <p:strVal val="visible"/>
                                      </p:to>
                                    </p:set>
                                    <p:anim calcmode="lin" valueType="num">
                                      <p:cBhvr additive="repl">
                                        <p:cTn id="45" dur="500" fill="hold"/>
                                        <p:tgtEl>
                                          <p:spTgt spid="756">
                                            <p:txEl>
                                              <p:pRg st="12" end="12"/>
                                            </p:txEl>
                                          </p:spTgt>
                                        </p:tgtEl>
                                        <p:attrNameLst>
                                          <p:attrName>ppt_w</p:attrName>
                                        </p:attrNameLst>
                                      </p:cBhvr>
                                      <p:tavLst>
                                        <p:tav tm="0">
                                          <p:val>
                                            <p:fltVal val="0"/>
                                          </p:val>
                                        </p:tav>
                                        <p:tav tm="100000">
                                          <p:val>
                                            <p:strVal val="#ppt_w"/>
                                          </p:val>
                                        </p:tav>
                                      </p:tavLst>
                                    </p:anim>
                                    <p:anim calcmode="lin" valueType="num">
                                      <p:cBhvr additive="repl">
                                        <p:cTn id="46" dur="500" fill="hold"/>
                                        <p:tgtEl>
                                          <p:spTgt spid="756">
                                            <p:txEl>
                                              <p:pRg st="12" end="12"/>
                                            </p:txEl>
                                          </p:spTgt>
                                        </p:tgtEl>
                                        <p:attrNameLst>
                                          <p:attrName>ppt_h</p:attrName>
                                        </p:attrNameLst>
                                      </p:cBhvr>
                                      <p:tavLst>
                                        <p:tav tm="0">
                                          <p:val>
                                            <p:strVal val="#ppt_h"/>
                                          </p:val>
                                        </p:tav>
                                        <p:tav tm="100000">
                                          <p:val>
                                            <p:strVal val="#ppt_h"/>
                                          </p:val>
                                        </p:tav>
                                      </p:tavLst>
                                    </p:anim>
                                  </p:childTnLst>
                                </p:cTn>
                              </p:par>
                              <p:par>
                                <p:cTn id="47" presetID="17" presetClass="entr" presetSubtype="10" fill="hold" nodeType="withEffect">
                                  <p:stCondLst>
                                    <p:cond delay="0"/>
                                  </p:stCondLst>
                                  <p:childTnLst>
                                    <p:set>
                                      <p:cBhvr>
                                        <p:cTn id="48" dur="1" fill="hold">
                                          <p:stCondLst>
                                            <p:cond delay="0"/>
                                          </p:stCondLst>
                                        </p:cTn>
                                        <p:tgtEl>
                                          <p:spTgt spid="756">
                                            <p:txEl>
                                              <p:pRg st="13" end="13"/>
                                            </p:txEl>
                                          </p:spTgt>
                                        </p:tgtEl>
                                        <p:attrNameLst>
                                          <p:attrName>style.visibility</p:attrName>
                                        </p:attrNameLst>
                                      </p:cBhvr>
                                      <p:to>
                                        <p:strVal val="visible"/>
                                      </p:to>
                                    </p:set>
                                    <p:anim calcmode="lin" valueType="num">
                                      <p:cBhvr additive="repl">
                                        <p:cTn id="49" dur="500" fill="hold"/>
                                        <p:tgtEl>
                                          <p:spTgt spid="756">
                                            <p:txEl>
                                              <p:pRg st="13" end="13"/>
                                            </p:txEl>
                                          </p:spTgt>
                                        </p:tgtEl>
                                        <p:attrNameLst>
                                          <p:attrName>ppt_w</p:attrName>
                                        </p:attrNameLst>
                                      </p:cBhvr>
                                      <p:tavLst>
                                        <p:tav tm="0">
                                          <p:val>
                                            <p:fltVal val="0"/>
                                          </p:val>
                                        </p:tav>
                                        <p:tav tm="100000">
                                          <p:val>
                                            <p:strVal val="#ppt_w"/>
                                          </p:val>
                                        </p:tav>
                                      </p:tavLst>
                                    </p:anim>
                                    <p:anim calcmode="lin" valueType="num">
                                      <p:cBhvr additive="repl">
                                        <p:cTn id="50" dur="500" fill="hold"/>
                                        <p:tgtEl>
                                          <p:spTgt spid="756">
                                            <p:txEl>
                                              <p:pRg st="13" end="13"/>
                                            </p:txEl>
                                          </p:spTgt>
                                        </p:tgtEl>
                                        <p:attrNameLst>
                                          <p:attrName>ppt_h</p:attrName>
                                        </p:attrNameLst>
                                      </p:cBhvr>
                                      <p:tavLst>
                                        <p:tav tm="0">
                                          <p:val>
                                            <p:strVal val="#ppt_h"/>
                                          </p:val>
                                        </p:tav>
                                        <p:tav tm="100000">
                                          <p:val>
                                            <p:strVal val="#ppt_h"/>
                                          </p:val>
                                        </p:tav>
                                      </p:tavLst>
                                    </p:anim>
                                  </p:childTnLst>
                                </p:cTn>
                              </p:par>
                              <p:par>
                                <p:cTn id="51" presetID="17" presetClass="entr" presetSubtype="10" fill="hold" nodeType="withEffect">
                                  <p:stCondLst>
                                    <p:cond delay="0"/>
                                  </p:stCondLst>
                                  <p:childTnLst>
                                    <p:set>
                                      <p:cBhvr>
                                        <p:cTn id="52" dur="1" fill="hold">
                                          <p:stCondLst>
                                            <p:cond delay="0"/>
                                          </p:stCondLst>
                                        </p:cTn>
                                        <p:tgtEl>
                                          <p:spTgt spid="756">
                                            <p:txEl>
                                              <p:pRg st="14" end="14"/>
                                            </p:txEl>
                                          </p:spTgt>
                                        </p:tgtEl>
                                        <p:attrNameLst>
                                          <p:attrName>style.visibility</p:attrName>
                                        </p:attrNameLst>
                                      </p:cBhvr>
                                      <p:to>
                                        <p:strVal val="visible"/>
                                      </p:to>
                                    </p:set>
                                    <p:anim calcmode="lin" valueType="num">
                                      <p:cBhvr additive="repl">
                                        <p:cTn id="53" dur="500" fill="hold"/>
                                        <p:tgtEl>
                                          <p:spTgt spid="756">
                                            <p:txEl>
                                              <p:pRg st="14" end="14"/>
                                            </p:txEl>
                                          </p:spTgt>
                                        </p:tgtEl>
                                        <p:attrNameLst>
                                          <p:attrName>ppt_w</p:attrName>
                                        </p:attrNameLst>
                                      </p:cBhvr>
                                      <p:tavLst>
                                        <p:tav tm="0">
                                          <p:val>
                                            <p:fltVal val="0"/>
                                          </p:val>
                                        </p:tav>
                                        <p:tav tm="100000">
                                          <p:val>
                                            <p:strVal val="#ppt_w"/>
                                          </p:val>
                                        </p:tav>
                                      </p:tavLst>
                                    </p:anim>
                                    <p:anim calcmode="lin" valueType="num">
                                      <p:cBhvr additive="repl">
                                        <p:cTn id="54" dur="500" fill="hold"/>
                                        <p:tgtEl>
                                          <p:spTgt spid="756">
                                            <p:txEl>
                                              <p:pRg st="14" end="1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TextShape 1"/>
          <p:cNvSpPr txBox="1"/>
          <p:nvPr/>
        </p:nvSpPr>
        <p:spPr>
          <a:xfrm>
            <a:off x="685800" y="1143000"/>
            <a:ext cx="6858000" cy="49536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ea typeface="Arial"/>
              </a:rPr>
              <a:t>Kamuoyu istişareleri</a:t>
            </a:r>
            <a:endParaRPr lang="en-US" sz="1800" b="0" strike="noStrike" spc="-1">
              <a:solidFill>
                <a:srgbClr val="000000"/>
              </a:solidFill>
              <a:latin typeface="Calibri Light"/>
            </a:endParaRPr>
          </a:p>
        </p:txBody>
      </p:sp>
      <p:sp>
        <p:nvSpPr>
          <p:cNvPr id="759" name="TextShape 2"/>
          <p:cNvSpPr txBox="1"/>
          <p:nvPr/>
        </p:nvSpPr>
        <p:spPr>
          <a:xfrm>
            <a:off x="793800" y="3156120"/>
            <a:ext cx="7696080" cy="3047760"/>
          </a:xfrm>
          <a:prstGeom prst="rect">
            <a:avLst/>
          </a:prstGeom>
          <a:noFill/>
          <a:ln w="0">
            <a:noFill/>
          </a:ln>
        </p:spPr>
        <p:txBody>
          <a:bodyPr>
            <a:normAutofit/>
          </a:bodyPr>
          <a:lstStyle/>
          <a:p>
            <a:pPr marL="609480" indent="-609480" algn="l" rtl="0">
              <a:spcBef>
                <a:spcPts val="748"/>
              </a:spcBef>
              <a:buClr>
                <a:srgbClr val="000000"/>
              </a:buClr>
              <a:buFont typeface="Calibri"/>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1" u="sng" strike="noStrike" spc="-1">
                <a:solidFill>
                  <a:srgbClr val="000000"/>
                </a:solidFill>
                <a:uFillTx/>
                <a:latin typeface="Calibri"/>
              </a:rPr>
              <a:t>Kamuoyu dinleme (danışma) kategorileri</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sq-AL" sz="1600" b="1" strike="noStrike" spc="-1">
                <a:solidFill>
                  <a:srgbClr val="000000"/>
                </a:solidFill>
                <a:latin typeface="Calibri"/>
              </a:rPr>
              <a:t>- yasama</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en-US" sz="1600" b="0" strike="noStrike" spc="-1">
                <a:solidFill>
                  <a:srgbClr val="000000"/>
                </a:solidFill>
                <a:latin typeface="Calibri"/>
              </a:rPr>
              <a:t>  </a:t>
            </a:r>
            <a:r>
              <a:rPr lang="sq-AL" sz="1600" b="0" strike="noStrike" spc="-1">
                <a:solidFill>
                  <a:srgbClr val="000000"/>
                </a:solidFill>
                <a:latin typeface="Calibri"/>
              </a:rPr>
              <a:t>Komiteler geliştiriyor</a:t>
            </a:r>
            <a:r>
              <a:rPr lang="sq-AL" sz="1600" b="1" strike="noStrike" spc="-1">
                <a:solidFill>
                  <a:srgbClr val="000000"/>
                </a:solidFill>
                <a:latin typeface="Calibri"/>
              </a:rPr>
              <a:t>yasama kamuoyu görüşmeleri (danışmalar)</a:t>
            </a:r>
            <a:r>
              <a:rPr lang="sq-AL" sz="1600" b="0" strike="noStrike" spc="-1">
                <a:solidFill>
                  <a:srgbClr val="000000"/>
                </a:solidFill>
                <a:latin typeface="Calibri"/>
              </a:rPr>
              <a:t>Belirli taslak yönetmeliklerle ilgili konular ve sorunlar hakkında veya daha sonra taslak yönetmelik haline gelebilecek fırsatları tanıtmak amacıyla.</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en-US" sz="1600" b="0" strike="noStrike" spc="-1">
                <a:solidFill>
                  <a:srgbClr val="000000"/>
                </a:solidFill>
                <a:latin typeface="Calibri"/>
              </a:rPr>
              <a:t> </a:t>
            </a:r>
            <a:r>
              <a:rPr lang="sq-AL" sz="1600" b="0" strike="noStrike" spc="-1">
                <a:solidFill>
                  <a:srgbClr val="000000"/>
                </a:solidFill>
                <a:latin typeface="Calibri"/>
              </a:rPr>
              <a:t> -</a:t>
            </a:r>
            <a:r>
              <a:rPr lang="sq-AL" sz="1600" b="1" strike="noStrike" spc="-1">
                <a:solidFill>
                  <a:srgbClr val="000000"/>
                </a:solidFill>
                <a:latin typeface="Calibri"/>
              </a:rPr>
              <a:t>Süpervizör</a:t>
            </a:r>
            <a:r>
              <a:rPr lang="sq-AL" sz="1600" b="0" strike="noStrike" spc="-1">
                <a:solidFill>
                  <a:srgbClr val="000000"/>
                </a:solidFill>
                <a:latin typeface="Calibri"/>
              </a:rPr>
              <a:t> </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en-US" sz="1600" b="0" strike="noStrike" spc="-1">
                <a:solidFill>
                  <a:srgbClr val="000000"/>
                </a:solidFill>
                <a:latin typeface="Calibri"/>
              </a:rPr>
              <a:t> </a:t>
            </a:r>
            <a:r>
              <a:rPr lang="sq-AL" sz="1600" b="0" strike="noStrike" spc="-1">
                <a:solidFill>
                  <a:srgbClr val="000000"/>
                </a:solidFill>
                <a:latin typeface="Calibri"/>
              </a:rPr>
              <a:t>-</a:t>
            </a:r>
            <a:r>
              <a:rPr lang="sq-AL" sz="1600" b="1" strike="noStrike" spc="-1">
                <a:solidFill>
                  <a:srgbClr val="000000"/>
                </a:solidFill>
                <a:latin typeface="Calibri"/>
              </a:rPr>
              <a:t>SORGU</a:t>
            </a:r>
            <a:endParaRPr lang="en-US" sz="1600" b="0" strike="noStrike" spc="-1">
              <a:solidFill>
                <a:srgbClr val="000000"/>
              </a:solidFill>
              <a:latin typeface="Calibri"/>
            </a:endParaRPr>
          </a:p>
        </p:txBody>
      </p:sp>
      <p:sp>
        <p:nvSpPr>
          <p:cNvPr id="760" name="CustomShape 3"/>
          <p:cNvSpPr/>
          <p:nvPr/>
        </p:nvSpPr>
        <p:spPr>
          <a:xfrm>
            <a:off x="412920" y="1854360"/>
            <a:ext cx="8076960" cy="1066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ormAutofit/>
          </a:bodyPr>
          <a:lstStyle/>
          <a:p>
            <a:pPr marL="609480" indent="-6094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i="1" strike="noStrike" spc="-1">
                <a:solidFill>
                  <a:srgbClr val="000000"/>
                </a:solidFill>
                <a:latin typeface="Calibri"/>
                <a:ea typeface="Arial"/>
              </a:rPr>
              <a:t>   </a:t>
            </a:r>
            <a:r>
              <a:rPr lang="sq-AL" sz="1600" b="0" i="1" strike="noStrike" spc="-1">
                <a:solidFill>
                  <a:srgbClr val="000000"/>
                </a:solidFill>
                <a:latin typeface="Calibri"/>
                <a:ea typeface="Arial"/>
              </a:rPr>
              <a:t> </a:t>
            </a:r>
            <a:r>
              <a:rPr lang="en-US" sz="1600" b="0" i="1" strike="noStrike" spc="-1">
                <a:solidFill>
                  <a:srgbClr val="000000"/>
                </a:solidFill>
                <a:latin typeface="Calibri"/>
                <a:ea typeface="Arial"/>
              </a:rPr>
              <a:t>    </a:t>
            </a:r>
            <a:r>
              <a:rPr lang="sq-AL" sz="1600" b="0" i="1" strike="noStrike" spc="-1">
                <a:solidFill>
                  <a:srgbClr val="000000"/>
                </a:solidFill>
                <a:latin typeface="Calibri"/>
                <a:ea typeface="Arial"/>
              </a:rPr>
              <a:t> Kamuoyu görüşü, politika, yönetmelik taslakları veya kararların gözden geçirilmesi sırasında bilgi toplama, iletişim ve karar alma süreçlerine katılım için kullanılan bir mekanizma olarak tanımlanabilir.</a:t>
            </a:r>
            <a:endParaRPr lang="en-US" sz="1600" b="0" strike="noStrike" spc="-1">
              <a:solidFill>
                <a:srgbClr val="000000"/>
              </a:solidFill>
              <a:latin typeface="Calibri"/>
            </a:endParaRPr>
          </a:p>
          <a:p>
            <a:pPr marL="609480" indent="-609480" algn="ctr"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61"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58"/>
                                        </p:tgtEl>
                                        <p:attrNameLst>
                                          <p:attrName>style.visibility</p:attrName>
                                        </p:attrNameLst>
                                      </p:cBhvr>
                                      <p:to>
                                        <p:strVal val="visible"/>
                                      </p:to>
                                    </p:set>
                                    <p:anim calcmode="lin" valueType="num">
                                      <p:cBhvr additive="repl">
                                        <p:cTn id="7" dur="500" fill="hold"/>
                                        <p:tgtEl>
                                          <p:spTgt spid="758"/>
                                        </p:tgtEl>
                                        <p:attrNameLst>
                                          <p:attrName>ppt_w</p:attrName>
                                        </p:attrNameLst>
                                      </p:cBhvr>
                                      <p:tavLst>
                                        <p:tav tm="0">
                                          <p:val>
                                            <p:fltVal val="0"/>
                                          </p:val>
                                        </p:tav>
                                        <p:tav tm="100000">
                                          <p:val>
                                            <p:strVal val="#ppt_w"/>
                                          </p:val>
                                        </p:tav>
                                      </p:tavLst>
                                    </p:anim>
                                    <p:anim calcmode="lin" valueType="num">
                                      <p:cBhvr additive="repl">
                                        <p:cTn id="8" dur="500" fill="hold"/>
                                        <p:tgtEl>
                                          <p:spTgt spid="758"/>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760">
                                            <p:txEl>
                                              <p:pRg st="0" end="0"/>
                                            </p:txEl>
                                          </p:spTgt>
                                        </p:tgtEl>
                                        <p:attrNameLst>
                                          <p:attrName>style.visibility</p:attrName>
                                        </p:attrNameLst>
                                      </p:cBhvr>
                                      <p:to>
                                        <p:strVal val="visible"/>
                                      </p:to>
                                    </p:set>
                                    <p:anim calcmode="lin" valueType="num">
                                      <p:cBhvr additive="repl">
                                        <p:cTn id="13" dur="500" fill="hold"/>
                                        <p:tgtEl>
                                          <p:spTgt spid="760">
                                            <p:txEl>
                                              <p:pRg st="0" end="0"/>
                                            </p:txEl>
                                          </p:spTgt>
                                        </p:tgtEl>
                                        <p:attrNameLst>
                                          <p:attrName>ppt_w</p:attrName>
                                        </p:attrNameLst>
                                      </p:cBhvr>
                                      <p:tavLst>
                                        <p:tav tm="0">
                                          <p:val>
                                            <p:fltVal val="0"/>
                                          </p:val>
                                        </p:tav>
                                        <p:tav tm="100000">
                                          <p:val>
                                            <p:strVal val="#ppt_w"/>
                                          </p:val>
                                        </p:tav>
                                      </p:tavLst>
                                    </p:anim>
                                    <p:anim calcmode="lin" valueType="num">
                                      <p:cBhvr additive="repl">
                                        <p:cTn id="14" dur="500" fill="hold"/>
                                        <p:tgtEl>
                                          <p:spTgt spid="76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759">
                                            <p:txEl>
                                              <p:pRg st="0" end="0"/>
                                            </p:txEl>
                                          </p:spTgt>
                                        </p:tgtEl>
                                        <p:attrNameLst>
                                          <p:attrName>style.visibility</p:attrName>
                                        </p:attrNameLst>
                                      </p:cBhvr>
                                      <p:to>
                                        <p:strVal val="visible"/>
                                      </p:to>
                                    </p:set>
                                    <p:anim calcmode="lin" valueType="num">
                                      <p:cBhvr additive="repl">
                                        <p:cTn id="19" dur="500" fill="hold"/>
                                        <p:tgtEl>
                                          <p:spTgt spid="759">
                                            <p:txEl>
                                              <p:pRg st="0" end="0"/>
                                            </p:txEl>
                                          </p:spTgt>
                                        </p:tgtEl>
                                        <p:attrNameLst>
                                          <p:attrName>ppt_w</p:attrName>
                                        </p:attrNameLst>
                                      </p:cBhvr>
                                      <p:tavLst>
                                        <p:tav tm="0">
                                          <p:val>
                                            <p:fltVal val="0"/>
                                          </p:val>
                                        </p:tav>
                                        <p:tav tm="100000">
                                          <p:val>
                                            <p:strVal val="#ppt_w"/>
                                          </p:val>
                                        </p:tav>
                                      </p:tavLst>
                                    </p:anim>
                                    <p:anim calcmode="lin" valueType="num">
                                      <p:cBhvr additive="repl">
                                        <p:cTn id="20" dur="500" fill="hold"/>
                                        <p:tgtEl>
                                          <p:spTgt spid="75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759">
                                            <p:txEl>
                                              <p:pRg st="2" end="2"/>
                                            </p:txEl>
                                          </p:spTgt>
                                        </p:tgtEl>
                                        <p:attrNameLst>
                                          <p:attrName>style.visibility</p:attrName>
                                        </p:attrNameLst>
                                      </p:cBhvr>
                                      <p:to>
                                        <p:strVal val="visible"/>
                                      </p:to>
                                    </p:set>
                                    <p:anim calcmode="lin" valueType="num">
                                      <p:cBhvr additive="repl">
                                        <p:cTn id="25" dur="500" fill="hold"/>
                                        <p:tgtEl>
                                          <p:spTgt spid="759">
                                            <p:txEl>
                                              <p:pRg st="2" end="2"/>
                                            </p:txEl>
                                          </p:spTgt>
                                        </p:tgtEl>
                                        <p:attrNameLst>
                                          <p:attrName>ppt_w</p:attrName>
                                        </p:attrNameLst>
                                      </p:cBhvr>
                                      <p:tavLst>
                                        <p:tav tm="0">
                                          <p:val>
                                            <p:fltVal val="0"/>
                                          </p:val>
                                        </p:tav>
                                        <p:tav tm="100000">
                                          <p:val>
                                            <p:strVal val="#ppt_w"/>
                                          </p:val>
                                        </p:tav>
                                      </p:tavLst>
                                    </p:anim>
                                    <p:anim calcmode="lin" valueType="num">
                                      <p:cBhvr additive="repl">
                                        <p:cTn id="26" dur="500" fill="hold"/>
                                        <p:tgtEl>
                                          <p:spTgt spid="75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759">
                                            <p:txEl>
                                              <p:pRg st="4" end="4"/>
                                            </p:txEl>
                                          </p:spTgt>
                                        </p:tgtEl>
                                        <p:attrNameLst>
                                          <p:attrName>style.visibility</p:attrName>
                                        </p:attrNameLst>
                                      </p:cBhvr>
                                      <p:to>
                                        <p:strVal val="visible"/>
                                      </p:to>
                                    </p:set>
                                    <p:anim calcmode="lin" valueType="num">
                                      <p:cBhvr additive="repl">
                                        <p:cTn id="31" dur="500" fill="hold"/>
                                        <p:tgtEl>
                                          <p:spTgt spid="759">
                                            <p:txEl>
                                              <p:pRg st="4" end="4"/>
                                            </p:txEl>
                                          </p:spTgt>
                                        </p:tgtEl>
                                        <p:attrNameLst>
                                          <p:attrName>ppt_w</p:attrName>
                                        </p:attrNameLst>
                                      </p:cBhvr>
                                      <p:tavLst>
                                        <p:tav tm="0">
                                          <p:val>
                                            <p:fltVal val="0"/>
                                          </p:val>
                                        </p:tav>
                                        <p:tav tm="100000">
                                          <p:val>
                                            <p:strVal val="#ppt_w"/>
                                          </p:val>
                                        </p:tav>
                                      </p:tavLst>
                                    </p:anim>
                                    <p:anim calcmode="lin" valueType="num">
                                      <p:cBhvr additive="repl">
                                        <p:cTn id="32" dur="500" fill="hold"/>
                                        <p:tgtEl>
                                          <p:spTgt spid="759">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759">
                                            <p:txEl>
                                              <p:pRg st="5" end="5"/>
                                            </p:txEl>
                                          </p:spTgt>
                                        </p:tgtEl>
                                        <p:attrNameLst>
                                          <p:attrName>style.visibility</p:attrName>
                                        </p:attrNameLst>
                                      </p:cBhvr>
                                      <p:to>
                                        <p:strVal val="visible"/>
                                      </p:to>
                                    </p:set>
                                    <p:anim calcmode="lin" valueType="num">
                                      <p:cBhvr additive="repl">
                                        <p:cTn id="37" dur="500" fill="hold"/>
                                        <p:tgtEl>
                                          <p:spTgt spid="759">
                                            <p:txEl>
                                              <p:pRg st="5" end="5"/>
                                            </p:txEl>
                                          </p:spTgt>
                                        </p:tgtEl>
                                        <p:attrNameLst>
                                          <p:attrName>ppt_w</p:attrName>
                                        </p:attrNameLst>
                                      </p:cBhvr>
                                      <p:tavLst>
                                        <p:tav tm="0">
                                          <p:val>
                                            <p:fltVal val="0"/>
                                          </p:val>
                                        </p:tav>
                                        <p:tav tm="100000">
                                          <p:val>
                                            <p:strVal val="#ppt_w"/>
                                          </p:val>
                                        </p:tav>
                                      </p:tavLst>
                                    </p:anim>
                                    <p:anim calcmode="lin" valueType="num">
                                      <p:cBhvr additive="repl">
                                        <p:cTn id="38" dur="500" fill="hold"/>
                                        <p:tgtEl>
                                          <p:spTgt spid="759">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759">
                                            <p:txEl>
                                              <p:pRg st="3" end="3"/>
                                            </p:txEl>
                                          </p:spTgt>
                                        </p:tgtEl>
                                        <p:attrNameLst>
                                          <p:attrName>style.visibility</p:attrName>
                                        </p:attrNameLst>
                                      </p:cBhvr>
                                      <p:to>
                                        <p:strVal val="visible"/>
                                      </p:to>
                                    </p:set>
                                    <p:anim calcmode="lin" valueType="num">
                                      <p:cBhvr additive="repl">
                                        <p:cTn id="43" dur="500" fill="hold"/>
                                        <p:tgtEl>
                                          <p:spTgt spid="759">
                                            <p:txEl>
                                              <p:pRg st="3" end="3"/>
                                            </p:txEl>
                                          </p:spTgt>
                                        </p:tgtEl>
                                        <p:attrNameLst>
                                          <p:attrName>ppt_w</p:attrName>
                                        </p:attrNameLst>
                                      </p:cBhvr>
                                      <p:tavLst>
                                        <p:tav tm="0">
                                          <p:val>
                                            <p:fltVal val="0"/>
                                          </p:val>
                                        </p:tav>
                                        <p:tav tm="100000">
                                          <p:val>
                                            <p:strVal val="#ppt_w"/>
                                          </p:val>
                                        </p:tav>
                                      </p:tavLst>
                                    </p:anim>
                                    <p:anim calcmode="lin" valueType="num">
                                      <p:cBhvr additive="repl">
                                        <p:cTn id="44" dur="500" fill="hold"/>
                                        <p:tgtEl>
                                          <p:spTgt spid="759">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TextShape 1"/>
          <p:cNvSpPr txBox="1"/>
          <p:nvPr/>
        </p:nvSpPr>
        <p:spPr>
          <a:xfrm>
            <a:off x="609480" y="1218960"/>
            <a:ext cx="6934320" cy="533160"/>
          </a:xfrm>
          <a:prstGeom prst="rect">
            <a:avLst/>
          </a:prstGeom>
          <a:solidFill>
            <a:srgbClr val="BDD7EE"/>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rPr>
              <a:t>bazı</a:t>
            </a:r>
            <a:r>
              <a:rPr lang="en-US" sz="1800" b="1" strike="noStrike" spc="-1">
                <a:solidFill>
                  <a:srgbClr val="000000"/>
                </a:solidFill>
                <a:latin typeface="Calibri"/>
              </a:rPr>
              <a:t>k</a:t>
            </a:r>
            <a:r>
              <a:rPr lang="sq-AL" sz="1800" b="1" strike="noStrike" spc="-1">
                <a:solidFill>
                  <a:srgbClr val="000000"/>
                </a:solidFill>
                <a:latin typeface="Calibri"/>
              </a:rPr>
              <a:t>Kamuoyu görüşüne hazırlanmak için ipuçları</a:t>
            </a:r>
            <a:endParaRPr lang="en-US" sz="1800" b="0" strike="noStrike" spc="-1">
              <a:solidFill>
                <a:srgbClr val="000000"/>
              </a:solidFill>
              <a:latin typeface="Calibri Light"/>
            </a:endParaRPr>
          </a:p>
        </p:txBody>
      </p:sp>
      <p:sp>
        <p:nvSpPr>
          <p:cNvPr id="763" name="TextShape 2"/>
          <p:cNvSpPr txBox="1"/>
          <p:nvPr/>
        </p:nvSpPr>
        <p:spPr>
          <a:xfrm>
            <a:off x="685800" y="2057400"/>
            <a:ext cx="7772400" cy="4114800"/>
          </a:xfrm>
          <a:prstGeom prst="rect">
            <a:avLst/>
          </a:prstGeom>
          <a:noFill/>
          <a:ln w="0">
            <a:noFill/>
          </a:ln>
        </p:spPr>
        <p:txBody>
          <a:bodyPr>
            <a:normAutofit/>
          </a:bodyPr>
          <a:lstStyle/>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strike="noStrike" spc="-1">
                <a:solidFill>
                  <a:srgbClr val="000000"/>
                </a:solidFill>
                <a:latin typeface="Calibri"/>
                <a:ea typeface="Calibri"/>
              </a:rPr>
              <a:t>P</a:t>
            </a:r>
            <a:r>
              <a:rPr lang="sq-AL" sz="1600" b="1" strike="noStrike" spc="-1">
                <a:solidFill>
                  <a:srgbClr val="000000"/>
                </a:solidFill>
                <a:latin typeface="Calibri"/>
                <a:ea typeface="Calibri"/>
              </a:rPr>
              <a:t>alan</a:t>
            </a:r>
            <a:r>
              <a:rPr lang="en-US" sz="1600" b="1" strike="noStrike" spc="-1">
                <a:solidFill>
                  <a:srgbClr val="000000"/>
                </a:solidFill>
                <a:latin typeface="Calibri"/>
                <a:ea typeface="Calibri"/>
              </a:rPr>
              <a:t> </a:t>
            </a:r>
            <a:r>
              <a:rPr lang="sq-AL" sz="1600" b="1" strike="noStrike" spc="-1">
                <a:solidFill>
                  <a:srgbClr val="000000"/>
                </a:solidFill>
                <a:latin typeface="Calibri"/>
                <a:ea typeface="Calibri"/>
              </a:rPr>
              <a:t>DANIŞMA</a:t>
            </a:r>
            <a:r>
              <a:rPr lang="en-US" sz="1600" b="1" strike="noStrike" spc="-1">
                <a:solidFill>
                  <a:srgbClr val="000000"/>
                </a:solidFill>
                <a:latin typeface="Calibri"/>
                <a:ea typeface="Calibri"/>
              </a:rPr>
              <a:t> </a:t>
            </a:r>
            <a:r>
              <a:rPr lang="sq-AL" sz="1600" b="1" strike="noStrike" spc="-1">
                <a:solidFill>
                  <a:srgbClr val="000000"/>
                </a:solidFill>
                <a:latin typeface="Calibri"/>
                <a:ea typeface="Calibri"/>
              </a:rPr>
              <a:t>Halk</a:t>
            </a:r>
            <a:r>
              <a:rPr lang="en-US" sz="1600" b="1" strike="noStrike" spc="-1">
                <a:solidFill>
                  <a:srgbClr val="000000"/>
                </a:solidFill>
                <a:latin typeface="Calibri"/>
                <a:ea typeface="Calibri"/>
              </a:rPr>
              <a:t> </a:t>
            </a:r>
            <a:endParaRPr lang="en-US" sz="1600" b="0" strike="noStrike" spc="-1">
              <a:solidFill>
                <a:srgbClr val="000000"/>
              </a:solidFill>
              <a:latin typeface="Calibri"/>
            </a:endParaRP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Amacı, zamanı, yeri, araçları ve danışılacak hedef grupları belirleyerek bir eylem planı oluşturun.</a:t>
            </a:r>
            <a:endParaRPr lang="en-US" sz="1600" b="0" strike="noStrike" spc="-1">
              <a:solidFill>
                <a:srgbClr val="000000"/>
              </a:solidFill>
              <a:latin typeface="Calibri"/>
            </a:endParaRP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Yapın.</a:t>
            </a:r>
            <a:r>
              <a:rPr lang="en-US" sz="1600" b="0" strike="noStrike" spc="-1">
                <a:solidFill>
                  <a:srgbClr val="000000"/>
                </a:solidFill>
                <a:latin typeface="Calibri"/>
              </a:rPr>
              <a:t>belgelerin yedek kopyaları</a:t>
            </a:r>
            <a:r>
              <a:rPr lang="sq-AL" sz="1600" b="0" strike="noStrike" spc="-1">
                <a:solidFill>
                  <a:srgbClr val="000000"/>
                </a:solidFill>
                <a:latin typeface="Calibri"/>
              </a:rPr>
              <a:t>NASIL</a:t>
            </a:r>
            <a:r>
              <a:rPr lang="en-US" sz="1600" b="0" strike="noStrike" spc="-1">
                <a:solidFill>
                  <a:srgbClr val="000000"/>
                </a:solidFill>
                <a:latin typeface="Calibri"/>
              </a:rPr>
              <a:t>fatura</a:t>
            </a:r>
            <a:r>
              <a:rPr lang="sq-AL" sz="1600" b="0" strike="noStrike" spc="-1">
                <a:solidFill>
                  <a:srgbClr val="000000"/>
                </a:solidFill>
                <a:latin typeface="Calibri"/>
              </a:rPr>
              <a:t> </a:t>
            </a:r>
            <a:endParaRPr lang="en-US" sz="1600" b="0" strike="noStrike" spc="-1">
              <a:solidFill>
                <a:srgbClr val="000000"/>
              </a:solidFill>
              <a:latin typeface="Calibri"/>
            </a:endParaRP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Komite üyelerinin listesi</a:t>
            </a:r>
            <a:r>
              <a:rPr lang="sq-AL" sz="1600" b="0" strike="noStrike" spc="-1">
                <a:solidFill>
                  <a:srgbClr val="000000"/>
                </a:solidFill>
                <a:latin typeface="Calibri"/>
              </a:rPr>
              <a:t> </a:t>
            </a: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gündem</a:t>
            </a:r>
            <a:r>
              <a:rPr lang="sq-AL" sz="1600" b="0" strike="noStrike" spc="-1">
                <a:solidFill>
                  <a:srgbClr val="000000"/>
                </a:solidFill>
                <a:latin typeface="Calibri"/>
              </a:rPr>
              <a:t>danışma</a:t>
            </a:r>
            <a:r>
              <a:rPr lang="en-US" sz="1600" b="0" strike="noStrike" spc="-1">
                <a:solidFill>
                  <a:srgbClr val="000000"/>
                </a:solidFill>
                <a:latin typeface="Calibri"/>
              </a:rPr>
              <a:t>Halk</a:t>
            </a: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Calibri"/>
              </a:rPr>
              <a:t>Beyaz kağıt ve işaretleyiciler</a:t>
            </a: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6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0" strike="noStrike" spc="-1">
                <a:solidFill>
                  <a:srgbClr val="000000"/>
                </a:solidFill>
                <a:latin typeface="Calibri"/>
              </a:rPr>
              <a:t>ELDE ETMEK</a:t>
            </a:r>
            <a:r>
              <a:rPr lang="sq-AL" sz="1600" b="0" strike="noStrike" spc="-1">
                <a:solidFill>
                  <a:srgbClr val="000000"/>
                </a:solidFill>
                <a:latin typeface="Calibri"/>
              </a:rPr>
              <a:t>başlangıç</a:t>
            </a:r>
            <a:r>
              <a:rPr lang="de-DE" sz="1600" b="0" strike="noStrike" spc="-1">
                <a:solidFill>
                  <a:srgbClr val="000000"/>
                </a:solidFill>
                <a:latin typeface="Calibri"/>
              </a:rPr>
              <a:t>Özeti de içeren ayrıntılı notlar.</a:t>
            </a:r>
            <a:r>
              <a:rPr lang="sq-AL" sz="1600" b="0" strike="noStrike" spc="-1">
                <a:solidFill>
                  <a:srgbClr val="000000"/>
                </a:solidFill>
                <a:latin typeface="Calibri"/>
              </a:rPr>
              <a:t> </a:t>
            </a:r>
            <a:r>
              <a:rPr lang="de-DE" sz="1600" b="0" strike="noStrike" spc="-1">
                <a:solidFill>
                  <a:srgbClr val="000000"/>
                </a:solidFill>
                <a:latin typeface="Calibri"/>
              </a:rPr>
              <a:t>İŞ</a:t>
            </a:r>
            <a:r>
              <a:rPr lang="sq-AL" sz="1600" b="0" strike="noStrike" spc="-1">
                <a:solidFill>
                  <a:srgbClr val="000000"/>
                </a:solidFill>
                <a:latin typeface="Calibri"/>
              </a:rPr>
              <a:t>tartışıldı, soruldu ve cevaplandı</a:t>
            </a:r>
            <a:r>
              <a:rPr lang="de-DE" sz="1600" b="0" strike="noStrike" spc="-1">
                <a:solidFill>
                  <a:srgbClr val="000000"/>
                </a:solidFill>
                <a:latin typeface="Calibri"/>
              </a:rPr>
              <a:t>İLE</a:t>
            </a:r>
            <a:r>
              <a:rPr lang="sq-AL" sz="1600" b="0" strike="noStrike" spc="-1">
                <a:solidFill>
                  <a:srgbClr val="000000"/>
                </a:solidFill>
                <a:latin typeface="Calibri"/>
              </a:rPr>
              <a:t>Orada bulunanlara.</a:t>
            </a:r>
            <a:endParaRPr lang="en-US" sz="1600" b="0" strike="noStrike" spc="-1">
              <a:solidFill>
                <a:srgbClr val="000000"/>
              </a:solidFill>
              <a:latin typeface="Calibri"/>
            </a:endParaRPr>
          </a:p>
          <a:p>
            <a:pPr marL="171360" indent="-171360" algn="l" rtl="0">
              <a:lnSpc>
                <a:spcPct val="6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64"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62"/>
                                        </p:tgtEl>
                                        <p:attrNameLst>
                                          <p:attrName>style.visibility</p:attrName>
                                        </p:attrNameLst>
                                      </p:cBhvr>
                                      <p:to>
                                        <p:strVal val="visible"/>
                                      </p:to>
                                    </p:set>
                                    <p:anim calcmode="lin" valueType="num">
                                      <p:cBhvr additive="repl">
                                        <p:cTn id="7" dur="500" fill="hold"/>
                                        <p:tgtEl>
                                          <p:spTgt spid="762"/>
                                        </p:tgtEl>
                                        <p:attrNameLst>
                                          <p:attrName>ppt_w</p:attrName>
                                        </p:attrNameLst>
                                      </p:cBhvr>
                                      <p:tavLst>
                                        <p:tav tm="0">
                                          <p:val>
                                            <p:fltVal val="0"/>
                                          </p:val>
                                        </p:tav>
                                        <p:tav tm="100000">
                                          <p:val>
                                            <p:strVal val="#ppt_w"/>
                                          </p:val>
                                        </p:tav>
                                      </p:tavLst>
                                    </p:anim>
                                    <p:anim calcmode="lin" valueType="num">
                                      <p:cBhvr additive="repl">
                                        <p:cTn id="8" dur="500" fill="hold"/>
                                        <p:tgtEl>
                                          <p:spTgt spid="762"/>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763">
                                            <p:txEl>
                                              <p:pRg st="1" end="1"/>
                                            </p:txEl>
                                          </p:spTgt>
                                        </p:tgtEl>
                                        <p:attrNameLst>
                                          <p:attrName>style.visibility</p:attrName>
                                        </p:attrNameLst>
                                      </p:cBhvr>
                                      <p:to>
                                        <p:strVal val="visible"/>
                                      </p:to>
                                    </p:set>
                                    <p:anim calcmode="lin" valueType="num">
                                      <p:cBhvr additive="repl">
                                        <p:cTn id="13" dur="500" fill="hold"/>
                                        <p:tgtEl>
                                          <p:spTgt spid="763">
                                            <p:txEl>
                                              <p:pRg st="1" end="1"/>
                                            </p:txEl>
                                          </p:spTgt>
                                        </p:tgtEl>
                                        <p:attrNameLst>
                                          <p:attrName>ppt_w</p:attrName>
                                        </p:attrNameLst>
                                      </p:cBhvr>
                                      <p:tavLst>
                                        <p:tav tm="0">
                                          <p:val>
                                            <p:fltVal val="0"/>
                                          </p:val>
                                        </p:tav>
                                        <p:tav tm="100000">
                                          <p:val>
                                            <p:strVal val="#ppt_w"/>
                                          </p:val>
                                        </p:tav>
                                      </p:tavLst>
                                    </p:anim>
                                    <p:anim calcmode="lin" valueType="num">
                                      <p:cBhvr additive="repl">
                                        <p:cTn id="14" dur="500" fill="hold"/>
                                        <p:tgtEl>
                                          <p:spTgt spid="76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763">
                                            <p:txEl>
                                              <p:pRg st="3" end="3"/>
                                            </p:txEl>
                                          </p:spTgt>
                                        </p:tgtEl>
                                        <p:attrNameLst>
                                          <p:attrName>style.visibility</p:attrName>
                                        </p:attrNameLst>
                                      </p:cBhvr>
                                      <p:to>
                                        <p:strVal val="visible"/>
                                      </p:to>
                                    </p:set>
                                    <p:anim calcmode="lin" valueType="num">
                                      <p:cBhvr additive="repl">
                                        <p:cTn id="19" dur="500" fill="hold"/>
                                        <p:tgtEl>
                                          <p:spTgt spid="763">
                                            <p:txEl>
                                              <p:pRg st="3" end="3"/>
                                            </p:txEl>
                                          </p:spTgt>
                                        </p:tgtEl>
                                        <p:attrNameLst>
                                          <p:attrName>ppt_w</p:attrName>
                                        </p:attrNameLst>
                                      </p:cBhvr>
                                      <p:tavLst>
                                        <p:tav tm="0">
                                          <p:val>
                                            <p:fltVal val="0"/>
                                          </p:val>
                                        </p:tav>
                                        <p:tav tm="100000">
                                          <p:val>
                                            <p:strVal val="#ppt_w"/>
                                          </p:val>
                                        </p:tav>
                                      </p:tavLst>
                                    </p:anim>
                                    <p:anim calcmode="lin" valueType="num">
                                      <p:cBhvr additive="repl">
                                        <p:cTn id="20" dur="500" fill="hold"/>
                                        <p:tgtEl>
                                          <p:spTgt spid="76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763">
                                            <p:txEl>
                                              <p:pRg st="5" end="5"/>
                                            </p:txEl>
                                          </p:spTgt>
                                        </p:tgtEl>
                                        <p:attrNameLst>
                                          <p:attrName>style.visibility</p:attrName>
                                        </p:attrNameLst>
                                      </p:cBhvr>
                                      <p:to>
                                        <p:strVal val="visible"/>
                                      </p:to>
                                    </p:set>
                                    <p:anim calcmode="lin" valueType="num">
                                      <p:cBhvr additive="repl">
                                        <p:cTn id="25" dur="500" fill="hold"/>
                                        <p:tgtEl>
                                          <p:spTgt spid="763">
                                            <p:txEl>
                                              <p:pRg st="5" end="5"/>
                                            </p:txEl>
                                          </p:spTgt>
                                        </p:tgtEl>
                                        <p:attrNameLst>
                                          <p:attrName>ppt_w</p:attrName>
                                        </p:attrNameLst>
                                      </p:cBhvr>
                                      <p:tavLst>
                                        <p:tav tm="0">
                                          <p:val>
                                            <p:fltVal val="0"/>
                                          </p:val>
                                        </p:tav>
                                        <p:tav tm="100000">
                                          <p:val>
                                            <p:strVal val="#ppt_w"/>
                                          </p:val>
                                        </p:tav>
                                      </p:tavLst>
                                    </p:anim>
                                    <p:anim calcmode="lin" valueType="num">
                                      <p:cBhvr additive="repl">
                                        <p:cTn id="26" dur="500" fill="hold"/>
                                        <p:tgtEl>
                                          <p:spTgt spid="76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763">
                                            <p:txEl>
                                              <p:pRg st="7" end="7"/>
                                            </p:txEl>
                                          </p:spTgt>
                                        </p:tgtEl>
                                        <p:attrNameLst>
                                          <p:attrName>style.visibility</p:attrName>
                                        </p:attrNameLst>
                                      </p:cBhvr>
                                      <p:to>
                                        <p:strVal val="visible"/>
                                      </p:to>
                                    </p:set>
                                    <p:anim calcmode="lin" valueType="num">
                                      <p:cBhvr additive="repl">
                                        <p:cTn id="31" dur="500" fill="hold"/>
                                        <p:tgtEl>
                                          <p:spTgt spid="763">
                                            <p:txEl>
                                              <p:pRg st="7" end="7"/>
                                            </p:txEl>
                                          </p:spTgt>
                                        </p:tgtEl>
                                        <p:attrNameLst>
                                          <p:attrName>ppt_w</p:attrName>
                                        </p:attrNameLst>
                                      </p:cBhvr>
                                      <p:tavLst>
                                        <p:tav tm="0">
                                          <p:val>
                                            <p:fltVal val="0"/>
                                          </p:val>
                                        </p:tav>
                                        <p:tav tm="100000">
                                          <p:val>
                                            <p:strVal val="#ppt_w"/>
                                          </p:val>
                                        </p:tav>
                                      </p:tavLst>
                                    </p:anim>
                                    <p:anim calcmode="lin" valueType="num">
                                      <p:cBhvr additive="repl">
                                        <p:cTn id="32" dur="500" fill="hold"/>
                                        <p:tgtEl>
                                          <p:spTgt spid="763">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763">
                                            <p:txEl>
                                              <p:pRg st="9" end="9"/>
                                            </p:txEl>
                                          </p:spTgt>
                                        </p:tgtEl>
                                        <p:attrNameLst>
                                          <p:attrName>style.visibility</p:attrName>
                                        </p:attrNameLst>
                                      </p:cBhvr>
                                      <p:to>
                                        <p:strVal val="visible"/>
                                      </p:to>
                                    </p:set>
                                    <p:anim calcmode="lin" valueType="num">
                                      <p:cBhvr additive="repl">
                                        <p:cTn id="37" dur="500" fill="hold"/>
                                        <p:tgtEl>
                                          <p:spTgt spid="763">
                                            <p:txEl>
                                              <p:pRg st="9" end="9"/>
                                            </p:txEl>
                                          </p:spTgt>
                                        </p:tgtEl>
                                        <p:attrNameLst>
                                          <p:attrName>ppt_w</p:attrName>
                                        </p:attrNameLst>
                                      </p:cBhvr>
                                      <p:tavLst>
                                        <p:tav tm="0">
                                          <p:val>
                                            <p:fltVal val="0"/>
                                          </p:val>
                                        </p:tav>
                                        <p:tav tm="100000">
                                          <p:val>
                                            <p:strVal val="#ppt_w"/>
                                          </p:val>
                                        </p:tav>
                                      </p:tavLst>
                                    </p:anim>
                                    <p:anim calcmode="lin" valueType="num">
                                      <p:cBhvr additive="repl">
                                        <p:cTn id="38" dur="500" fill="hold"/>
                                        <p:tgtEl>
                                          <p:spTgt spid="763">
                                            <p:txEl>
                                              <p:pRg st="9" end="9"/>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763">
                                            <p:txEl>
                                              <p:pRg st="11" end="11"/>
                                            </p:txEl>
                                          </p:spTgt>
                                        </p:tgtEl>
                                        <p:attrNameLst>
                                          <p:attrName>style.visibility</p:attrName>
                                        </p:attrNameLst>
                                      </p:cBhvr>
                                      <p:to>
                                        <p:strVal val="visible"/>
                                      </p:to>
                                    </p:set>
                                    <p:anim calcmode="lin" valueType="num">
                                      <p:cBhvr additive="repl">
                                        <p:cTn id="43" dur="500" fill="hold"/>
                                        <p:tgtEl>
                                          <p:spTgt spid="763">
                                            <p:txEl>
                                              <p:pRg st="11" end="11"/>
                                            </p:txEl>
                                          </p:spTgt>
                                        </p:tgtEl>
                                        <p:attrNameLst>
                                          <p:attrName>ppt_w</p:attrName>
                                        </p:attrNameLst>
                                      </p:cBhvr>
                                      <p:tavLst>
                                        <p:tav tm="0">
                                          <p:val>
                                            <p:fltVal val="0"/>
                                          </p:val>
                                        </p:tav>
                                        <p:tav tm="100000">
                                          <p:val>
                                            <p:strVal val="#ppt_w"/>
                                          </p:val>
                                        </p:tav>
                                      </p:tavLst>
                                    </p:anim>
                                    <p:anim calcmode="lin" valueType="num">
                                      <p:cBhvr additive="repl">
                                        <p:cTn id="44" dur="500" fill="hold"/>
                                        <p:tgtEl>
                                          <p:spTgt spid="763">
                                            <p:txEl>
                                              <p:pRg st="11" end="11"/>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763">
                                            <p:txEl>
                                              <p:pRg st="13" end="13"/>
                                            </p:txEl>
                                          </p:spTgt>
                                        </p:tgtEl>
                                        <p:attrNameLst>
                                          <p:attrName>style.visibility</p:attrName>
                                        </p:attrNameLst>
                                      </p:cBhvr>
                                      <p:to>
                                        <p:strVal val="visible"/>
                                      </p:to>
                                    </p:set>
                                    <p:anim calcmode="lin" valueType="num">
                                      <p:cBhvr additive="repl">
                                        <p:cTn id="49" dur="500" fill="hold"/>
                                        <p:tgtEl>
                                          <p:spTgt spid="763">
                                            <p:txEl>
                                              <p:pRg st="13" end="13"/>
                                            </p:txEl>
                                          </p:spTgt>
                                        </p:tgtEl>
                                        <p:attrNameLst>
                                          <p:attrName>ppt_w</p:attrName>
                                        </p:attrNameLst>
                                      </p:cBhvr>
                                      <p:tavLst>
                                        <p:tav tm="0">
                                          <p:val>
                                            <p:fltVal val="0"/>
                                          </p:val>
                                        </p:tav>
                                        <p:tav tm="100000">
                                          <p:val>
                                            <p:strVal val="#ppt_w"/>
                                          </p:val>
                                        </p:tav>
                                      </p:tavLst>
                                    </p:anim>
                                    <p:anim calcmode="lin" valueType="num">
                                      <p:cBhvr additive="repl">
                                        <p:cTn id="50" dur="500" fill="hold"/>
                                        <p:tgtEl>
                                          <p:spTgt spid="763">
                                            <p:txEl>
                                              <p:pRg st="13" end="1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 name="TextShape 1"/>
          <p:cNvSpPr txBox="1"/>
          <p:nvPr/>
        </p:nvSpPr>
        <p:spPr>
          <a:xfrm>
            <a:off x="628200" y="1142640"/>
            <a:ext cx="6915240" cy="515880"/>
          </a:xfrm>
          <a:prstGeom prst="rect">
            <a:avLst/>
          </a:prstGeom>
          <a:solidFill>
            <a:srgbClr val="B4C7E7"/>
          </a:solid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
              <a:rPr lang="en-US" sz="1800" b="1" strike="noStrike" spc="-1">
                <a:solidFill>
                  <a:srgbClr val="000000"/>
                </a:solidFill>
                <a:latin typeface="Calibri Light"/>
              </a:rPr>
              <a:t>K</a:t>
            </a:r>
            <a:r>
              <a:rPr lang="sq-AL" sz="1800" b="1" strike="noStrike" spc="-1">
                <a:solidFill>
                  <a:srgbClr val="000000"/>
                </a:solidFill>
                <a:latin typeface="Calibri"/>
              </a:rPr>
              <a:t>S</a:t>
            </a:r>
            <a:r>
              <a:rPr lang="sq-AL" sz="1800" b="1" strike="noStrike" spc="-1">
                <a:solidFill>
                  <a:srgbClr val="000000"/>
                </a:solidFill>
                <a:latin typeface="Calibri Light"/>
              </a:rPr>
              <a:t>ipuçları</a:t>
            </a:r>
            <a:r>
              <a:rPr lang="en-US" sz="1800" b="1" strike="noStrike" spc="-1">
                <a:solidFill>
                  <a:srgbClr val="000000"/>
                </a:solidFill>
                <a:latin typeface="Calibri Light"/>
              </a:rPr>
              <a:t>r ile</a:t>
            </a:r>
            <a:r>
              <a:rPr lang="sq-AL" sz="1800" b="1" strike="noStrike" spc="-1">
                <a:solidFill>
                  <a:srgbClr val="000000"/>
                </a:solidFill>
                <a:latin typeface="Calibri"/>
              </a:rPr>
              <a:t>dokumacı</a:t>
            </a:r>
            <a:r>
              <a:rPr lang="en-US" sz="1800" b="1" strike="noStrike" spc="-1">
                <a:solidFill>
                  <a:srgbClr val="000000"/>
                </a:solidFill>
                <a:latin typeface="Calibri"/>
              </a:rPr>
              <a:t>…</a:t>
            </a:r>
            <a:r>
              <a:rPr lang="sq-AL" sz="1800" b="1" u="sng" strike="noStrike" spc="-1">
                <a:solidFill>
                  <a:srgbClr val="000000"/>
                </a:solidFill>
                <a:uFillTx/>
                <a:latin typeface="Calibri"/>
              </a:rPr>
              <a:t>Kamuoyu istişaresinin ardından</a:t>
            </a:r>
            <a:br/>
            <a:endParaRPr lang="en-US" sz="1800" b="0" strike="noStrike" spc="-1">
              <a:solidFill>
                <a:srgbClr val="000000"/>
              </a:solidFill>
              <a:latin typeface="Calibri Light"/>
            </a:endParaRPr>
          </a:p>
        </p:txBody>
      </p:sp>
      <p:sp>
        <p:nvSpPr>
          <p:cNvPr id="766" name="TextShape 2"/>
          <p:cNvSpPr txBox="1"/>
          <p:nvPr/>
        </p:nvSpPr>
        <p:spPr>
          <a:xfrm>
            <a:off x="628560" y="2025360"/>
            <a:ext cx="7886880" cy="4351320"/>
          </a:xfrm>
          <a:prstGeom prst="rect">
            <a:avLst/>
          </a:prstGeom>
          <a:noFill/>
          <a:ln w="0">
            <a:noFill/>
          </a:ln>
        </p:spPr>
        <p:txBody>
          <a:bodyPr>
            <a:normAutofit/>
          </a:bodyPr>
          <a:lstStyle/>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Toplantı tutanaklarını ve kayıtlarını inceleyin.</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Özet bir rapor hazırlayın.</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Değişiklik önerilerinin tümünü belirleyin.</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Komitenin tavsiyelerini içeren bir rapor hazırlayın.</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Komite değişiklikleri onayladıktan sonra, hukuk bürosuna gidin ve</a:t>
            </a: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Tartışılması ve onaylanması için meclise geri gönderin.</a:t>
            </a:r>
            <a:endParaRPr lang="en-US" sz="1600" b="0" strike="noStrike" spc="-1">
              <a:solidFill>
                <a:srgbClr val="000000"/>
              </a:solidFill>
              <a:latin typeface="Calibri"/>
            </a:endParaRPr>
          </a:p>
          <a:p>
            <a:pPr marL="171360" indent="-17136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67"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5"/>
                                        </p:tgtEl>
                                        <p:attrNameLst>
                                          <p:attrName>style.visibility</p:attrName>
                                        </p:attrNameLst>
                                      </p:cBhvr>
                                      <p:to>
                                        <p:strVal val="visible"/>
                                      </p:to>
                                    </p:set>
                                    <p:anim calcmode="lin" valueType="num">
                                      <p:cBhvr additive="repl">
                                        <p:cTn id="7" dur="500" fill="hold"/>
                                        <p:tgtEl>
                                          <p:spTgt spid="765"/>
                                        </p:tgtEl>
                                        <p:attrNameLst>
                                          <p:attrName>ppt_x</p:attrName>
                                        </p:attrNameLst>
                                      </p:cBhvr>
                                      <p:tavLst>
                                        <p:tav tm="0">
                                          <p:val>
                                            <p:strVal val="0-#ppt_w/2"/>
                                          </p:val>
                                        </p:tav>
                                        <p:tav tm="100000">
                                          <p:val>
                                            <p:strVal val="#ppt_x"/>
                                          </p:val>
                                        </p:tav>
                                      </p:tavLst>
                                    </p:anim>
                                    <p:anim calcmode="lin" valueType="num">
                                      <p:cBhvr additive="repl">
                                        <p:cTn id="8" dur="500" fill="hold"/>
                                        <p:tgtEl>
                                          <p:spTgt spid="7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 name="TextShape 1"/>
          <p:cNvSpPr txBox="1"/>
          <p:nvPr/>
        </p:nvSpPr>
        <p:spPr>
          <a:xfrm>
            <a:off x="628200" y="1143000"/>
            <a:ext cx="6838920" cy="457200"/>
          </a:xfrm>
          <a:prstGeom prst="rect">
            <a:avLst/>
          </a:prstGeom>
          <a:solidFill>
            <a:srgbClr val="B4C7E7"/>
          </a:solid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ea typeface="Arial"/>
              </a:rPr>
              <a:t>Parlamenter Gruplar, Belediye Meclisleri için uygulama  </a:t>
            </a:r>
            <a:endParaRPr lang="en-US" sz="1800" b="0" strike="noStrike" spc="-1">
              <a:solidFill>
                <a:srgbClr val="000000"/>
              </a:solidFill>
              <a:latin typeface="Calibri Light"/>
            </a:endParaRPr>
          </a:p>
        </p:txBody>
      </p:sp>
      <p:sp>
        <p:nvSpPr>
          <p:cNvPr id="769" name="TextShape 2"/>
          <p:cNvSpPr txBox="1"/>
          <p:nvPr/>
        </p:nvSpPr>
        <p:spPr>
          <a:xfrm>
            <a:off x="685800" y="1752120"/>
            <a:ext cx="7772400" cy="4419720"/>
          </a:xfrm>
          <a:prstGeom prst="rect">
            <a:avLst/>
          </a:prstGeom>
          <a:noFill/>
          <a:ln w="0">
            <a:noFill/>
          </a:ln>
        </p:spPr>
        <p:txBody>
          <a:bodyPr>
            <a:normAutofit/>
          </a:bodyPr>
          <a:lstStyle/>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ea typeface="Arial"/>
              </a:rPr>
              <a:t>1.</a:t>
            </a:r>
            <a:r>
              <a:rPr lang="sq-AL" sz="1600" b="0" strike="noStrike" spc="-1">
                <a:solidFill>
                  <a:srgbClr val="000000"/>
                </a:solidFill>
                <a:latin typeface="Calibri"/>
                <a:ea typeface="Arial"/>
              </a:rPr>
              <a:t>Parlamenter grup yapısı</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grup lideri</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Ne</a:t>
            </a:r>
            <a:r>
              <a:rPr lang="en-US" sz="1600" b="0" strike="noStrike" spc="-1">
                <a:solidFill>
                  <a:srgbClr val="000000"/>
                </a:solidFill>
                <a:latin typeface="Calibri"/>
                <a:ea typeface="Arial"/>
              </a:rPr>
              <a:t>ah</a:t>
            </a:r>
            <a:r>
              <a:rPr lang="sq-AL" sz="1600" b="0" strike="noStrike" spc="-1">
                <a:solidFill>
                  <a:srgbClr val="000000"/>
                </a:solidFill>
                <a:latin typeface="Calibri"/>
                <a:ea typeface="Arial"/>
              </a:rPr>
              <a:t>rdinator (işlem yöneticisi,</a:t>
            </a:r>
            <a:r>
              <a:rPr lang="en-US" sz="1600" b="0" strike="noStrike" spc="-1">
                <a:solidFill>
                  <a:srgbClr val="000000"/>
                </a:solidFill>
                <a:latin typeface="Calibri"/>
                <a:ea typeface="Arial"/>
              </a:rPr>
              <a:t> </a:t>
            </a:r>
            <a:r>
              <a:rPr lang="sq-AL" sz="1600" b="0" strike="noStrike" spc="-1">
                <a:solidFill>
                  <a:srgbClr val="000000"/>
                </a:solidFill>
                <a:latin typeface="Calibri"/>
                <a:ea typeface="Arial"/>
              </a:rPr>
              <a:t>(toplantıları düzenlemek)</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2. Parlamento grubu – siyasi partinin "sesi"</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parti politikalarının geliştirilmesi</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Parlamento grubunun parti politikalarının belirlenmesindeki rolü</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Kosova genelindeki politikalara karşı yerel şube politikaları</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3. Parti ilkelerinin ve fikirlerinin iletilmesi</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Parlamentodaki tartışmalar</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medyada yer alan yorumlar</a:t>
            </a:r>
            <a:endParaRPr lang="en-US" sz="1600" b="0" strike="noStrike" spc="-1">
              <a:solidFill>
                <a:srgbClr val="000000"/>
              </a:solidFill>
              <a:latin typeface="Calibri"/>
            </a:endParaRPr>
          </a:p>
          <a:p>
            <a:pPr marL="609480" indent="-609480"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ea typeface="Arial"/>
              </a:rPr>
              <a:t>    - seçmenlerle iletişim</a:t>
            </a:r>
            <a:endParaRPr lang="en-US" sz="1600" b="0" strike="noStrike" spc="-1">
              <a:solidFill>
                <a:srgbClr val="000000"/>
              </a:solidFill>
              <a:latin typeface="Calibri"/>
            </a:endParaRPr>
          </a:p>
          <a:p>
            <a:pPr marL="609480" indent="-60948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609480" indent="-60948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pic>
        <p:nvPicPr>
          <p:cNvPr id="770"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68"/>
                                        </p:tgtEl>
                                        <p:attrNameLst>
                                          <p:attrName>style.visibility</p:attrName>
                                        </p:attrNameLst>
                                      </p:cBhvr>
                                      <p:to>
                                        <p:strVal val="visible"/>
                                      </p:to>
                                    </p:set>
                                    <p:anim calcmode="lin" valueType="num">
                                      <p:cBhvr additive="repl">
                                        <p:cTn id="7" dur="500" fill="hold"/>
                                        <p:tgtEl>
                                          <p:spTgt spid="768"/>
                                        </p:tgtEl>
                                        <p:attrNameLst>
                                          <p:attrName>ppt_w</p:attrName>
                                        </p:attrNameLst>
                                      </p:cBhvr>
                                      <p:tavLst>
                                        <p:tav tm="0">
                                          <p:val>
                                            <p:fltVal val="0"/>
                                          </p:val>
                                        </p:tav>
                                        <p:tav tm="100000">
                                          <p:val>
                                            <p:strVal val="#ppt_w"/>
                                          </p:val>
                                        </p:tav>
                                      </p:tavLst>
                                    </p:anim>
                                    <p:anim calcmode="lin" valueType="num">
                                      <p:cBhvr additive="repl">
                                        <p:cTn id="8" dur="500" fill="hold"/>
                                        <p:tgtEl>
                                          <p:spTgt spid="768"/>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769">
                                            <p:txEl>
                                              <p:pRg st="0" end="0"/>
                                            </p:txEl>
                                          </p:spTgt>
                                        </p:tgtEl>
                                        <p:attrNameLst>
                                          <p:attrName>style.visibility</p:attrName>
                                        </p:attrNameLst>
                                      </p:cBhvr>
                                      <p:to>
                                        <p:strVal val="visible"/>
                                      </p:to>
                                    </p:set>
                                    <p:anim calcmode="lin" valueType="num">
                                      <p:cBhvr additive="repl">
                                        <p:cTn id="13" dur="500" fill="hold"/>
                                        <p:tgtEl>
                                          <p:spTgt spid="769">
                                            <p:txEl>
                                              <p:pRg st="0" end="0"/>
                                            </p:txEl>
                                          </p:spTgt>
                                        </p:tgtEl>
                                        <p:attrNameLst>
                                          <p:attrName>ppt_w</p:attrName>
                                        </p:attrNameLst>
                                      </p:cBhvr>
                                      <p:tavLst>
                                        <p:tav tm="0">
                                          <p:val>
                                            <p:fltVal val="0"/>
                                          </p:val>
                                        </p:tav>
                                        <p:tav tm="100000">
                                          <p:val>
                                            <p:strVal val="#ppt_w"/>
                                          </p:val>
                                        </p:tav>
                                      </p:tavLst>
                                    </p:anim>
                                    <p:anim calcmode="lin" valueType="num">
                                      <p:cBhvr additive="repl">
                                        <p:cTn id="14" dur="500" fill="hold"/>
                                        <p:tgtEl>
                                          <p:spTgt spid="76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769">
                                            <p:txEl>
                                              <p:pRg st="1" end="1"/>
                                            </p:txEl>
                                          </p:spTgt>
                                        </p:tgtEl>
                                        <p:attrNameLst>
                                          <p:attrName>style.visibility</p:attrName>
                                        </p:attrNameLst>
                                      </p:cBhvr>
                                      <p:to>
                                        <p:strVal val="visible"/>
                                      </p:to>
                                    </p:set>
                                    <p:anim calcmode="lin" valueType="num">
                                      <p:cBhvr additive="repl">
                                        <p:cTn id="19" dur="500" fill="hold"/>
                                        <p:tgtEl>
                                          <p:spTgt spid="769">
                                            <p:txEl>
                                              <p:pRg st="1" end="1"/>
                                            </p:txEl>
                                          </p:spTgt>
                                        </p:tgtEl>
                                        <p:attrNameLst>
                                          <p:attrName>ppt_w</p:attrName>
                                        </p:attrNameLst>
                                      </p:cBhvr>
                                      <p:tavLst>
                                        <p:tav tm="0">
                                          <p:val>
                                            <p:fltVal val="0"/>
                                          </p:val>
                                        </p:tav>
                                        <p:tav tm="100000">
                                          <p:val>
                                            <p:strVal val="#ppt_w"/>
                                          </p:val>
                                        </p:tav>
                                      </p:tavLst>
                                    </p:anim>
                                    <p:anim calcmode="lin" valueType="num">
                                      <p:cBhvr additive="repl">
                                        <p:cTn id="20" dur="500" fill="hold"/>
                                        <p:tgtEl>
                                          <p:spTgt spid="769">
                                            <p:txEl>
                                              <p:pRg st="1" end="1"/>
                                            </p:txEl>
                                          </p:spTgt>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769">
                                            <p:txEl>
                                              <p:pRg st="2" end="2"/>
                                            </p:txEl>
                                          </p:spTgt>
                                        </p:tgtEl>
                                        <p:attrNameLst>
                                          <p:attrName>style.visibility</p:attrName>
                                        </p:attrNameLst>
                                      </p:cBhvr>
                                      <p:to>
                                        <p:strVal val="visible"/>
                                      </p:to>
                                    </p:set>
                                    <p:anim calcmode="lin" valueType="num">
                                      <p:cBhvr additive="repl">
                                        <p:cTn id="23" dur="500" fill="hold"/>
                                        <p:tgtEl>
                                          <p:spTgt spid="769">
                                            <p:txEl>
                                              <p:pRg st="2" end="2"/>
                                            </p:txEl>
                                          </p:spTgt>
                                        </p:tgtEl>
                                        <p:attrNameLst>
                                          <p:attrName>ppt_w</p:attrName>
                                        </p:attrNameLst>
                                      </p:cBhvr>
                                      <p:tavLst>
                                        <p:tav tm="0">
                                          <p:val>
                                            <p:fltVal val="0"/>
                                          </p:val>
                                        </p:tav>
                                        <p:tav tm="100000">
                                          <p:val>
                                            <p:strVal val="#ppt_w"/>
                                          </p:val>
                                        </p:tav>
                                      </p:tavLst>
                                    </p:anim>
                                    <p:anim calcmode="lin" valueType="num">
                                      <p:cBhvr additive="repl">
                                        <p:cTn id="24" dur="500" fill="hold"/>
                                        <p:tgtEl>
                                          <p:spTgt spid="76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5" fill="hold" nodeType="clickEffect">
                      <p:stCondLst>
                        <p:cond delay="indefinite"/>
                      </p:stCondLst>
                      <p:childTnLst>
                        <p:par>
                          <p:cTn id="26" fill="hold" nodeType="withEffect">
                            <p:stCondLst>
                              <p:cond delay="0"/>
                            </p:stCondLst>
                            <p:childTnLst>
                              <p:par>
                                <p:cTn id="27" presetID="17" presetClass="entr" presetSubtype="10" fill="hold" nodeType="clickEffect">
                                  <p:stCondLst>
                                    <p:cond delay="0"/>
                                  </p:stCondLst>
                                  <p:childTnLst>
                                    <p:set>
                                      <p:cBhvr>
                                        <p:cTn id="28" dur="1" fill="hold">
                                          <p:stCondLst>
                                            <p:cond delay="0"/>
                                          </p:stCondLst>
                                        </p:cTn>
                                        <p:tgtEl>
                                          <p:spTgt spid="769">
                                            <p:txEl>
                                              <p:pRg st="4" end="4"/>
                                            </p:txEl>
                                          </p:spTgt>
                                        </p:tgtEl>
                                        <p:attrNameLst>
                                          <p:attrName>style.visibility</p:attrName>
                                        </p:attrNameLst>
                                      </p:cBhvr>
                                      <p:to>
                                        <p:strVal val="visible"/>
                                      </p:to>
                                    </p:set>
                                    <p:anim calcmode="lin" valueType="num">
                                      <p:cBhvr additive="repl">
                                        <p:cTn id="29" dur="500" fill="hold"/>
                                        <p:tgtEl>
                                          <p:spTgt spid="769">
                                            <p:txEl>
                                              <p:pRg st="4" end="4"/>
                                            </p:txEl>
                                          </p:spTgt>
                                        </p:tgtEl>
                                        <p:attrNameLst>
                                          <p:attrName>ppt_w</p:attrName>
                                        </p:attrNameLst>
                                      </p:cBhvr>
                                      <p:tavLst>
                                        <p:tav tm="0">
                                          <p:val>
                                            <p:fltVal val="0"/>
                                          </p:val>
                                        </p:tav>
                                        <p:tav tm="100000">
                                          <p:val>
                                            <p:strVal val="#ppt_w"/>
                                          </p:val>
                                        </p:tav>
                                      </p:tavLst>
                                    </p:anim>
                                    <p:anim calcmode="lin" valueType="num">
                                      <p:cBhvr additive="repl">
                                        <p:cTn id="30" dur="500" fill="hold"/>
                                        <p:tgtEl>
                                          <p:spTgt spid="769">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1" fill="hold" nodeType="clickEffect">
                      <p:stCondLst>
                        <p:cond delay="indefinite"/>
                      </p:stCondLst>
                      <p:childTnLst>
                        <p:par>
                          <p:cTn id="32" fill="hold" nodeType="withEffect">
                            <p:stCondLst>
                              <p:cond delay="0"/>
                            </p:stCondLst>
                            <p:childTnLst>
                              <p:par>
                                <p:cTn id="33" presetID="17" presetClass="entr" presetSubtype="10" fill="hold" nodeType="clickEffect">
                                  <p:stCondLst>
                                    <p:cond delay="0"/>
                                  </p:stCondLst>
                                  <p:childTnLst>
                                    <p:set>
                                      <p:cBhvr>
                                        <p:cTn id="34" dur="1" fill="hold">
                                          <p:stCondLst>
                                            <p:cond delay="0"/>
                                          </p:stCondLst>
                                        </p:cTn>
                                        <p:tgtEl>
                                          <p:spTgt spid="769">
                                            <p:txEl>
                                              <p:pRg st="5" end="5"/>
                                            </p:txEl>
                                          </p:spTgt>
                                        </p:tgtEl>
                                        <p:attrNameLst>
                                          <p:attrName>style.visibility</p:attrName>
                                        </p:attrNameLst>
                                      </p:cBhvr>
                                      <p:to>
                                        <p:strVal val="visible"/>
                                      </p:to>
                                    </p:set>
                                    <p:anim calcmode="lin" valueType="num">
                                      <p:cBhvr additive="repl">
                                        <p:cTn id="35" dur="500" fill="hold"/>
                                        <p:tgtEl>
                                          <p:spTgt spid="769">
                                            <p:txEl>
                                              <p:pRg st="5" end="5"/>
                                            </p:txEl>
                                          </p:spTgt>
                                        </p:tgtEl>
                                        <p:attrNameLst>
                                          <p:attrName>ppt_w</p:attrName>
                                        </p:attrNameLst>
                                      </p:cBhvr>
                                      <p:tavLst>
                                        <p:tav tm="0">
                                          <p:val>
                                            <p:fltVal val="0"/>
                                          </p:val>
                                        </p:tav>
                                        <p:tav tm="100000">
                                          <p:val>
                                            <p:strVal val="#ppt_w"/>
                                          </p:val>
                                        </p:tav>
                                      </p:tavLst>
                                    </p:anim>
                                    <p:anim calcmode="lin" valueType="num">
                                      <p:cBhvr additive="repl">
                                        <p:cTn id="36" dur="500" fill="hold"/>
                                        <p:tgtEl>
                                          <p:spTgt spid="769">
                                            <p:txEl>
                                              <p:pRg st="5" end="5"/>
                                            </p:txEl>
                                          </p:spTgt>
                                        </p:tgtEl>
                                        <p:attrNameLst>
                                          <p:attrName>ppt_h</p:attrName>
                                        </p:attrNameLst>
                                      </p:cBhvr>
                                      <p:tavLst>
                                        <p:tav tm="0">
                                          <p:val>
                                            <p:strVal val="#ppt_h"/>
                                          </p:val>
                                        </p:tav>
                                        <p:tav tm="100000">
                                          <p:val>
                                            <p:strVal val="#ppt_h"/>
                                          </p:val>
                                        </p:tav>
                                      </p:tavLst>
                                    </p:anim>
                                  </p:childTnLst>
                                </p:cTn>
                              </p:par>
                              <p:par>
                                <p:cTn id="37" presetID="17" presetClass="entr" presetSubtype="10" fill="hold" nodeType="withEffect">
                                  <p:stCondLst>
                                    <p:cond delay="0"/>
                                  </p:stCondLst>
                                  <p:childTnLst>
                                    <p:set>
                                      <p:cBhvr>
                                        <p:cTn id="38" dur="1" fill="hold">
                                          <p:stCondLst>
                                            <p:cond delay="0"/>
                                          </p:stCondLst>
                                        </p:cTn>
                                        <p:tgtEl>
                                          <p:spTgt spid="769">
                                            <p:txEl>
                                              <p:pRg st="6" end="6"/>
                                            </p:txEl>
                                          </p:spTgt>
                                        </p:tgtEl>
                                        <p:attrNameLst>
                                          <p:attrName>style.visibility</p:attrName>
                                        </p:attrNameLst>
                                      </p:cBhvr>
                                      <p:to>
                                        <p:strVal val="visible"/>
                                      </p:to>
                                    </p:set>
                                    <p:anim calcmode="lin" valueType="num">
                                      <p:cBhvr additive="repl">
                                        <p:cTn id="39" dur="500" fill="hold"/>
                                        <p:tgtEl>
                                          <p:spTgt spid="769">
                                            <p:txEl>
                                              <p:pRg st="6" end="6"/>
                                            </p:txEl>
                                          </p:spTgt>
                                        </p:tgtEl>
                                        <p:attrNameLst>
                                          <p:attrName>ppt_w</p:attrName>
                                        </p:attrNameLst>
                                      </p:cBhvr>
                                      <p:tavLst>
                                        <p:tav tm="0">
                                          <p:val>
                                            <p:fltVal val="0"/>
                                          </p:val>
                                        </p:tav>
                                        <p:tav tm="100000">
                                          <p:val>
                                            <p:strVal val="#ppt_w"/>
                                          </p:val>
                                        </p:tav>
                                      </p:tavLst>
                                    </p:anim>
                                    <p:anim calcmode="lin" valueType="num">
                                      <p:cBhvr additive="repl">
                                        <p:cTn id="40" dur="500" fill="hold"/>
                                        <p:tgtEl>
                                          <p:spTgt spid="769">
                                            <p:txEl>
                                              <p:pRg st="6" end="6"/>
                                            </p:txEl>
                                          </p:spTgt>
                                        </p:tgtEl>
                                        <p:attrNameLst>
                                          <p:attrName>ppt_h</p:attrName>
                                        </p:attrNameLst>
                                      </p:cBhvr>
                                      <p:tavLst>
                                        <p:tav tm="0">
                                          <p:val>
                                            <p:strVal val="#ppt_h"/>
                                          </p:val>
                                        </p:tav>
                                        <p:tav tm="100000">
                                          <p:val>
                                            <p:strVal val="#ppt_h"/>
                                          </p:val>
                                        </p:tav>
                                      </p:tavLst>
                                    </p:anim>
                                  </p:childTnLst>
                                </p:cTn>
                              </p:par>
                              <p:par>
                                <p:cTn id="41" presetID="17" presetClass="entr" presetSubtype="10" fill="hold" nodeType="withEffect">
                                  <p:stCondLst>
                                    <p:cond delay="0"/>
                                  </p:stCondLst>
                                  <p:childTnLst>
                                    <p:set>
                                      <p:cBhvr>
                                        <p:cTn id="42" dur="1" fill="hold">
                                          <p:stCondLst>
                                            <p:cond delay="0"/>
                                          </p:stCondLst>
                                        </p:cTn>
                                        <p:tgtEl>
                                          <p:spTgt spid="769">
                                            <p:txEl>
                                              <p:pRg st="7" end="7"/>
                                            </p:txEl>
                                          </p:spTgt>
                                        </p:tgtEl>
                                        <p:attrNameLst>
                                          <p:attrName>style.visibility</p:attrName>
                                        </p:attrNameLst>
                                      </p:cBhvr>
                                      <p:to>
                                        <p:strVal val="visible"/>
                                      </p:to>
                                    </p:set>
                                    <p:anim calcmode="lin" valueType="num">
                                      <p:cBhvr additive="repl">
                                        <p:cTn id="43" dur="500" fill="hold"/>
                                        <p:tgtEl>
                                          <p:spTgt spid="769">
                                            <p:txEl>
                                              <p:pRg st="7" end="7"/>
                                            </p:txEl>
                                          </p:spTgt>
                                        </p:tgtEl>
                                        <p:attrNameLst>
                                          <p:attrName>ppt_w</p:attrName>
                                        </p:attrNameLst>
                                      </p:cBhvr>
                                      <p:tavLst>
                                        <p:tav tm="0">
                                          <p:val>
                                            <p:fltVal val="0"/>
                                          </p:val>
                                        </p:tav>
                                        <p:tav tm="100000">
                                          <p:val>
                                            <p:strVal val="#ppt_w"/>
                                          </p:val>
                                        </p:tav>
                                      </p:tavLst>
                                    </p:anim>
                                    <p:anim calcmode="lin" valueType="num">
                                      <p:cBhvr additive="repl">
                                        <p:cTn id="44" dur="500" fill="hold"/>
                                        <p:tgtEl>
                                          <p:spTgt spid="769">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769">
                                            <p:txEl>
                                              <p:pRg st="9" end="9"/>
                                            </p:txEl>
                                          </p:spTgt>
                                        </p:tgtEl>
                                        <p:attrNameLst>
                                          <p:attrName>style.visibility</p:attrName>
                                        </p:attrNameLst>
                                      </p:cBhvr>
                                      <p:to>
                                        <p:strVal val="visible"/>
                                      </p:to>
                                    </p:set>
                                    <p:anim calcmode="lin" valueType="num">
                                      <p:cBhvr additive="repl">
                                        <p:cTn id="49" dur="500" fill="hold"/>
                                        <p:tgtEl>
                                          <p:spTgt spid="769">
                                            <p:txEl>
                                              <p:pRg st="9" end="9"/>
                                            </p:txEl>
                                          </p:spTgt>
                                        </p:tgtEl>
                                        <p:attrNameLst>
                                          <p:attrName>ppt_w</p:attrName>
                                        </p:attrNameLst>
                                      </p:cBhvr>
                                      <p:tavLst>
                                        <p:tav tm="0">
                                          <p:val>
                                            <p:fltVal val="0"/>
                                          </p:val>
                                        </p:tav>
                                        <p:tav tm="100000">
                                          <p:val>
                                            <p:strVal val="#ppt_w"/>
                                          </p:val>
                                        </p:tav>
                                      </p:tavLst>
                                    </p:anim>
                                    <p:anim calcmode="lin" valueType="num">
                                      <p:cBhvr additive="repl">
                                        <p:cTn id="50" dur="500" fill="hold"/>
                                        <p:tgtEl>
                                          <p:spTgt spid="769">
                                            <p:txEl>
                                              <p:pRg st="9" end="9"/>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Effect">
                      <p:stCondLst>
                        <p:cond delay="indefinite"/>
                      </p:stCondLst>
                      <p:childTnLst>
                        <p:par>
                          <p:cTn id="52" fill="hold" nodeType="withEffect">
                            <p:stCondLst>
                              <p:cond delay="0"/>
                            </p:stCondLst>
                            <p:childTnLst>
                              <p:par>
                                <p:cTn id="53" presetID="17" presetClass="entr" presetSubtype="10" fill="hold" nodeType="clickEffect">
                                  <p:stCondLst>
                                    <p:cond delay="0"/>
                                  </p:stCondLst>
                                  <p:childTnLst>
                                    <p:set>
                                      <p:cBhvr>
                                        <p:cTn id="54" dur="1" fill="hold">
                                          <p:stCondLst>
                                            <p:cond delay="0"/>
                                          </p:stCondLst>
                                        </p:cTn>
                                        <p:tgtEl>
                                          <p:spTgt spid="769">
                                            <p:txEl>
                                              <p:pRg st="10" end="10"/>
                                            </p:txEl>
                                          </p:spTgt>
                                        </p:tgtEl>
                                        <p:attrNameLst>
                                          <p:attrName>style.visibility</p:attrName>
                                        </p:attrNameLst>
                                      </p:cBhvr>
                                      <p:to>
                                        <p:strVal val="visible"/>
                                      </p:to>
                                    </p:set>
                                    <p:anim calcmode="lin" valueType="num">
                                      <p:cBhvr additive="repl">
                                        <p:cTn id="55" dur="500" fill="hold"/>
                                        <p:tgtEl>
                                          <p:spTgt spid="769">
                                            <p:txEl>
                                              <p:pRg st="10" end="10"/>
                                            </p:txEl>
                                          </p:spTgt>
                                        </p:tgtEl>
                                        <p:attrNameLst>
                                          <p:attrName>ppt_w</p:attrName>
                                        </p:attrNameLst>
                                      </p:cBhvr>
                                      <p:tavLst>
                                        <p:tav tm="0">
                                          <p:val>
                                            <p:fltVal val="0"/>
                                          </p:val>
                                        </p:tav>
                                        <p:tav tm="100000">
                                          <p:val>
                                            <p:strVal val="#ppt_w"/>
                                          </p:val>
                                        </p:tav>
                                      </p:tavLst>
                                    </p:anim>
                                    <p:anim calcmode="lin" valueType="num">
                                      <p:cBhvr additive="repl">
                                        <p:cTn id="56" dur="500" fill="hold"/>
                                        <p:tgtEl>
                                          <p:spTgt spid="769">
                                            <p:txEl>
                                              <p:pRg st="10" end="10"/>
                                            </p:txEl>
                                          </p:spTgt>
                                        </p:tgtEl>
                                        <p:attrNameLst>
                                          <p:attrName>ppt_h</p:attrName>
                                        </p:attrNameLst>
                                      </p:cBhvr>
                                      <p:tavLst>
                                        <p:tav tm="0">
                                          <p:val>
                                            <p:strVal val="#ppt_h"/>
                                          </p:val>
                                        </p:tav>
                                        <p:tav tm="100000">
                                          <p:val>
                                            <p:strVal val="#ppt_h"/>
                                          </p:val>
                                        </p:tav>
                                      </p:tavLst>
                                    </p:anim>
                                  </p:childTnLst>
                                </p:cTn>
                              </p:par>
                              <p:par>
                                <p:cTn id="57" presetID="17" presetClass="entr" presetSubtype="10" fill="hold" nodeType="withEffect">
                                  <p:stCondLst>
                                    <p:cond delay="0"/>
                                  </p:stCondLst>
                                  <p:childTnLst>
                                    <p:set>
                                      <p:cBhvr>
                                        <p:cTn id="58" dur="1" fill="hold">
                                          <p:stCondLst>
                                            <p:cond delay="0"/>
                                          </p:stCondLst>
                                        </p:cTn>
                                        <p:tgtEl>
                                          <p:spTgt spid="769">
                                            <p:txEl>
                                              <p:pRg st="11" end="11"/>
                                            </p:txEl>
                                          </p:spTgt>
                                        </p:tgtEl>
                                        <p:attrNameLst>
                                          <p:attrName>style.visibility</p:attrName>
                                        </p:attrNameLst>
                                      </p:cBhvr>
                                      <p:to>
                                        <p:strVal val="visible"/>
                                      </p:to>
                                    </p:set>
                                    <p:anim calcmode="lin" valueType="num">
                                      <p:cBhvr additive="repl">
                                        <p:cTn id="59" dur="500" fill="hold"/>
                                        <p:tgtEl>
                                          <p:spTgt spid="769">
                                            <p:txEl>
                                              <p:pRg st="11" end="11"/>
                                            </p:txEl>
                                          </p:spTgt>
                                        </p:tgtEl>
                                        <p:attrNameLst>
                                          <p:attrName>ppt_w</p:attrName>
                                        </p:attrNameLst>
                                      </p:cBhvr>
                                      <p:tavLst>
                                        <p:tav tm="0">
                                          <p:val>
                                            <p:fltVal val="0"/>
                                          </p:val>
                                        </p:tav>
                                        <p:tav tm="100000">
                                          <p:val>
                                            <p:strVal val="#ppt_w"/>
                                          </p:val>
                                        </p:tav>
                                      </p:tavLst>
                                    </p:anim>
                                    <p:anim calcmode="lin" valueType="num">
                                      <p:cBhvr additive="repl">
                                        <p:cTn id="60" dur="500" fill="hold"/>
                                        <p:tgtEl>
                                          <p:spTgt spid="769">
                                            <p:txEl>
                                              <p:pRg st="11" end="11"/>
                                            </p:txEl>
                                          </p:spTgt>
                                        </p:tgtEl>
                                        <p:attrNameLst>
                                          <p:attrName>ppt_h</p:attrName>
                                        </p:attrNameLst>
                                      </p:cBhvr>
                                      <p:tavLst>
                                        <p:tav tm="0">
                                          <p:val>
                                            <p:strVal val="#ppt_h"/>
                                          </p:val>
                                        </p:tav>
                                        <p:tav tm="100000">
                                          <p:val>
                                            <p:strVal val="#ppt_h"/>
                                          </p:val>
                                        </p:tav>
                                      </p:tavLst>
                                    </p:anim>
                                  </p:childTnLst>
                                </p:cTn>
                              </p:par>
                              <p:par>
                                <p:cTn id="61" presetID="17" presetClass="entr" presetSubtype="10" fill="hold" nodeType="withEffect">
                                  <p:stCondLst>
                                    <p:cond delay="0"/>
                                  </p:stCondLst>
                                  <p:childTnLst>
                                    <p:set>
                                      <p:cBhvr>
                                        <p:cTn id="62" dur="1" fill="hold">
                                          <p:stCondLst>
                                            <p:cond delay="0"/>
                                          </p:stCondLst>
                                        </p:cTn>
                                        <p:tgtEl>
                                          <p:spTgt spid="769">
                                            <p:txEl>
                                              <p:pRg st="12" end="12"/>
                                            </p:txEl>
                                          </p:spTgt>
                                        </p:tgtEl>
                                        <p:attrNameLst>
                                          <p:attrName>style.visibility</p:attrName>
                                        </p:attrNameLst>
                                      </p:cBhvr>
                                      <p:to>
                                        <p:strVal val="visible"/>
                                      </p:to>
                                    </p:set>
                                    <p:anim calcmode="lin" valueType="num">
                                      <p:cBhvr additive="repl">
                                        <p:cTn id="63" dur="500" fill="hold"/>
                                        <p:tgtEl>
                                          <p:spTgt spid="769">
                                            <p:txEl>
                                              <p:pRg st="12" end="12"/>
                                            </p:txEl>
                                          </p:spTgt>
                                        </p:tgtEl>
                                        <p:attrNameLst>
                                          <p:attrName>ppt_w</p:attrName>
                                        </p:attrNameLst>
                                      </p:cBhvr>
                                      <p:tavLst>
                                        <p:tav tm="0">
                                          <p:val>
                                            <p:fltVal val="0"/>
                                          </p:val>
                                        </p:tav>
                                        <p:tav tm="100000">
                                          <p:val>
                                            <p:strVal val="#ppt_w"/>
                                          </p:val>
                                        </p:tav>
                                      </p:tavLst>
                                    </p:anim>
                                    <p:anim calcmode="lin" valueType="num">
                                      <p:cBhvr additive="repl">
                                        <p:cTn id="64" dur="500" fill="hold"/>
                                        <p:tgtEl>
                                          <p:spTgt spid="769">
                                            <p:txEl>
                                              <p:pRg st="12" end="1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CustomShape 1"/>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772" name="CustomShape 2"/>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B7AF13C-D07A-49A4-9D8E-32C4F60BC14B}" type="slidenum">
              <a:rPr lang="en-US" sz="1400" b="0" strike="noStrike" spc="-1">
                <a:solidFill>
                  <a:srgbClr val="000000"/>
                </a:solidFill>
                <a:latin typeface="Albertus Extra Bold"/>
              </a:rPr>
              <a:t>19</a:t>
            </a:fld>
            <a:endParaRPr lang="en-US" sz="1400" b="0" strike="noStrike" spc="-1">
              <a:solidFill>
                <a:srgbClr val="000000"/>
              </a:solidFill>
              <a:latin typeface="Calibri"/>
            </a:endParaRPr>
          </a:p>
        </p:txBody>
      </p:sp>
      <p:sp>
        <p:nvSpPr>
          <p:cNvPr id="773" name="CustomShape 3"/>
          <p:cNvSpPr/>
          <p:nvPr/>
        </p:nvSpPr>
        <p:spPr>
          <a:xfrm>
            <a:off x="1143000" y="5029200"/>
            <a:ext cx="7772400" cy="990720"/>
          </a:xfrm>
          <a:prstGeom prst="rect">
            <a:avLst/>
          </a:prstGeom>
          <a:noFill/>
          <a:ln w="0">
            <a:noFill/>
          </a:ln>
        </p:spPr>
        <p:style>
          <a:lnRef idx="0">
            <a:scrgbClr r="0" g="0" b="0"/>
          </a:lnRef>
          <a:fillRef idx="0">
            <a:scrgbClr r="0" g="0" b="0"/>
          </a:fillRef>
          <a:effectRef idx="0">
            <a:scrgbClr r="0" g="0" b="0"/>
          </a:effectRef>
          <a:fontRef idx="minor"/>
        </p:style>
      </p:sp>
      <p:sp>
        <p:nvSpPr>
          <p:cNvPr id="774" name="CustomShape 4"/>
          <p:cNvSpPr/>
          <p:nvPr/>
        </p:nvSpPr>
        <p:spPr>
          <a:xfrm>
            <a:off x="76320" y="2057400"/>
            <a:ext cx="8001000" cy="369720"/>
          </a:xfrm>
          <a:prstGeom prst="rect">
            <a:avLst/>
          </a:prstGeom>
          <a:noFill/>
          <a:ln w="0">
            <a:noFill/>
          </a:ln>
        </p:spPr>
        <p:style>
          <a:lnRef idx="0">
            <a:scrgbClr r="0" g="0" b="0"/>
          </a:lnRef>
          <a:fillRef idx="0">
            <a:scrgbClr r="0" g="0" b="0"/>
          </a:fillRef>
          <a:effectRef idx="0">
            <a:scrgbClr r="0" g="0" b="0"/>
          </a:effectRef>
          <a:fontRef idx="minor"/>
        </p:style>
      </p:sp>
      <p:sp>
        <p:nvSpPr>
          <p:cNvPr id="775" name="CustomShape 5"/>
          <p:cNvSpPr/>
          <p:nvPr/>
        </p:nvSpPr>
        <p:spPr>
          <a:xfrm>
            <a:off x="1844640" y="2427120"/>
            <a:ext cx="5454720" cy="10087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Light"/>
              </a:rPr>
              <a:t>Siyasi Partiler, Muhalefetin Rolü ve İşlevi</a:t>
            </a:r>
            <a:endParaRPr lang="en-US" sz="2000" b="0" strike="noStrike" spc="-1">
              <a:solidFill>
                <a:srgbClr val="000000"/>
              </a:solidFill>
              <a:latin typeface="Calibri"/>
            </a:endParaRPr>
          </a:p>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Light"/>
              </a:rPr>
              <a:t>Belediye Meclislerinde</a:t>
            </a:r>
            <a:endParaRPr lang="en-US" sz="2000" b="0" strike="noStrike" spc="-1">
              <a:solidFill>
                <a:srgbClr val="000000"/>
              </a:solidFill>
              <a:latin typeface="Calibri"/>
            </a:endParaRPr>
          </a:p>
        </p:txBody>
      </p:sp>
      <p:pic>
        <p:nvPicPr>
          <p:cNvPr id="776" name="Picture 1"/>
          <p:cNvPicPr/>
          <p:nvPr/>
        </p:nvPicPr>
        <p:blipFill>
          <a:blip r:embed="rId3"/>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endCondLst>
                                    <p:cond evt="begin" delay="0"/>
                                  </p:endCondLst>
                                  <p:childTnLst>
                                    <p:set>
                                      <p:cBhvr>
                                        <p:cTn id="6" dur="1" fill="hold">
                                          <p:stCondLst>
                                            <p:cond delay="0"/>
                                          </p:stCondLst>
                                        </p:cTn>
                                        <p:tgtEl>
                                          <p:spTgt spid="773"/>
                                        </p:tgtEl>
                                        <p:attrNameLst>
                                          <p:attrName>style.visibility</p:attrName>
                                        </p:attrNameLst>
                                      </p:cBhvr>
                                      <p:to>
                                        <p:strVal val="visible"/>
                                      </p:to>
                                    </p:set>
                                    <p:anim calcmode="lin" valueType="num">
                                      <p:cBhvr additive="repl">
                                        <p:cTn id="7" dur="500" fill="hold"/>
                                        <p:tgtEl>
                                          <p:spTgt spid="773"/>
                                        </p:tgtEl>
                                        <p:attrNameLst>
                                          <p:attrName>ppt_w</p:attrName>
                                        </p:attrNameLst>
                                      </p:cBhvr>
                                      <p:tavLst>
                                        <p:tav tm="0">
                                          <p:val>
                                            <p:fltVal val="0"/>
                                          </p:val>
                                        </p:tav>
                                        <p:tav tm="100000">
                                          <p:val>
                                            <p:strVal val="#ppt_w"/>
                                          </p:val>
                                        </p:tav>
                                      </p:tavLst>
                                    </p:anim>
                                    <p:anim calcmode="lin" valueType="num">
                                      <p:cBhvr additive="repl">
                                        <p:cTn id="8" dur="500" fill="hold"/>
                                        <p:tgtEl>
                                          <p:spTgt spid="77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 name="TextShape 1"/>
          <p:cNvSpPr txBox="1"/>
          <p:nvPr/>
        </p:nvSpPr>
        <p:spPr>
          <a:xfrm>
            <a:off x="628560" y="1523520"/>
            <a:ext cx="7886880" cy="4351320"/>
          </a:xfrm>
          <a:prstGeom prst="rect">
            <a:avLst/>
          </a:prstGeom>
          <a:noFill/>
          <a:ln w="0">
            <a:noFill/>
          </a:ln>
        </p:spPr>
        <p:txBody>
          <a:bodyPr>
            <a:normAutofit/>
          </a:bodyPr>
          <a:lstStyle/>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Siyasi partiler nedir?</a:t>
            </a:r>
            <a:endParaRPr lang="en-US" sz="18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Siyasi partiler neden var?</a:t>
            </a:r>
            <a:endParaRPr lang="en-US" sz="18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Siyasi partilerin rolü ve işlevi?</a:t>
            </a:r>
            <a:endParaRPr lang="en-US" sz="18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Siyasi partilerin en iyi uygulamaları nelerdir?</a:t>
            </a:r>
            <a:endParaRPr lang="en-US" sz="18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biçimleri, işlevi ve zorlukları?</a:t>
            </a:r>
            <a:endParaRPr lang="en-US" sz="1800" b="0" strike="noStrike" spc="-1">
              <a:solidFill>
                <a:srgbClr val="000000"/>
              </a:solidFill>
              <a:latin typeface="Calibri"/>
            </a:endParaRPr>
          </a:p>
          <a:p>
            <a:pPr marL="171360" indent="-171360" algn="l" rtl="0">
              <a:lnSpc>
                <a:spcPct val="100000"/>
              </a:lnSpc>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171360" indent="-171360" algn="l" rtl="0">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778"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779"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FD00871-CFCE-4CEC-9BBA-6C7061D97FF8}" type="slidenum">
              <a:rPr lang="en-US" sz="900" b="0" strike="noStrike" spc="-1">
                <a:solidFill>
                  <a:srgbClr val="898989"/>
                </a:solidFill>
                <a:latin typeface="Calibri"/>
              </a:rPr>
              <a:t>20</a:t>
            </a:fld>
            <a:endParaRPr lang="en-US" sz="900" b="0" strike="noStrike" spc="-1">
              <a:solidFill>
                <a:srgbClr val="000000"/>
              </a:solidFill>
              <a:latin typeface="Calibri"/>
            </a:endParaRPr>
          </a:p>
        </p:txBody>
      </p:sp>
      <p:pic>
        <p:nvPicPr>
          <p:cNvPr id="780" name="Picture 5"/>
          <p:cNvPicPr/>
          <p:nvPr/>
        </p:nvPicPr>
        <p:blipFill>
          <a:blip r:embed="rId2"/>
          <a:stretch/>
        </p:blipFill>
        <p:spPr>
          <a:xfrm>
            <a:off x="5867280" y="2085840"/>
            <a:ext cx="2424240" cy="3227400"/>
          </a:xfrm>
          <a:prstGeom prst="rect">
            <a:avLst/>
          </a:prstGeom>
          <a:ln w="0">
            <a:noFill/>
          </a:ln>
        </p:spPr>
      </p:pic>
      <p:pic>
        <p:nvPicPr>
          <p:cNvPr id="781" name="Content Placeholder 4"/>
          <p:cNvPicPr/>
          <p:nvPr/>
        </p:nvPicPr>
        <p:blipFill>
          <a:blip r:embed="rId3"/>
          <a:stretch/>
        </p:blipFill>
        <p:spPr>
          <a:xfrm>
            <a:off x="4191120" y="2743200"/>
            <a:ext cx="6018120" cy="4351320"/>
          </a:xfrm>
          <a:prstGeom prst="rect">
            <a:avLst/>
          </a:prstGeom>
          <a:ln w="0">
            <a:noFill/>
          </a:ln>
        </p:spPr>
      </p:pic>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TextShape 1"/>
          <p:cNvSpPr txBox="1"/>
          <p:nvPr/>
        </p:nvSpPr>
        <p:spPr>
          <a:xfrm>
            <a:off x="881280" y="1241280"/>
            <a:ext cx="6332760" cy="564840"/>
          </a:xfrm>
          <a:prstGeom prst="rect">
            <a:avLst/>
          </a:prstGeom>
          <a:solidFill>
            <a:srgbClr val="8FAADC"/>
          </a:solidFill>
          <a:ln w="9360">
            <a:solidFill>
              <a:srgbClr val="000000"/>
            </a:solidFill>
            <a:miter/>
          </a:ln>
          <a:effectLst>
            <a:outerShdw dist="107932" dir="2700000">
              <a:srgbClr val="E7E6E6">
                <a:alpha val="50000"/>
              </a:srgbClr>
            </a:outerShdw>
          </a:effectLst>
        </p:spPr>
        <p:txBody>
          <a:bodyPr anchor="b">
            <a:noAutofit/>
          </a:bodyPr>
          <a:lstStyle/>
          <a:p>
            <a:pPr algn="ctr" rtl="0">
              <a:lnSpc>
                <a:spcPct val="90000"/>
              </a:lnSpc>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rPr>
              <a:t>Siyasi partiler nedir?</a:t>
            </a:r>
            <a:endParaRPr lang="en-US" sz="1800" b="0" strike="noStrike" spc="-1">
              <a:solidFill>
                <a:srgbClr val="000000"/>
              </a:solidFill>
              <a:latin typeface="Calibri Light"/>
            </a:endParaRPr>
          </a:p>
        </p:txBody>
      </p:sp>
      <p:sp>
        <p:nvSpPr>
          <p:cNvPr id="783" name="TextShape 2"/>
          <p:cNvSpPr txBox="1"/>
          <p:nvPr/>
        </p:nvSpPr>
        <p:spPr>
          <a:xfrm>
            <a:off x="628560" y="2025360"/>
            <a:ext cx="7886880" cy="4351320"/>
          </a:xfrm>
          <a:prstGeom prst="rect">
            <a:avLst/>
          </a:prstGeom>
          <a:noFill/>
          <a:ln w="0">
            <a:noFill/>
          </a:ln>
        </p:spPr>
        <p:txBody>
          <a:bodyPr>
            <a:normAutofit/>
          </a:bodyPr>
          <a:lstStyle/>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ea typeface="Calibri"/>
              </a:rPr>
              <a:t>"İtalyan profesöre göre, "Parti, seçimlere katılan ve seçimler yoluyla kamu görevine aday gösterebilen, resmi bir etiketle tanımlanan siyasi bir gruptur."</a:t>
            </a:r>
            <a:r>
              <a:rPr lang="en-US" sz="1600" b="0" strike="noStrike" spc="-1">
                <a:solidFill>
                  <a:srgbClr val="000000"/>
                </a:solidFill>
                <a:latin typeface="Times New Roman"/>
                <a:ea typeface="Calibri"/>
              </a:rPr>
              <a:t>Giovanni Sartori,</a:t>
            </a:r>
            <a:endParaRPr lang="en-US" sz="1600" b="0" strike="noStrike" spc="-1">
              <a:solidFill>
                <a:srgbClr val="000000"/>
              </a:solidFill>
              <a:latin typeface="Calibri"/>
            </a:endParaRPr>
          </a:p>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ea typeface="Calibri"/>
              </a:rPr>
              <a:t>veya daha kapsamlı bir formülasyon:</a:t>
            </a:r>
            <a:endParaRPr lang="en-US" sz="1600" b="0" strike="noStrike" spc="-1">
              <a:solidFill>
                <a:srgbClr val="000000"/>
              </a:solidFill>
              <a:latin typeface="Calibri"/>
            </a:endParaRPr>
          </a:p>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algn="l" rtl="0">
              <a:lnSpc>
                <a:spcPct val="107000"/>
              </a:lnSpc>
              <a:spcAft>
                <a:spcPts val="799"/>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ea typeface="Calibri"/>
              </a:rPr>
              <a:t>""Siyasi partiler, benzer görüşlere sahip vatandaşların özgür bir araya gelmesiyle oluşan yapılardır. Bu yapılar, siyasi sorunları çözmek için programatik önerilerde bulunur, parlamento ve hükümet görevleri için adaylar gösterir ve başarılı seçimlerin ardından programlarını hayata geçirmeyi hedeflerler." </a:t>
            </a:r>
            <a:endParaRPr lang="en-US" sz="1600" b="0" strike="noStrike" spc="-1">
              <a:solidFill>
                <a:srgbClr val="000000"/>
              </a:solidFill>
              <a:latin typeface="Calibri"/>
            </a:endParaRPr>
          </a:p>
          <a:p>
            <a:pPr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sp>
        <p:nvSpPr>
          <p:cNvPr id="784" name="CustomShape 3"/>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785" name="CustomShape 4"/>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3198EBA-9110-4128-AC4C-5C0B8B82726F}" type="slidenum">
              <a:rPr lang="en-US" sz="900" b="0" strike="noStrike" spc="-1">
                <a:solidFill>
                  <a:srgbClr val="898989"/>
                </a:solidFill>
                <a:latin typeface="Calibri"/>
              </a:rPr>
              <a:t>21</a:t>
            </a:fld>
            <a:endParaRPr lang="en-US" sz="900" b="0" strike="noStrike" spc="-1">
              <a:solidFill>
                <a:srgbClr val="000000"/>
              </a:solidFill>
              <a:latin typeface="Calibri"/>
            </a:endParaRPr>
          </a:p>
        </p:txBody>
      </p:sp>
      <p:pic>
        <p:nvPicPr>
          <p:cNvPr id="786"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82"/>
                                        </p:tgtEl>
                                        <p:attrNameLst>
                                          <p:attrName>style.visibility</p:attrName>
                                        </p:attrNameLst>
                                      </p:cBhvr>
                                      <p:to>
                                        <p:strVal val="visible"/>
                                      </p:to>
                                    </p:set>
                                    <p:anim calcmode="lin" valueType="num">
                                      <p:cBhvr additive="repl">
                                        <p:cTn id="7" dur="500" fill="hold"/>
                                        <p:tgtEl>
                                          <p:spTgt spid="782"/>
                                        </p:tgtEl>
                                        <p:attrNameLst>
                                          <p:attrName>ppt_w</p:attrName>
                                        </p:attrNameLst>
                                      </p:cBhvr>
                                      <p:tavLst>
                                        <p:tav tm="0">
                                          <p:val>
                                            <p:fltVal val="0"/>
                                          </p:val>
                                        </p:tav>
                                        <p:tav tm="100000">
                                          <p:val>
                                            <p:strVal val="#ppt_w"/>
                                          </p:val>
                                        </p:tav>
                                      </p:tavLst>
                                    </p:anim>
                                    <p:anim calcmode="lin" valueType="num">
                                      <p:cBhvr additive="repl">
                                        <p:cTn id="8" dur="500" fill="hold"/>
                                        <p:tgtEl>
                                          <p:spTgt spid="7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 name="CustomShape 1"/>
          <p:cNvSpPr/>
          <p:nvPr/>
        </p:nvSpPr>
        <p:spPr>
          <a:xfrm>
            <a:off x="1371600" y="5583240"/>
            <a:ext cx="4343400" cy="588960"/>
          </a:xfrm>
          <a:prstGeom prst="flowChartAlternateProcess">
            <a:avLst/>
          </a:prstGeom>
          <a:solidFill>
            <a:srgbClr val="8FAADC"/>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697"/>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1" strike="noStrike" spc="-1">
                <a:solidFill>
                  <a:srgbClr val="000000"/>
                </a:solidFill>
                <a:latin typeface="Calibri"/>
              </a:rPr>
              <a:t>İNSANLAR</a:t>
            </a:r>
            <a:endParaRPr lang="en-US" sz="2800" b="0" strike="noStrike" spc="-1">
              <a:solidFill>
                <a:srgbClr val="000000"/>
              </a:solidFill>
              <a:latin typeface="Calibri"/>
            </a:endParaRPr>
          </a:p>
        </p:txBody>
      </p:sp>
      <p:sp>
        <p:nvSpPr>
          <p:cNvPr id="788" name="CustomShape 2"/>
          <p:cNvSpPr/>
          <p:nvPr/>
        </p:nvSpPr>
        <p:spPr>
          <a:xfrm>
            <a:off x="1496880" y="2717640"/>
            <a:ext cx="4343400" cy="2459160"/>
          </a:xfrm>
          <a:prstGeom prst="flowChartAlternateProcess">
            <a:avLst/>
          </a:prstGeom>
          <a:solidFill>
            <a:srgbClr val="8FAADC"/>
          </a:solidFill>
          <a:ln w="9360">
            <a:solidFill>
              <a:srgbClr val="000000"/>
            </a:solidFill>
            <a:miter/>
          </a:ln>
          <a:effectLst>
            <a:outerShdw dist="107932" dir="27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b" anchorCtr="1">
            <a:noAutofit/>
          </a:bodyPr>
          <a:lstStyle/>
          <a:p>
            <a:pPr marL="342720" indent="-34272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Times New Roman"/>
              </a:rPr>
              <a:t>sistem</a:t>
            </a:r>
            <a:r>
              <a:rPr lang="en-US" sz="2000" b="1" strike="noStrike" spc="-1">
                <a:solidFill>
                  <a:srgbClr val="000000"/>
                </a:solidFill>
                <a:latin typeface="Times New Roman"/>
              </a:rPr>
              <a:t> </a:t>
            </a:r>
            <a:r>
              <a:rPr lang="sq-AL" sz="2000" b="1" strike="noStrike" spc="-1">
                <a:solidFill>
                  <a:srgbClr val="000000"/>
                </a:solidFill>
                <a:latin typeface="Times New Roman"/>
              </a:rPr>
              <a:t>arabulucu</a:t>
            </a:r>
            <a:endParaRPr lang="en-US" sz="2000" b="0" strike="noStrike" spc="-1">
              <a:solidFill>
                <a:srgbClr val="000000"/>
              </a:solidFill>
              <a:latin typeface="Calibri"/>
            </a:endParaRPr>
          </a:p>
        </p:txBody>
      </p:sp>
      <p:sp>
        <p:nvSpPr>
          <p:cNvPr id="789" name="CustomShape 3"/>
          <p:cNvSpPr/>
          <p:nvPr/>
        </p:nvSpPr>
        <p:spPr>
          <a:xfrm>
            <a:off x="1697040" y="2932200"/>
            <a:ext cx="2057400" cy="1066680"/>
          </a:xfrm>
          <a:prstGeom prst="ellipse">
            <a:avLst/>
          </a:prstGeom>
          <a:noFill/>
          <a:ln w="19080">
            <a:solidFill>
              <a:srgbClr val="000000"/>
            </a:solidFill>
            <a:miter/>
          </a:ln>
        </p:spPr>
        <p:style>
          <a:lnRef idx="0">
            <a:scrgbClr r="0" g="0" b="0"/>
          </a:lnRef>
          <a:fillRef idx="0">
            <a:scrgbClr r="0" g="0" b="0"/>
          </a:fillRef>
          <a:effectRef idx="0">
            <a:scrgbClr r="0" g="0" b="0"/>
          </a:effectRef>
          <a:fontRef idx="minor"/>
        </p:style>
      </p:sp>
      <p:sp>
        <p:nvSpPr>
          <p:cNvPr id="790" name="CustomShape 4"/>
          <p:cNvSpPr/>
          <p:nvPr/>
        </p:nvSpPr>
        <p:spPr>
          <a:xfrm>
            <a:off x="2514600" y="3413160"/>
            <a:ext cx="2209680" cy="1143000"/>
          </a:xfrm>
          <a:prstGeom prst="ellipse">
            <a:avLst/>
          </a:prstGeom>
          <a:solidFill>
            <a:srgbClr val="0563C1"/>
          </a:solidFill>
          <a:ln w="38160">
            <a:solidFill>
              <a:srgbClr val="000000"/>
            </a:solidFill>
            <a:miter/>
          </a:ln>
        </p:spPr>
        <p:style>
          <a:lnRef idx="0">
            <a:scrgbClr r="0" g="0" b="0"/>
          </a:lnRef>
          <a:fillRef idx="0">
            <a:scrgbClr r="0" g="0" b="0"/>
          </a:fillRef>
          <a:effectRef idx="0">
            <a:scrgbClr r="0" g="0" b="0"/>
          </a:effectRef>
          <a:fontRef idx="minor"/>
        </p:style>
      </p:sp>
      <p:sp>
        <p:nvSpPr>
          <p:cNvPr id="791" name="CustomShape 5"/>
          <p:cNvSpPr/>
          <p:nvPr/>
        </p:nvSpPr>
        <p:spPr>
          <a:xfrm>
            <a:off x="3559320" y="3125880"/>
            <a:ext cx="1981080" cy="990360"/>
          </a:xfrm>
          <a:prstGeom prst="ellipse">
            <a:avLst/>
          </a:prstGeom>
          <a:noFill/>
          <a:ln w="19080">
            <a:solidFill>
              <a:srgbClr val="000000"/>
            </a:solidFill>
            <a:miter/>
          </a:ln>
        </p:spPr>
        <p:style>
          <a:lnRef idx="0">
            <a:scrgbClr r="0" g="0" b="0"/>
          </a:lnRef>
          <a:fillRef idx="0">
            <a:scrgbClr r="0" g="0" b="0"/>
          </a:fillRef>
          <a:effectRef idx="0">
            <a:scrgbClr r="0" g="0" b="0"/>
          </a:effectRef>
          <a:fontRef idx="minor"/>
        </p:style>
      </p:sp>
      <p:sp>
        <p:nvSpPr>
          <p:cNvPr id="792" name="Line 6"/>
          <p:cNvSpPr/>
          <p:nvPr/>
        </p:nvSpPr>
        <p:spPr>
          <a:xfrm>
            <a:off x="2819520" y="5197320"/>
            <a:ext cx="0" cy="36540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793" name="Line 7"/>
          <p:cNvSpPr/>
          <p:nvPr/>
        </p:nvSpPr>
        <p:spPr>
          <a:xfrm flipV="1">
            <a:off x="4191120" y="5196960"/>
            <a:ext cx="0" cy="36540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794" name="Line 8"/>
          <p:cNvSpPr/>
          <p:nvPr/>
        </p:nvSpPr>
        <p:spPr>
          <a:xfrm>
            <a:off x="2819520" y="2336760"/>
            <a:ext cx="0" cy="38088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795" name="Line 9"/>
          <p:cNvSpPr/>
          <p:nvPr/>
        </p:nvSpPr>
        <p:spPr>
          <a:xfrm flipV="1">
            <a:off x="4213080" y="2336760"/>
            <a:ext cx="0" cy="38088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pic>
        <p:nvPicPr>
          <p:cNvPr id="796" name="Picture 35" descr="MCj02403410000[1]"/>
          <p:cNvPicPr/>
          <p:nvPr/>
        </p:nvPicPr>
        <p:blipFill>
          <a:blip r:embed="rId3"/>
          <a:stretch/>
        </p:blipFill>
        <p:spPr>
          <a:xfrm>
            <a:off x="2743200" y="3632040"/>
            <a:ext cx="1447920" cy="1062360"/>
          </a:xfrm>
          <a:prstGeom prst="rect">
            <a:avLst/>
          </a:prstGeom>
          <a:ln w="0">
            <a:noFill/>
          </a:ln>
        </p:spPr>
      </p:pic>
      <p:sp>
        <p:nvSpPr>
          <p:cNvPr id="797" name="CustomShape 10"/>
          <p:cNvSpPr/>
          <p:nvPr/>
        </p:nvSpPr>
        <p:spPr>
          <a:xfrm>
            <a:off x="1447920" y="1716120"/>
            <a:ext cx="4343400" cy="592200"/>
          </a:xfrm>
          <a:prstGeom prst="flowChartAlternateProcess">
            <a:avLst/>
          </a:prstGeom>
          <a:solidFill>
            <a:srgbClr val="8FAADC"/>
          </a:solidFill>
          <a:ln w="9360">
            <a:solidFill>
              <a:srgbClr val="000000"/>
            </a:solidFill>
            <a:miter/>
          </a:ln>
          <a:effectLst>
            <a:outerShdw dist="107932" dir="27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b">
            <a:noAutofit/>
          </a:bodyPr>
          <a:lstStyle/>
          <a:p>
            <a:pPr marL="342720" indent="-342720" algn="l" rtl="0">
              <a:lnSpc>
                <a:spcPct val="100000"/>
              </a:lnSpc>
              <a:spcBef>
                <a:spcPts val="697"/>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strike="noStrike" spc="-1">
                <a:solidFill>
                  <a:srgbClr val="000000"/>
                </a:solidFill>
                <a:latin typeface="Times New Roman"/>
              </a:rPr>
              <a:t>                  Ülke</a:t>
            </a:r>
            <a:endParaRPr lang="en-US" sz="2800" b="0" strike="noStrike" spc="-1">
              <a:solidFill>
                <a:srgbClr val="000000"/>
              </a:solidFill>
              <a:latin typeface="Calibri"/>
            </a:endParaRPr>
          </a:p>
        </p:txBody>
      </p:sp>
      <p:sp>
        <p:nvSpPr>
          <p:cNvPr id="798" name="CustomShape 11"/>
          <p:cNvSpPr/>
          <p:nvPr/>
        </p:nvSpPr>
        <p:spPr>
          <a:xfrm>
            <a:off x="1066680" y="1074600"/>
            <a:ext cx="6477120" cy="511200"/>
          </a:xfrm>
          <a:prstGeom prst="flowChartAlternateProcess">
            <a:avLst/>
          </a:prstGeom>
          <a:solidFill>
            <a:srgbClr val="8FAADC"/>
          </a:solidFill>
          <a:ln w="9360">
            <a:solidFill>
              <a:srgbClr val="000000"/>
            </a:solidFill>
            <a:miter/>
          </a:ln>
          <a:effectLst>
            <a:outerShdw dist="107932" dir="27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b">
            <a:noAutofit/>
          </a:bodyPr>
          <a:lstStyle/>
          <a:p>
            <a:pPr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1" strike="noStrike" spc="-1">
                <a:solidFill>
                  <a:srgbClr val="000000"/>
                </a:solidFill>
                <a:latin typeface="Calibri"/>
              </a:rPr>
              <a:t>Siyasi partiler neden var?</a:t>
            </a:r>
            <a:endParaRPr lang="en-US" sz="1800" b="0" strike="noStrike" spc="-1">
              <a:solidFill>
                <a:srgbClr val="000000"/>
              </a:solidFill>
              <a:latin typeface="Calibri"/>
            </a:endParaRPr>
          </a:p>
        </p:txBody>
      </p:sp>
      <p:pic>
        <p:nvPicPr>
          <p:cNvPr id="799" name="Picture 1"/>
          <p:cNvPicPr/>
          <p:nvPr/>
        </p:nvPicPr>
        <p:blipFill>
          <a:blip r:embed="rId4"/>
          <a:stretch/>
        </p:blipFill>
        <p:spPr>
          <a:xfrm>
            <a:off x="4168800" y="2746440"/>
            <a:ext cx="601812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787"/>
                                        </p:tgtEl>
                                        <p:attrNameLst>
                                          <p:attrName>style.visibility</p:attrName>
                                        </p:attrNameLst>
                                      </p:cBhvr>
                                      <p:to>
                                        <p:strVal val="visible"/>
                                      </p:to>
                                    </p:set>
                                    <p:anim calcmode="lin" valueType="num">
                                      <p:cBhvr additive="repl">
                                        <p:cTn id="7" dur="500" fill="hold"/>
                                        <p:tgtEl>
                                          <p:spTgt spid="787"/>
                                        </p:tgtEl>
                                        <p:attrNameLst>
                                          <p:attrName>ppt_w</p:attrName>
                                        </p:attrNameLst>
                                      </p:cBhvr>
                                      <p:tavLst>
                                        <p:tav tm="0">
                                          <p:val>
                                            <p:fltVal val="0"/>
                                          </p:val>
                                        </p:tav>
                                        <p:tav tm="100000">
                                          <p:val>
                                            <p:strVal val="#ppt_w"/>
                                          </p:val>
                                        </p:tav>
                                      </p:tavLst>
                                    </p:anim>
                                    <p:anim calcmode="lin" valueType="num">
                                      <p:cBhvr additive="repl">
                                        <p:cTn id="8" dur="500" fill="hold"/>
                                        <p:tgtEl>
                                          <p:spTgt spid="787"/>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797"/>
                                        </p:tgtEl>
                                        <p:attrNameLst>
                                          <p:attrName>style.visibility</p:attrName>
                                        </p:attrNameLst>
                                      </p:cBhvr>
                                      <p:to>
                                        <p:strVal val="visible"/>
                                      </p:to>
                                    </p:set>
                                    <p:anim calcmode="lin" valueType="num">
                                      <p:cBhvr additive="repl">
                                        <p:cTn id="13" dur="500" fill="hold"/>
                                        <p:tgtEl>
                                          <p:spTgt spid="797"/>
                                        </p:tgtEl>
                                        <p:attrNameLst>
                                          <p:attrName>ppt_w</p:attrName>
                                        </p:attrNameLst>
                                      </p:cBhvr>
                                      <p:tavLst>
                                        <p:tav tm="0">
                                          <p:val>
                                            <p:fltVal val="0"/>
                                          </p:val>
                                        </p:tav>
                                        <p:tav tm="100000">
                                          <p:val>
                                            <p:strVal val="#ppt_w"/>
                                          </p:val>
                                        </p:tav>
                                      </p:tavLst>
                                    </p:anim>
                                    <p:anim calcmode="lin" valueType="num">
                                      <p:cBhvr additive="repl">
                                        <p:cTn id="14" dur="500" fill="hold"/>
                                        <p:tgtEl>
                                          <p:spTgt spid="797"/>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788"/>
                                        </p:tgtEl>
                                        <p:attrNameLst>
                                          <p:attrName>style.visibility</p:attrName>
                                        </p:attrNameLst>
                                      </p:cBhvr>
                                      <p:to>
                                        <p:strVal val="visible"/>
                                      </p:to>
                                    </p:set>
                                    <p:anim calcmode="lin" valueType="num">
                                      <p:cBhvr additive="repl">
                                        <p:cTn id="19" dur="500" fill="hold"/>
                                        <p:tgtEl>
                                          <p:spTgt spid="788"/>
                                        </p:tgtEl>
                                        <p:attrNameLst>
                                          <p:attrName>ppt_w</p:attrName>
                                        </p:attrNameLst>
                                      </p:cBhvr>
                                      <p:tavLst>
                                        <p:tav tm="0">
                                          <p:val>
                                            <p:fltVal val="0"/>
                                          </p:val>
                                        </p:tav>
                                        <p:tav tm="100000">
                                          <p:val>
                                            <p:strVal val="#ppt_w"/>
                                          </p:val>
                                        </p:tav>
                                      </p:tavLst>
                                    </p:anim>
                                    <p:anim calcmode="lin" valueType="num">
                                      <p:cBhvr additive="repl">
                                        <p:cTn id="20" dur="500" fill="hold"/>
                                        <p:tgtEl>
                                          <p:spTgt spid="788"/>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794"/>
                                        </p:tgtEl>
                                        <p:attrNameLst>
                                          <p:attrName>style.visibility</p:attrName>
                                        </p:attrNameLst>
                                      </p:cBhvr>
                                      <p:to>
                                        <p:strVal val="visible"/>
                                      </p:to>
                                    </p:set>
                                    <p:anim calcmode="lin" valueType="num">
                                      <p:cBhvr additive="repl">
                                        <p:cTn id="25" dur="500" fill="hold"/>
                                        <p:tgtEl>
                                          <p:spTgt spid="794"/>
                                        </p:tgtEl>
                                        <p:attrNameLst>
                                          <p:attrName>ppt_w</p:attrName>
                                        </p:attrNameLst>
                                      </p:cBhvr>
                                      <p:tavLst>
                                        <p:tav tm="0">
                                          <p:val>
                                            <p:fltVal val="0"/>
                                          </p:val>
                                        </p:tav>
                                        <p:tav tm="100000">
                                          <p:val>
                                            <p:strVal val="#ppt_w"/>
                                          </p:val>
                                        </p:tav>
                                      </p:tavLst>
                                    </p:anim>
                                    <p:anim calcmode="lin" valueType="num">
                                      <p:cBhvr additive="repl">
                                        <p:cTn id="26" dur="500" fill="hold"/>
                                        <p:tgtEl>
                                          <p:spTgt spid="794"/>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792"/>
                                        </p:tgtEl>
                                        <p:attrNameLst>
                                          <p:attrName>style.visibility</p:attrName>
                                        </p:attrNameLst>
                                      </p:cBhvr>
                                      <p:to>
                                        <p:strVal val="visible"/>
                                      </p:to>
                                    </p:set>
                                    <p:anim calcmode="lin" valueType="num">
                                      <p:cBhvr additive="repl">
                                        <p:cTn id="31" dur="500" fill="hold"/>
                                        <p:tgtEl>
                                          <p:spTgt spid="792"/>
                                        </p:tgtEl>
                                        <p:attrNameLst>
                                          <p:attrName>ppt_w</p:attrName>
                                        </p:attrNameLst>
                                      </p:cBhvr>
                                      <p:tavLst>
                                        <p:tav tm="0">
                                          <p:val>
                                            <p:fltVal val="0"/>
                                          </p:val>
                                        </p:tav>
                                        <p:tav tm="100000">
                                          <p:val>
                                            <p:strVal val="#ppt_w"/>
                                          </p:val>
                                        </p:tav>
                                      </p:tavLst>
                                    </p:anim>
                                    <p:anim calcmode="lin" valueType="num">
                                      <p:cBhvr additive="repl">
                                        <p:cTn id="32" dur="500" fill="hold"/>
                                        <p:tgtEl>
                                          <p:spTgt spid="792"/>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793"/>
                                        </p:tgtEl>
                                        <p:attrNameLst>
                                          <p:attrName>style.visibility</p:attrName>
                                        </p:attrNameLst>
                                      </p:cBhvr>
                                      <p:to>
                                        <p:strVal val="visible"/>
                                      </p:to>
                                    </p:set>
                                    <p:anim calcmode="lin" valueType="num">
                                      <p:cBhvr additive="repl">
                                        <p:cTn id="37" dur="500" fill="hold"/>
                                        <p:tgtEl>
                                          <p:spTgt spid="793"/>
                                        </p:tgtEl>
                                        <p:attrNameLst>
                                          <p:attrName>ppt_w</p:attrName>
                                        </p:attrNameLst>
                                      </p:cBhvr>
                                      <p:tavLst>
                                        <p:tav tm="0">
                                          <p:val>
                                            <p:fltVal val="0"/>
                                          </p:val>
                                        </p:tav>
                                        <p:tav tm="100000">
                                          <p:val>
                                            <p:strVal val="#ppt_w"/>
                                          </p:val>
                                        </p:tav>
                                      </p:tavLst>
                                    </p:anim>
                                    <p:anim calcmode="lin" valueType="num">
                                      <p:cBhvr additive="repl">
                                        <p:cTn id="38" dur="500" fill="hold"/>
                                        <p:tgtEl>
                                          <p:spTgt spid="793"/>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795"/>
                                        </p:tgtEl>
                                        <p:attrNameLst>
                                          <p:attrName>style.visibility</p:attrName>
                                        </p:attrNameLst>
                                      </p:cBhvr>
                                      <p:to>
                                        <p:strVal val="visible"/>
                                      </p:to>
                                    </p:set>
                                    <p:anim calcmode="lin" valueType="num">
                                      <p:cBhvr additive="repl">
                                        <p:cTn id="43" dur="500" fill="hold"/>
                                        <p:tgtEl>
                                          <p:spTgt spid="795"/>
                                        </p:tgtEl>
                                        <p:attrNameLst>
                                          <p:attrName>ppt_w</p:attrName>
                                        </p:attrNameLst>
                                      </p:cBhvr>
                                      <p:tavLst>
                                        <p:tav tm="0">
                                          <p:val>
                                            <p:fltVal val="0"/>
                                          </p:val>
                                        </p:tav>
                                        <p:tav tm="100000">
                                          <p:val>
                                            <p:strVal val="#ppt_w"/>
                                          </p:val>
                                        </p:tav>
                                      </p:tavLst>
                                    </p:anim>
                                    <p:anim calcmode="lin" valueType="num">
                                      <p:cBhvr additive="repl">
                                        <p:cTn id="44" dur="500" fill="hold"/>
                                        <p:tgtEl>
                                          <p:spTgt spid="795"/>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789"/>
                                        </p:tgtEl>
                                        <p:attrNameLst>
                                          <p:attrName>style.visibility</p:attrName>
                                        </p:attrNameLst>
                                      </p:cBhvr>
                                      <p:to>
                                        <p:strVal val="visible"/>
                                      </p:to>
                                    </p:set>
                                    <p:anim calcmode="lin" valueType="num">
                                      <p:cBhvr additive="repl">
                                        <p:cTn id="49" dur="500" fill="hold"/>
                                        <p:tgtEl>
                                          <p:spTgt spid="789"/>
                                        </p:tgtEl>
                                        <p:attrNameLst>
                                          <p:attrName>ppt_w</p:attrName>
                                        </p:attrNameLst>
                                      </p:cBhvr>
                                      <p:tavLst>
                                        <p:tav tm="0">
                                          <p:val>
                                            <p:fltVal val="0"/>
                                          </p:val>
                                        </p:tav>
                                        <p:tav tm="100000">
                                          <p:val>
                                            <p:strVal val="#ppt_w"/>
                                          </p:val>
                                        </p:tav>
                                      </p:tavLst>
                                    </p:anim>
                                    <p:anim calcmode="lin" valueType="num">
                                      <p:cBhvr additive="repl">
                                        <p:cTn id="50" dur="500" fill="hold"/>
                                        <p:tgtEl>
                                          <p:spTgt spid="789"/>
                                        </p:tgtEl>
                                        <p:attrNameLst>
                                          <p:attrName>ppt_h</p:attrName>
                                        </p:attrNameLst>
                                      </p:cBhvr>
                                      <p:tavLst>
                                        <p:tav tm="0">
                                          <p:val>
                                            <p:strVal val="#ppt_h"/>
                                          </p:val>
                                        </p:tav>
                                        <p:tav tm="100000">
                                          <p:val>
                                            <p:strVal val="#ppt_h"/>
                                          </p:val>
                                        </p:tav>
                                      </p:tavLst>
                                    </p:anim>
                                  </p:childTnLst>
                                </p:cTn>
                              </p:par>
                            </p:childTnLst>
                          </p:cTn>
                        </p:par>
                      </p:childTnLst>
                    </p:cTn>
                  </p:par>
                  <p:par>
                    <p:cTn id="51" fill="hold" nodeType="clickEffect">
                      <p:stCondLst>
                        <p:cond delay="indefinite"/>
                      </p:stCondLst>
                      <p:childTnLst>
                        <p:par>
                          <p:cTn id="52" fill="hold" nodeType="withEffect">
                            <p:stCondLst>
                              <p:cond delay="0"/>
                            </p:stCondLst>
                            <p:childTnLst>
                              <p:par>
                                <p:cTn id="53" presetID="17" presetClass="entr" presetSubtype="10" fill="hold" nodeType="clickEffect">
                                  <p:stCondLst>
                                    <p:cond delay="0"/>
                                  </p:stCondLst>
                                  <p:childTnLst>
                                    <p:set>
                                      <p:cBhvr>
                                        <p:cTn id="54" dur="1" fill="hold">
                                          <p:stCondLst>
                                            <p:cond delay="0"/>
                                          </p:stCondLst>
                                        </p:cTn>
                                        <p:tgtEl>
                                          <p:spTgt spid="791"/>
                                        </p:tgtEl>
                                        <p:attrNameLst>
                                          <p:attrName>style.visibility</p:attrName>
                                        </p:attrNameLst>
                                      </p:cBhvr>
                                      <p:to>
                                        <p:strVal val="visible"/>
                                      </p:to>
                                    </p:set>
                                    <p:anim calcmode="lin" valueType="num">
                                      <p:cBhvr additive="repl">
                                        <p:cTn id="55" dur="500" fill="hold"/>
                                        <p:tgtEl>
                                          <p:spTgt spid="791"/>
                                        </p:tgtEl>
                                        <p:attrNameLst>
                                          <p:attrName>ppt_w</p:attrName>
                                        </p:attrNameLst>
                                      </p:cBhvr>
                                      <p:tavLst>
                                        <p:tav tm="0">
                                          <p:val>
                                            <p:fltVal val="0"/>
                                          </p:val>
                                        </p:tav>
                                        <p:tav tm="100000">
                                          <p:val>
                                            <p:strVal val="#ppt_w"/>
                                          </p:val>
                                        </p:tav>
                                      </p:tavLst>
                                    </p:anim>
                                    <p:anim calcmode="lin" valueType="num">
                                      <p:cBhvr additive="repl">
                                        <p:cTn id="56" dur="500" fill="hold"/>
                                        <p:tgtEl>
                                          <p:spTgt spid="791"/>
                                        </p:tgtEl>
                                        <p:attrNameLst>
                                          <p:attrName>ppt_h</p:attrName>
                                        </p:attrNameLst>
                                      </p:cBhvr>
                                      <p:tavLst>
                                        <p:tav tm="0">
                                          <p:val>
                                            <p:strVal val="#ppt_h"/>
                                          </p:val>
                                        </p:tav>
                                        <p:tav tm="100000">
                                          <p:val>
                                            <p:strVal val="#ppt_h"/>
                                          </p:val>
                                        </p:tav>
                                      </p:tavLst>
                                    </p:anim>
                                  </p:childTnLst>
                                </p:cTn>
                              </p:par>
                            </p:childTnLst>
                          </p:cTn>
                        </p:par>
                      </p:childTnLst>
                    </p:cTn>
                  </p:par>
                  <p:par>
                    <p:cTn id="57" fill="hold" nodeType="clickEffect">
                      <p:stCondLst>
                        <p:cond delay="indefinite"/>
                      </p:stCondLst>
                      <p:childTnLst>
                        <p:par>
                          <p:cTn id="58" fill="hold" nodeType="withEffect">
                            <p:stCondLst>
                              <p:cond delay="0"/>
                            </p:stCondLst>
                            <p:childTnLst>
                              <p:par>
                                <p:cTn id="59" presetID="17" presetClass="entr" presetSubtype="10" fill="hold" nodeType="clickEffect">
                                  <p:stCondLst>
                                    <p:cond delay="0"/>
                                  </p:stCondLst>
                                  <p:childTnLst>
                                    <p:set>
                                      <p:cBhvr>
                                        <p:cTn id="60" dur="1" fill="hold">
                                          <p:stCondLst>
                                            <p:cond delay="0"/>
                                          </p:stCondLst>
                                        </p:cTn>
                                        <p:tgtEl>
                                          <p:spTgt spid="790"/>
                                        </p:tgtEl>
                                        <p:attrNameLst>
                                          <p:attrName>style.visibility</p:attrName>
                                        </p:attrNameLst>
                                      </p:cBhvr>
                                      <p:to>
                                        <p:strVal val="visible"/>
                                      </p:to>
                                    </p:set>
                                    <p:anim calcmode="lin" valueType="num">
                                      <p:cBhvr additive="repl">
                                        <p:cTn id="61" dur="500" fill="hold"/>
                                        <p:tgtEl>
                                          <p:spTgt spid="790"/>
                                        </p:tgtEl>
                                        <p:attrNameLst>
                                          <p:attrName>ppt_w</p:attrName>
                                        </p:attrNameLst>
                                      </p:cBhvr>
                                      <p:tavLst>
                                        <p:tav tm="0">
                                          <p:val>
                                            <p:fltVal val="0"/>
                                          </p:val>
                                        </p:tav>
                                        <p:tav tm="100000">
                                          <p:val>
                                            <p:strVal val="#ppt_w"/>
                                          </p:val>
                                        </p:tav>
                                      </p:tavLst>
                                    </p:anim>
                                    <p:anim calcmode="lin" valueType="num">
                                      <p:cBhvr additive="repl">
                                        <p:cTn id="62" dur="500" fill="hold"/>
                                        <p:tgtEl>
                                          <p:spTgt spid="790"/>
                                        </p:tgtEl>
                                        <p:attrNameLst>
                                          <p:attrName>ppt_h</p:attrName>
                                        </p:attrNameLst>
                                      </p:cBhvr>
                                      <p:tavLst>
                                        <p:tav tm="0">
                                          <p:val>
                                            <p:strVal val="#ppt_h"/>
                                          </p:val>
                                        </p:tav>
                                        <p:tav tm="100000">
                                          <p:val>
                                            <p:strVal val="#ppt_h"/>
                                          </p:val>
                                        </p:tav>
                                      </p:tavLst>
                                    </p:anim>
                                  </p:childTnLst>
                                </p:cTn>
                              </p:par>
                            </p:childTnLst>
                          </p:cTn>
                        </p:par>
                      </p:childTnLst>
                    </p:cTn>
                  </p:par>
                  <p:par>
                    <p:cTn id="63" fill="hold" nodeType="clickEffect">
                      <p:stCondLst>
                        <p:cond delay="indefinite"/>
                      </p:stCondLst>
                      <p:childTnLst>
                        <p:par>
                          <p:cTn id="64" fill="hold" nodeType="withEffect">
                            <p:stCondLst>
                              <p:cond delay="0"/>
                            </p:stCondLst>
                            <p:childTnLst>
                              <p:par>
                                <p:cTn id="65" presetID="17" presetClass="entr" presetSubtype="10" fill="hold" nodeType="clickEffect">
                                  <p:stCondLst>
                                    <p:cond delay="0"/>
                                  </p:stCondLst>
                                  <p:childTnLst>
                                    <p:set>
                                      <p:cBhvr>
                                        <p:cTn id="66" dur="1" fill="hold">
                                          <p:stCondLst>
                                            <p:cond delay="0"/>
                                          </p:stCondLst>
                                        </p:cTn>
                                        <p:tgtEl>
                                          <p:spTgt spid="796"/>
                                        </p:tgtEl>
                                        <p:attrNameLst>
                                          <p:attrName>style.visibility</p:attrName>
                                        </p:attrNameLst>
                                      </p:cBhvr>
                                      <p:to>
                                        <p:strVal val="visible"/>
                                      </p:to>
                                    </p:set>
                                    <p:anim calcmode="lin" valueType="num">
                                      <p:cBhvr additive="repl">
                                        <p:cTn id="67" dur="500" fill="hold"/>
                                        <p:tgtEl>
                                          <p:spTgt spid="796"/>
                                        </p:tgtEl>
                                        <p:attrNameLst>
                                          <p:attrName>ppt_w</p:attrName>
                                        </p:attrNameLst>
                                      </p:cBhvr>
                                      <p:tavLst>
                                        <p:tav tm="0">
                                          <p:val>
                                            <p:fltVal val="0"/>
                                          </p:val>
                                        </p:tav>
                                        <p:tav tm="100000">
                                          <p:val>
                                            <p:strVal val="#ppt_w"/>
                                          </p:val>
                                        </p:tav>
                                      </p:tavLst>
                                    </p:anim>
                                    <p:anim calcmode="lin" valueType="num">
                                      <p:cBhvr additive="repl">
                                        <p:cTn id="68" dur="500" fill="hold"/>
                                        <p:tgtEl>
                                          <p:spTgt spid="796"/>
                                        </p:tgtEl>
                                        <p:attrNameLst>
                                          <p:attrName>ppt_h</p:attrName>
                                        </p:attrNameLst>
                                      </p:cBhvr>
                                      <p:tavLst>
                                        <p:tav tm="0">
                                          <p:val>
                                            <p:strVal val="#ppt_h"/>
                                          </p:val>
                                        </p:tav>
                                        <p:tav tm="100000">
                                          <p:val>
                                            <p:strVal val="#ppt_h"/>
                                          </p:val>
                                        </p:tav>
                                      </p:tavLst>
                                    </p:anim>
                                  </p:childTnLst>
                                </p:cTn>
                              </p:par>
                            </p:childTnLst>
                          </p:cTn>
                        </p:par>
                      </p:childTnLst>
                    </p:cTn>
                  </p:par>
                  <p:par>
                    <p:cTn id="69" fill="hold" nodeType="clickEffect">
                      <p:stCondLst>
                        <p:cond delay="indefinite"/>
                      </p:stCondLst>
                      <p:childTnLst>
                        <p:par>
                          <p:cTn id="70" fill="hold" nodeType="withEffect">
                            <p:stCondLst>
                              <p:cond delay="0"/>
                            </p:stCondLst>
                            <p:childTnLst>
                              <p:par>
                                <p:cTn id="71" presetID="17" presetClass="entr" presetSubtype="10" fill="hold" nodeType="clickEffect">
                                  <p:stCondLst>
                                    <p:cond delay="0"/>
                                  </p:stCondLst>
                                  <p:childTnLst>
                                    <p:set>
                                      <p:cBhvr>
                                        <p:cTn id="72" dur="1" fill="hold">
                                          <p:stCondLst>
                                            <p:cond delay="0"/>
                                          </p:stCondLst>
                                        </p:cTn>
                                        <p:tgtEl>
                                          <p:spTgt spid="798"/>
                                        </p:tgtEl>
                                        <p:attrNameLst>
                                          <p:attrName>style.visibility</p:attrName>
                                        </p:attrNameLst>
                                      </p:cBhvr>
                                      <p:to>
                                        <p:strVal val="visible"/>
                                      </p:to>
                                    </p:set>
                                    <p:anim calcmode="lin" valueType="num">
                                      <p:cBhvr additive="repl">
                                        <p:cTn id="73" dur="500" fill="hold"/>
                                        <p:tgtEl>
                                          <p:spTgt spid="798"/>
                                        </p:tgtEl>
                                        <p:attrNameLst>
                                          <p:attrName>ppt_w</p:attrName>
                                        </p:attrNameLst>
                                      </p:cBhvr>
                                      <p:tavLst>
                                        <p:tav tm="0">
                                          <p:val>
                                            <p:fltVal val="0"/>
                                          </p:val>
                                        </p:tav>
                                        <p:tav tm="100000">
                                          <p:val>
                                            <p:strVal val="#ppt_w"/>
                                          </p:val>
                                        </p:tav>
                                      </p:tavLst>
                                    </p:anim>
                                    <p:anim calcmode="lin" valueType="num">
                                      <p:cBhvr additive="repl">
                                        <p:cTn id="74" dur="500" fill="hold"/>
                                        <p:tgtEl>
                                          <p:spTgt spid="7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TextShape 1"/>
          <p:cNvSpPr txBox="1"/>
          <p:nvPr/>
        </p:nvSpPr>
        <p:spPr>
          <a:xfrm>
            <a:off x="657720" y="1248480"/>
            <a:ext cx="6932520" cy="550440"/>
          </a:xfrm>
          <a:prstGeom prst="rect">
            <a:avLst/>
          </a:prstGeom>
          <a:solidFill>
            <a:srgbClr val="B4C7E7"/>
          </a:solidFill>
          <a:ln w="6480">
            <a:solidFill>
              <a:srgbClr val="9DC3E6"/>
            </a:solidFill>
            <a:miter/>
          </a:ln>
        </p:spPr>
        <p:txBody>
          <a:bodyPr anchor="ctr" anchorCtr="1">
            <a:noAutofit/>
          </a:bodyPr>
          <a:lstStyle/>
          <a:p>
            <a:pPr marL="171360" indent="-17136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rPr>
              <a:t>Siyasi partilerin en iyi uygulamaları nelerdir?</a:t>
            </a:r>
            <a:endParaRPr lang="en-US" sz="2000" b="0" strike="noStrike" spc="-1">
              <a:solidFill>
                <a:srgbClr val="000000"/>
              </a:solidFill>
              <a:latin typeface="Calibri Light"/>
            </a:endParaRPr>
          </a:p>
        </p:txBody>
      </p:sp>
      <p:sp>
        <p:nvSpPr>
          <p:cNvPr id="801" name="TextShape 2"/>
          <p:cNvSpPr txBox="1"/>
          <p:nvPr/>
        </p:nvSpPr>
        <p:spPr>
          <a:xfrm>
            <a:off x="628560" y="2025360"/>
            <a:ext cx="7886880" cy="4351320"/>
          </a:xfrm>
          <a:prstGeom prst="rect">
            <a:avLst/>
          </a:prstGeom>
          <a:noFill/>
          <a:ln w="0">
            <a:noFill/>
          </a:ln>
        </p:spPr>
        <p:txBody>
          <a:bodyPr>
            <a:normAutofit/>
          </a:bodyPr>
          <a:lstStyle/>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100" b="0" strike="noStrike" spc="-1">
                <a:solidFill>
                  <a:srgbClr val="000000"/>
                </a:solidFill>
                <a:latin typeface="Calibri"/>
              </a:rPr>
              <a:t>İç Demokrasi,</a:t>
            </a:r>
            <a:endParaRPr lang="en-US" sz="2100" b="0" strike="noStrike" spc="-1">
              <a:solidFill>
                <a:srgbClr val="000000"/>
              </a:solidFill>
              <a:latin typeface="Calibri"/>
            </a:endParaRPr>
          </a:p>
          <a:p>
            <a:pPr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100" b="0" strike="noStrike" spc="-1">
                <a:solidFill>
                  <a:srgbClr val="000000"/>
                </a:solidFill>
                <a:latin typeface="Calibri"/>
              </a:rPr>
              <a:t>Esnetme,</a:t>
            </a:r>
            <a:endParaRPr lang="en-US" sz="2100" b="0" strike="noStrike" spc="-1">
              <a:solidFill>
                <a:srgbClr val="000000"/>
              </a:solidFill>
              <a:latin typeface="Calibri"/>
            </a:endParaRPr>
          </a:p>
          <a:p>
            <a:pPr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100" b="0" strike="noStrike" spc="-1">
                <a:solidFill>
                  <a:srgbClr val="000000"/>
                </a:solidFill>
                <a:latin typeface="Calibri"/>
              </a:rPr>
              <a:t>Şeffaflık.</a:t>
            </a:r>
            <a:endParaRPr lang="en-US" sz="2100" b="0" strike="noStrike" spc="-1">
              <a:solidFill>
                <a:srgbClr val="000000"/>
              </a:solidFill>
              <a:latin typeface="Calibri"/>
            </a:endParaRPr>
          </a:p>
          <a:p>
            <a:pPr algn="l" rtl="0">
              <a:spcBef>
                <a:spcPts val="748"/>
              </a:spcBef>
              <a:buClr>
                <a:srgbClr val="000000"/>
              </a:buClr>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p:txBody>
      </p:sp>
      <p:sp>
        <p:nvSpPr>
          <p:cNvPr id="802" name="CustomShape 3"/>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03" name="CustomShape 4"/>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EEFC2F-F12D-4871-B00E-8F088721204C}" type="slidenum">
              <a:rPr lang="en-US" sz="900" b="0" strike="noStrike" spc="-1">
                <a:solidFill>
                  <a:srgbClr val="898989"/>
                </a:solidFill>
                <a:latin typeface="Calibri"/>
              </a:rPr>
              <a:t>23</a:t>
            </a:fld>
            <a:endParaRPr lang="en-US" sz="900" b="0" strike="noStrike" spc="-1">
              <a:solidFill>
                <a:srgbClr val="000000"/>
              </a:solidFill>
              <a:latin typeface="Calibri"/>
            </a:endParaRPr>
          </a:p>
        </p:txBody>
      </p:sp>
      <p:pic>
        <p:nvPicPr>
          <p:cNvPr id="804" name="Picture 1"/>
          <p:cNvPicPr/>
          <p:nvPr/>
        </p:nvPicPr>
        <p:blipFill>
          <a:blip r:embed="rId3"/>
          <a:stretch/>
        </p:blipFill>
        <p:spPr>
          <a:xfrm>
            <a:off x="4124160" y="250524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00"/>
                                        </p:tgtEl>
                                        <p:attrNameLst>
                                          <p:attrName>style.visibility</p:attrName>
                                        </p:attrNameLst>
                                      </p:cBhvr>
                                      <p:to>
                                        <p:strVal val="visible"/>
                                      </p:to>
                                    </p:set>
                                    <p:anim calcmode="lin" valueType="num">
                                      <p:cBhvr additive="repl">
                                        <p:cTn id="7" dur="500" fill="hold"/>
                                        <p:tgtEl>
                                          <p:spTgt spid="800"/>
                                        </p:tgtEl>
                                        <p:attrNameLst>
                                          <p:attrName>ppt_w</p:attrName>
                                        </p:attrNameLst>
                                      </p:cBhvr>
                                      <p:tavLst>
                                        <p:tav tm="0">
                                          <p:val>
                                            <p:fltVal val="0"/>
                                          </p:val>
                                        </p:tav>
                                        <p:tav tm="100000">
                                          <p:val>
                                            <p:strVal val="#ppt_w"/>
                                          </p:val>
                                        </p:tav>
                                      </p:tavLst>
                                    </p:anim>
                                    <p:anim calcmode="lin" valueType="num">
                                      <p:cBhvr additive="repl">
                                        <p:cTn id="8" dur="500" fill="hold"/>
                                        <p:tgtEl>
                                          <p:spTgt spid="8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TextShape 1"/>
          <p:cNvSpPr txBox="1"/>
          <p:nvPr/>
        </p:nvSpPr>
        <p:spPr>
          <a:xfrm>
            <a:off x="604080" y="1240560"/>
            <a:ext cx="6850080" cy="603360"/>
          </a:xfrm>
          <a:prstGeom prst="rect">
            <a:avLst/>
          </a:prstGeom>
          <a:solidFill>
            <a:srgbClr val="B4C7E7"/>
          </a:solidFill>
          <a:ln w="6480">
            <a:solidFill>
              <a:srgbClr val="9DC3E6"/>
            </a:solidFill>
            <a:miter/>
          </a:ln>
        </p:spPr>
        <p:txBody>
          <a:bodyPr anchor="ctr" anchorCtr="1">
            <a:noAutofit/>
          </a:bodyPr>
          <a:lstStyle/>
          <a:p>
            <a:pPr marL="342720" indent="-342720" algn="ctr" rtl="0">
              <a:lnSpc>
                <a:spcPct val="90000"/>
              </a:lnSpc>
              <a:spcBef>
                <a:spcPts val="5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a:solidFill>
                  <a:srgbClr val="000000"/>
                </a:solidFill>
                <a:latin typeface="Calibri"/>
              </a:rPr>
              <a:t>Siyasi partilerin rolü ve işlevi</a:t>
            </a:r>
            <a:endParaRPr lang="en-US" sz="2400" b="0" strike="noStrike" spc="-1">
              <a:solidFill>
                <a:srgbClr val="000000"/>
              </a:solidFill>
              <a:latin typeface="Calibri Light"/>
            </a:endParaRPr>
          </a:p>
        </p:txBody>
      </p:sp>
      <p:sp>
        <p:nvSpPr>
          <p:cNvPr id="806"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07"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3D7A09E-FFD3-45D2-91B3-B2491A422606}" type="slidenum">
              <a:rPr lang="en-US" sz="900" b="0" strike="noStrike" spc="-1">
                <a:solidFill>
                  <a:srgbClr val="898989"/>
                </a:solidFill>
                <a:latin typeface="Calibri"/>
              </a:rPr>
              <a:t>24</a:t>
            </a:fld>
            <a:endParaRPr lang="en-US" sz="900" b="0" strike="noStrike" spc="-1">
              <a:solidFill>
                <a:srgbClr val="000000"/>
              </a:solidFill>
              <a:latin typeface="Calibri"/>
            </a:endParaRPr>
          </a:p>
        </p:txBody>
      </p:sp>
      <p:sp>
        <p:nvSpPr>
          <p:cNvPr id="808" name="CustomShape 4"/>
          <p:cNvSpPr/>
          <p:nvPr/>
        </p:nvSpPr>
        <p:spPr>
          <a:xfrm>
            <a:off x="914400" y="3657600"/>
            <a:ext cx="1828800" cy="762120"/>
          </a:xfrm>
          <a:prstGeom prst="rect">
            <a:avLst/>
          </a:pr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	</a:t>
            </a:r>
            <a:r>
              <a:rPr lang="sq-AL" sz="1800" b="0" strike="noStrike" spc="-1">
                <a:solidFill>
                  <a:srgbClr val="000000"/>
                </a:solidFill>
                <a:latin typeface="Calibri"/>
              </a:rPr>
              <a:t>İşe alım</a:t>
            </a:r>
            <a:r>
              <a:rPr lang="en-US" sz="1800" b="0" strike="noStrike" spc="-1">
                <a:solidFill>
                  <a:srgbClr val="000000"/>
                </a:solidFill>
                <a:latin typeface="Calibri"/>
              </a:rPr>
              <a:t>O</a:t>
            </a:r>
            <a:r>
              <a:rPr lang="sq-AL" sz="1800" b="0" strike="noStrike" spc="-1">
                <a:solidFill>
                  <a:srgbClr val="000000"/>
                </a:solidFill>
                <a:latin typeface="Calibri"/>
              </a:rPr>
              <a:t>PERSONEL</a:t>
            </a:r>
            <a:r>
              <a:rPr lang="en-US" sz="1800" b="0" strike="noStrike" spc="-1">
                <a:solidFill>
                  <a:srgbClr val="000000"/>
                </a:solidFill>
                <a:latin typeface="Calibri"/>
              </a:rPr>
              <a:t> </a:t>
            </a:r>
          </a:p>
        </p:txBody>
      </p:sp>
      <p:sp>
        <p:nvSpPr>
          <p:cNvPr id="809" name="CustomShape 5"/>
          <p:cNvSpPr/>
          <p:nvPr/>
        </p:nvSpPr>
        <p:spPr>
          <a:xfrm>
            <a:off x="879480" y="2514600"/>
            <a:ext cx="1828800" cy="762120"/>
          </a:xfrm>
          <a:prstGeom prst="rect">
            <a:avLst/>
          </a:pr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Eklemleme</a:t>
            </a:r>
            <a:endParaRPr lang="en-US" sz="1800" b="0" strike="noStrike" spc="-1">
              <a:solidFill>
                <a:srgbClr val="000000"/>
              </a:solidFill>
              <a:latin typeface="Calibri"/>
            </a:endParaRPr>
          </a:p>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FAİZ</a:t>
            </a:r>
            <a:endParaRPr lang="en-US" sz="1800" b="0" strike="noStrike" spc="-1">
              <a:solidFill>
                <a:srgbClr val="000000"/>
              </a:solidFill>
              <a:latin typeface="Calibri"/>
            </a:endParaRPr>
          </a:p>
        </p:txBody>
      </p:sp>
      <p:sp>
        <p:nvSpPr>
          <p:cNvPr id="810" name="CustomShape 6"/>
          <p:cNvSpPr/>
          <p:nvPr/>
        </p:nvSpPr>
        <p:spPr>
          <a:xfrm>
            <a:off x="5324400" y="2666880"/>
            <a:ext cx="1828800" cy="762120"/>
          </a:xfrm>
          <a:prstGeom prst="rect">
            <a:avLst/>
          </a:pr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İşlevi</a:t>
            </a:r>
            <a:endParaRPr lang="en-US" sz="1800" b="0" strike="noStrike" spc="-1">
              <a:solidFill>
                <a:srgbClr val="000000"/>
              </a:solidFill>
              <a:latin typeface="Calibri"/>
            </a:endParaRPr>
          </a:p>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program</a:t>
            </a:r>
            <a:r>
              <a:rPr lang="en-US" sz="1800" b="0" strike="noStrike" spc="-1">
                <a:solidFill>
                  <a:srgbClr val="000000"/>
                </a:solidFill>
                <a:latin typeface="Calibri"/>
              </a:rPr>
              <a:t>	</a:t>
            </a:r>
          </a:p>
        </p:txBody>
      </p:sp>
      <p:sp>
        <p:nvSpPr>
          <p:cNvPr id="811" name="CustomShape 7"/>
          <p:cNvSpPr/>
          <p:nvPr/>
        </p:nvSpPr>
        <p:spPr>
          <a:xfrm>
            <a:off x="3029040" y="3048120"/>
            <a:ext cx="1828800" cy="761760"/>
          </a:xfrm>
          <a:prstGeom prst="rect">
            <a:avLst/>
          </a:pr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İşlevi</a:t>
            </a:r>
            <a:endParaRPr lang="en-US" sz="1800" b="0" strike="noStrike" spc="-1">
              <a:solidFill>
                <a:srgbClr val="000000"/>
              </a:solidFill>
              <a:latin typeface="Calibri"/>
            </a:endParaRPr>
          </a:p>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katılım</a:t>
            </a:r>
            <a:endParaRPr lang="en-US" sz="1800" b="0" strike="noStrike" spc="-1">
              <a:solidFill>
                <a:srgbClr val="000000"/>
              </a:solidFill>
              <a:latin typeface="Calibri"/>
            </a:endParaRPr>
          </a:p>
        </p:txBody>
      </p:sp>
      <p:sp>
        <p:nvSpPr>
          <p:cNvPr id="812" name="CustomShape 8"/>
          <p:cNvSpPr/>
          <p:nvPr/>
        </p:nvSpPr>
        <p:spPr>
          <a:xfrm>
            <a:off x="5334120" y="3749760"/>
            <a:ext cx="1828800" cy="761760"/>
          </a:xfrm>
          <a:prstGeom prst="rect">
            <a:avLst/>
          </a:pr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İşlevi</a:t>
            </a:r>
            <a:endParaRPr lang="en-US" sz="1800" b="0" strike="noStrike" spc="-1">
              <a:solidFill>
                <a:srgbClr val="000000"/>
              </a:solidFill>
              <a:latin typeface="Calibri"/>
            </a:endParaRPr>
          </a:p>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meşruiyet</a:t>
            </a:r>
            <a:endParaRPr lang="en-US" sz="1800" b="0" strike="noStrike" spc="-1">
              <a:solidFill>
                <a:srgbClr val="000000"/>
              </a:solidFill>
              <a:latin typeface="Calibri"/>
            </a:endParaRPr>
          </a:p>
        </p:txBody>
      </p:sp>
      <p:pic>
        <p:nvPicPr>
          <p:cNvPr id="813" name="Picture 1"/>
          <p:cNvPicPr/>
          <p:nvPr/>
        </p:nvPicPr>
        <p:blipFill>
          <a:blip r:embed="rId2"/>
          <a:stretch/>
        </p:blipFill>
        <p:spPr>
          <a:xfrm>
            <a:off x="4154400" y="25146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05"/>
                                        </p:tgtEl>
                                        <p:attrNameLst>
                                          <p:attrName>style.visibility</p:attrName>
                                        </p:attrNameLst>
                                      </p:cBhvr>
                                      <p:to>
                                        <p:strVal val="visible"/>
                                      </p:to>
                                    </p:set>
                                    <p:anim calcmode="lin" valueType="num">
                                      <p:cBhvr additive="repl">
                                        <p:cTn id="7" dur="500" fill="hold"/>
                                        <p:tgtEl>
                                          <p:spTgt spid="805"/>
                                        </p:tgtEl>
                                        <p:attrNameLst>
                                          <p:attrName>ppt_w</p:attrName>
                                        </p:attrNameLst>
                                      </p:cBhvr>
                                      <p:tavLst>
                                        <p:tav tm="0">
                                          <p:val>
                                            <p:fltVal val="0"/>
                                          </p:val>
                                        </p:tav>
                                        <p:tav tm="100000">
                                          <p:val>
                                            <p:strVal val="#ppt_w"/>
                                          </p:val>
                                        </p:tav>
                                      </p:tavLst>
                                    </p:anim>
                                    <p:anim calcmode="lin" valueType="num">
                                      <p:cBhvr additive="repl">
                                        <p:cTn id="8" dur="500" fill="hold"/>
                                        <p:tgtEl>
                                          <p:spTgt spid="805"/>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08"/>
                                        </p:tgtEl>
                                        <p:attrNameLst>
                                          <p:attrName>style.visibility</p:attrName>
                                        </p:attrNameLst>
                                      </p:cBhvr>
                                      <p:to>
                                        <p:strVal val="visible"/>
                                      </p:to>
                                    </p:set>
                                    <p:anim calcmode="lin" valueType="num">
                                      <p:cBhvr additive="repl">
                                        <p:cTn id="13" dur="500" fill="hold"/>
                                        <p:tgtEl>
                                          <p:spTgt spid="808"/>
                                        </p:tgtEl>
                                        <p:attrNameLst>
                                          <p:attrName>ppt_w</p:attrName>
                                        </p:attrNameLst>
                                      </p:cBhvr>
                                      <p:tavLst>
                                        <p:tav tm="0">
                                          <p:val>
                                            <p:fltVal val="0"/>
                                          </p:val>
                                        </p:tav>
                                        <p:tav tm="100000">
                                          <p:val>
                                            <p:strVal val="#ppt_w"/>
                                          </p:val>
                                        </p:tav>
                                      </p:tavLst>
                                    </p:anim>
                                    <p:anim calcmode="lin" valueType="num">
                                      <p:cBhvr additive="repl">
                                        <p:cTn id="14" dur="500" fill="hold"/>
                                        <p:tgtEl>
                                          <p:spTgt spid="808"/>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09"/>
                                        </p:tgtEl>
                                        <p:attrNameLst>
                                          <p:attrName>style.visibility</p:attrName>
                                        </p:attrNameLst>
                                      </p:cBhvr>
                                      <p:to>
                                        <p:strVal val="visible"/>
                                      </p:to>
                                    </p:set>
                                    <p:anim calcmode="lin" valueType="num">
                                      <p:cBhvr additive="repl">
                                        <p:cTn id="19" dur="500" fill="hold"/>
                                        <p:tgtEl>
                                          <p:spTgt spid="809"/>
                                        </p:tgtEl>
                                        <p:attrNameLst>
                                          <p:attrName>ppt_w</p:attrName>
                                        </p:attrNameLst>
                                      </p:cBhvr>
                                      <p:tavLst>
                                        <p:tav tm="0">
                                          <p:val>
                                            <p:fltVal val="0"/>
                                          </p:val>
                                        </p:tav>
                                        <p:tav tm="100000">
                                          <p:val>
                                            <p:strVal val="#ppt_w"/>
                                          </p:val>
                                        </p:tav>
                                      </p:tavLst>
                                    </p:anim>
                                    <p:anim calcmode="lin" valueType="num">
                                      <p:cBhvr additive="repl">
                                        <p:cTn id="20" dur="500" fill="hold"/>
                                        <p:tgtEl>
                                          <p:spTgt spid="809"/>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10"/>
                                        </p:tgtEl>
                                        <p:attrNameLst>
                                          <p:attrName>style.visibility</p:attrName>
                                        </p:attrNameLst>
                                      </p:cBhvr>
                                      <p:to>
                                        <p:strVal val="visible"/>
                                      </p:to>
                                    </p:set>
                                    <p:anim calcmode="lin" valueType="num">
                                      <p:cBhvr additive="repl">
                                        <p:cTn id="25" dur="500" fill="hold"/>
                                        <p:tgtEl>
                                          <p:spTgt spid="810"/>
                                        </p:tgtEl>
                                        <p:attrNameLst>
                                          <p:attrName>ppt_w</p:attrName>
                                        </p:attrNameLst>
                                      </p:cBhvr>
                                      <p:tavLst>
                                        <p:tav tm="0">
                                          <p:val>
                                            <p:fltVal val="0"/>
                                          </p:val>
                                        </p:tav>
                                        <p:tav tm="100000">
                                          <p:val>
                                            <p:strVal val="#ppt_w"/>
                                          </p:val>
                                        </p:tav>
                                      </p:tavLst>
                                    </p:anim>
                                    <p:anim calcmode="lin" valueType="num">
                                      <p:cBhvr additive="repl">
                                        <p:cTn id="26" dur="500" fill="hold"/>
                                        <p:tgtEl>
                                          <p:spTgt spid="810"/>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11"/>
                                        </p:tgtEl>
                                        <p:attrNameLst>
                                          <p:attrName>style.visibility</p:attrName>
                                        </p:attrNameLst>
                                      </p:cBhvr>
                                      <p:to>
                                        <p:strVal val="visible"/>
                                      </p:to>
                                    </p:set>
                                    <p:anim calcmode="lin" valueType="num">
                                      <p:cBhvr additive="repl">
                                        <p:cTn id="31" dur="500" fill="hold"/>
                                        <p:tgtEl>
                                          <p:spTgt spid="811"/>
                                        </p:tgtEl>
                                        <p:attrNameLst>
                                          <p:attrName>ppt_w</p:attrName>
                                        </p:attrNameLst>
                                      </p:cBhvr>
                                      <p:tavLst>
                                        <p:tav tm="0">
                                          <p:val>
                                            <p:fltVal val="0"/>
                                          </p:val>
                                        </p:tav>
                                        <p:tav tm="100000">
                                          <p:val>
                                            <p:strVal val="#ppt_w"/>
                                          </p:val>
                                        </p:tav>
                                      </p:tavLst>
                                    </p:anim>
                                    <p:anim calcmode="lin" valueType="num">
                                      <p:cBhvr additive="repl">
                                        <p:cTn id="32" dur="500" fill="hold"/>
                                        <p:tgtEl>
                                          <p:spTgt spid="811"/>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12"/>
                                        </p:tgtEl>
                                        <p:attrNameLst>
                                          <p:attrName>style.visibility</p:attrName>
                                        </p:attrNameLst>
                                      </p:cBhvr>
                                      <p:to>
                                        <p:strVal val="visible"/>
                                      </p:to>
                                    </p:set>
                                    <p:anim calcmode="lin" valueType="num">
                                      <p:cBhvr additive="repl">
                                        <p:cTn id="37" dur="500" fill="hold"/>
                                        <p:tgtEl>
                                          <p:spTgt spid="812"/>
                                        </p:tgtEl>
                                        <p:attrNameLst>
                                          <p:attrName>ppt_w</p:attrName>
                                        </p:attrNameLst>
                                      </p:cBhvr>
                                      <p:tavLst>
                                        <p:tav tm="0">
                                          <p:val>
                                            <p:fltVal val="0"/>
                                          </p:val>
                                        </p:tav>
                                        <p:tav tm="100000">
                                          <p:val>
                                            <p:strVal val="#ppt_w"/>
                                          </p:val>
                                        </p:tav>
                                      </p:tavLst>
                                    </p:anim>
                                    <p:anim calcmode="lin" valueType="num">
                                      <p:cBhvr additive="repl">
                                        <p:cTn id="38" dur="500" fill="hold"/>
                                        <p:tgtEl>
                                          <p:spTgt spid="8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TextShape 1"/>
          <p:cNvSpPr txBox="1"/>
          <p:nvPr/>
        </p:nvSpPr>
        <p:spPr>
          <a:xfrm>
            <a:off x="685800" y="2057400"/>
            <a:ext cx="7772400" cy="3733920"/>
          </a:xfrm>
          <a:prstGeom prst="rect">
            <a:avLst/>
          </a:prstGeom>
          <a:noFill/>
          <a:ln w="0">
            <a:noFill/>
          </a:ln>
        </p:spPr>
        <p:txBody>
          <a:bodyPr>
            <a:normAutofit/>
          </a:bodyPr>
          <a:lstStyle/>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1" u="sng" strike="noStrike" spc="-1">
                <a:solidFill>
                  <a:srgbClr val="000000"/>
                </a:solidFill>
                <a:uFillTx/>
                <a:latin typeface="Times New Roman"/>
              </a:rPr>
              <a:t>Hükümet partileri</a:t>
            </a:r>
            <a:r>
              <a:rPr lang="en-US"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 </a:t>
            </a:r>
            <a:r>
              <a:rPr lang="en-US" sz="1600" b="0" strike="noStrike" spc="-1">
                <a:solidFill>
                  <a:srgbClr val="000000"/>
                </a:solidFill>
                <a:latin typeface="Times New Roman"/>
              </a:rPr>
              <a:t>K</a:t>
            </a:r>
            <a:r>
              <a:rPr lang="de-DE" sz="1600" b="0" strike="noStrike" spc="-1">
                <a:solidFill>
                  <a:srgbClr val="000000"/>
                </a:solidFill>
                <a:latin typeface="Times New Roman"/>
              </a:rPr>
              <a:t>başarılı oldular</a:t>
            </a:r>
            <a:r>
              <a:rPr lang="en-US" sz="1600" b="0" strike="noStrike" spc="-1">
                <a:solidFill>
                  <a:srgbClr val="000000"/>
                </a:solidFill>
                <a:latin typeface="Times New Roman"/>
              </a:rPr>
              <a:t>içinde</a:t>
            </a:r>
            <a:r>
              <a:rPr lang="de-DE" sz="1600" b="0" strike="noStrike" spc="-1">
                <a:solidFill>
                  <a:srgbClr val="000000"/>
                </a:solidFill>
                <a:latin typeface="Times New Roman"/>
              </a:rPr>
              <a:t>seçimleri yapmak ve bir sonraki seçimlere kadar hükümeti kurmak.</a:t>
            </a:r>
            <a:r>
              <a:rPr lang="en-US" sz="1600" b="0" strike="noStrike" spc="-1">
                <a:solidFill>
                  <a:srgbClr val="000000"/>
                </a:solidFill>
                <a:latin typeface="Times New Roman"/>
              </a:rPr>
              <a:t>.</a:t>
            </a:r>
            <a:r>
              <a:rPr lang="sq-AL" sz="1600" b="0" strike="noStrike" spc="-1">
                <a:solidFill>
                  <a:srgbClr val="000000"/>
                </a:solidFill>
                <a:latin typeface="Times New Roman"/>
              </a:rPr>
              <a:t> </a:t>
            </a:r>
            <a:r>
              <a:rPr lang="de-DE" sz="1600" b="0" strike="noStrike" spc="-1">
                <a:solidFill>
                  <a:srgbClr val="000000"/>
                </a:solidFill>
                <a:latin typeface="Times New Roman"/>
              </a:rPr>
              <a:t>Birlikte hareket eden birden fazla hükümet partisi olabilir.</a:t>
            </a:r>
            <a:r>
              <a:rPr lang="en-US" sz="1600" b="0" strike="noStrike" spc="-1">
                <a:solidFill>
                  <a:srgbClr val="000000"/>
                </a:solidFill>
                <a:latin typeface="Times New Roman"/>
              </a:rPr>
              <a:t>,</a:t>
            </a:r>
            <a:r>
              <a:rPr lang="de-DE" sz="1600" b="0" strike="noStrike" spc="-1">
                <a:solidFill>
                  <a:srgbClr val="000000"/>
                </a:solidFill>
                <a:latin typeface="Times New Roman"/>
              </a:rPr>
              <a:t>Koalisyon halinde hükümeti kurarlar.</a:t>
            </a:r>
            <a:r>
              <a:rPr lang="en-US"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1" u="sng" strike="noStrike" spc="-1">
                <a:solidFill>
                  <a:srgbClr val="000000"/>
                </a:solidFill>
                <a:uFillTx/>
                <a:latin typeface="Times New Roman"/>
              </a:rPr>
              <a:t>Muhalefet partileri</a:t>
            </a:r>
            <a:r>
              <a:rPr lang="en-US"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   </a:t>
            </a:r>
            <a:r>
              <a:rPr lang="de-DE" sz="1600" b="0" strike="noStrike" spc="-1">
                <a:solidFill>
                  <a:srgbClr val="000000"/>
                </a:solidFill>
                <a:latin typeface="Times New Roman"/>
              </a:rPr>
              <a:t>Seçimleri kaybettiler ve parlamentoda muhalefeti oluşturuyorlar.</a:t>
            </a:r>
            <a:r>
              <a:rPr lang="sq-AL" sz="1600" b="0" strike="noStrike" spc="-1">
                <a:solidFill>
                  <a:srgbClr val="000000"/>
                </a:solidFill>
                <a:latin typeface="Times New Roman"/>
              </a:rPr>
              <a:t>,</a:t>
            </a:r>
            <a:r>
              <a:rPr lang="de-DE" sz="1600" b="0" strike="noStrike" spc="-1">
                <a:solidFill>
                  <a:srgbClr val="000000"/>
                </a:solidFill>
                <a:latin typeface="Times New Roman"/>
              </a:rPr>
              <a:t>Alternatifler sunarak bir sonraki seçimleri kazanmayı hedefleyen kişi</a:t>
            </a:r>
            <a:r>
              <a:rPr lang="sq-AL" sz="1600" b="0" strike="noStrike" spc="-1">
                <a:solidFill>
                  <a:srgbClr val="000000"/>
                </a:solidFill>
                <a:latin typeface="Times New Roman"/>
              </a:rPr>
              <a:t>.</a:t>
            </a:r>
            <a:endParaRPr lang="en-US" sz="1600" b="0" strike="noStrike" spc="-1">
              <a:solidFill>
                <a:srgbClr val="000000"/>
              </a:solidFill>
              <a:latin typeface="Calibri"/>
            </a:endParaRPr>
          </a:p>
        </p:txBody>
      </p:sp>
      <p:sp>
        <p:nvSpPr>
          <p:cNvPr id="815"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16"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CC4DD7A-4D9E-4672-BBE6-FD4EE4F7C6D7}" type="slidenum">
              <a:rPr lang="en-US" sz="1400" b="0" strike="noStrike" spc="-1">
                <a:solidFill>
                  <a:srgbClr val="000000"/>
                </a:solidFill>
                <a:latin typeface="Albertus Extra Bold"/>
              </a:rPr>
              <a:t>25</a:t>
            </a:fld>
            <a:endParaRPr lang="en-US" sz="1400" b="0" strike="noStrike" spc="-1">
              <a:solidFill>
                <a:srgbClr val="000000"/>
              </a:solidFill>
              <a:latin typeface="Calibri"/>
            </a:endParaRPr>
          </a:p>
        </p:txBody>
      </p:sp>
      <p:sp>
        <p:nvSpPr>
          <p:cNvPr id="817" name="CustomShape 4"/>
          <p:cNvSpPr/>
          <p:nvPr/>
        </p:nvSpPr>
        <p:spPr>
          <a:xfrm>
            <a:off x="668160" y="1149480"/>
            <a:ext cx="6858000" cy="685800"/>
          </a:xfrm>
          <a:custGeom>
            <a:avLst/>
            <a:gdLst/>
            <a:ahLst/>
            <a:cxnLst/>
            <a:rect l="0" t="0" r="r" b="b"/>
            <a:pathLst>
              <a:path w="19052"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18733" y="1906"/>
                </a:lnTo>
                <a:lnTo>
                  <a:pt x="18733" y="1906"/>
                </a:lnTo>
                <a:cubicBezTo>
                  <a:pt x="18789" y="1906"/>
                  <a:pt x="18844" y="1891"/>
                  <a:pt x="18892" y="1863"/>
                </a:cubicBezTo>
                <a:cubicBezTo>
                  <a:pt x="18940" y="1836"/>
                  <a:pt x="18981" y="1795"/>
                  <a:pt x="19008" y="1747"/>
                </a:cubicBezTo>
                <a:cubicBezTo>
                  <a:pt x="19036" y="1699"/>
                  <a:pt x="19051" y="1644"/>
                  <a:pt x="19051" y="1588"/>
                </a:cubicBezTo>
                <a:lnTo>
                  <a:pt x="19050" y="317"/>
                </a:lnTo>
                <a:lnTo>
                  <a:pt x="19051" y="318"/>
                </a:lnTo>
                <a:lnTo>
                  <a:pt x="19051" y="318"/>
                </a:lnTo>
                <a:cubicBezTo>
                  <a:pt x="19051" y="262"/>
                  <a:pt x="19036" y="207"/>
                  <a:pt x="19008" y="159"/>
                </a:cubicBezTo>
                <a:cubicBezTo>
                  <a:pt x="18981" y="111"/>
                  <a:pt x="18940" y="70"/>
                  <a:pt x="18892" y="43"/>
                </a:cubicBezTo>
                <a:cubicBezTo>
                  <a:pt x="18844" y="15"/>
                  <a:pt x="18789" y="0"/>
                  <a:pt x="18733"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44546A"/>
                </a:solidFill>
                <a:latin typeface="Calibri body "/>
                <a:ea typeface="Calibri"/>
              </a:rPr>
              <a:t>Siyasi sistemdeki işlevlerine göre partiler</a:t>
            </a:r>
            <a:endParaRPr lang="en-US" sz="2000" b="0" strike="noStrike" spc="-1">
              <a:solidFill>
                <a:srgbClr val="000000"/>
              </a:solidFill>
              <a:latin typeface="Calibri"/>
            </a:endParaRPr>
          </a:p>
          <a:p>
            <a:pPr marL="342720" indent="-34272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p:txBody>
      </p:sp>
      <p:pic>
        <p:nvPicPr>
          <p:cNvPr id="818" name="Picture 1"/>
          <p:cNvPicPr/>
          <p:nvPr/>
        </p:nvPicPr>
        <p:blipFill>
          <a:blip r:embed="rId2"/>
          <a:stretch/>
        </p:blipFill>
        <p:spPr>
          <a:xfrm>
            <a:off x="4191120" y="259092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17"/>
                                        </p:tgtEl>
                                        <p:attrNameLst>
                                          <p:attrName>style.visibility</p:attrName>
                                        </p:attrNameLst>
                                      </p:cBhvr>
                                      <p:to>
                                        <p:strVal val="visible"/>
                                      </p:to>
                                    </p:set>
                                    <p:anim calcmode="lin" valueType="num">
                                      <p:cBhvr additive="repl">
                                        <p:cTn id="7" dur="500" fill="hold"/>
                                        <p:tgtEl>
                                          <p:spTgt spid="817"/>
                                        </p:tgtEl>
                                        <p:attrNameLst>
                                          <p:attrName>ppt_w</p:attrName>
                                        </p:attrNameLst>
                                      </p:cBhvr>
                                      <p:tavLst>
                                        <p:tav tm="0">
                                          <p:val>
                                            <p:fltVal val="0"/>
                                          </p:val>
                                        </p:tav>
                                        <p:tav tm="100000">
                                          <p:val>
                                            <p:strVal val="#ppt_w"/>
                                          </p:val>
                                        </p:tav>
                                      </p:tavLst>
                                    </p:anim>
                                    <p:anim calcmode="lin" valueType="num">
                                      <p:cBhvr additive="repl">
                                        <p:cTn id="8" dur="500" fill="hold"/>
                                        <p:tgtEl>
                                          <p:spTgt spid="817"/>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3" presetClass="entr" presetSubtype="10" fill="hold" nodeType="clickEffect">
                                  <p:stCondLst>
                                    <p:cond delay="0"/>
                                  </p:stCondLst>
                                  <p:childTnLst>
                                    <p:set>
                                      <p:cBhvr>
                                        <p:cTn id="12" dur="1" fill="hold">
                                          <p:stCondLst>
                                            <p:cond delay="0"/>
                                          </p:stCondLst>
                                        </p:cTn>
                                        <p:tgtEl>
                                          <p:spTgt spid="814">
                                            <p:txEl>
                                              <p:pRg st="2" end="2"/>
                                            </p:txEl>
                                          </p:spTgt>
                                        </p:tgtEl>
                                        <p:attrNameLst>
                                          <p:attrName>style.visibility</p:attrName>
                                        </p:attrNameLst>
                                      </p:cBhvr>
                                      <p:to>
                                        <p:strVal val="visible"/>
                                      </p:to>
                                    </p:set>
                                    <p:animEffect transition="in" filter="blinds(horizontal)">
                                      <p:cBhvr additive="repl">
                                        <p:cTn id="13" dur="500"/>
                                        <p:tgtEl>
                                          <p:spTgt spid="814">
                                            <p:txEl>
                                              <p:pRg st="2" end="2"/>
                                            </p:txEl>
                                          </p:spTgt>
                                        </p:tgtEl>
                                      </p:cBhvr>
                                    </p:animEffect>
                                  </p:childTnLst>
                                </p:cTn>
                              </p:par>
                            </p:childTnLst>
                          </p:cTn>
                        </p:par>
                      </p:childTnLst>
                    </p:cTn>
                  </p:par>
                  <p:par>
                    <p:cTn id="14" fill="hold" nodeType="clickEffect">
                      <p:stCondLst>
                        <p:cond delay="indefinite"/>
                      </p:stCondLst>
                      <p:childTnLst>
                        <p:par>
                          <p:cTn id="15" fill="hold" nodeType="withEffect">
                            <p:stCondLst>
                              <p:cond delay="0"/>
                            </p:stCondLst>
                            <p:childTnLst>
                              <p:par>
                                <p:cTn id="16" presetID="3" presetClass="entr" presetSubtype="10" fill="hold" nodeType="clickEffect">
                                  <p:stCondLst>
                                    <p:cond delay="0"/>
                                  </p:stCondLst>
                                  <p:childTnLst>
                                    <p:set>
                                      <p:cBhvr>
                                        <p:cTn id="17" dur="1" fill="hold">
                                          <p:stCondLst>
                                            <p:cond delay="0"/>
                                          </p:stCondLst>
                                        </p:cTn>
                                        <p:tgtEl>
                                          <p:spTgt spid="814">
                                            <p:txEl>
                                              <p:pRg st="3" end="3"/>
                                            </p:txEl>
                                          </p:spTgt>
                                        </p:tgtEl>
                                        <p:attrNameLst>
                                          <p:attrName>style.visibility</p:attrName>
                                        </p:attrNameLst>
                                      </p:cBhvr>
                                      <p:to>
                                        <p:strVal val="visible"/>
                                      </p:to>
                                    </p:set>
                                    <p:animEffect transition="in" filter="blinds(horizontal)">
                                      <p:cBhvr additive="repl">
                                        <p:cTn id="18" dur="500"/>
                                        <p:tgtEl>
                                          <p:spTgt spid="814">
                                            <p:txEl>
                                              <p:pRg st="3" end="3"/>
                                            </p:txEl>
                                          </p:spTgt>
                                        </p:tgtEl>
                                      </p:cBhvr>
                                    </p:animEffect>
                                  </p:childTnLst>
                                </p:cTn>
                              </p:par>
                            </p:childTnLst>
                          </p:cTn>
                        </p:par>
                      </p:childTnLst>
                    </p:cTn>
                  </p:par>
                  <p:par>
                    <p:cTn id="19" fill="hold" nodeType="clickEffect">
                      <p:stCondLst>
                        <p:cond delay="indefinite"/>
                      </p:stCondLst>
                      <p:childTnLst>
                        <p:par>
                          <p:cTn id="20" fill="hold" nodeType="withEffect">
                            <p:stCondLst>
                              <p:cond delay="0"/>
                            </p:stCondLst>
                            <p:childTnLst>
                              <p:par>
                                <p:cTn id="21" presetID="3" presetClass="entr" presetSubtype="10" fill="hold" nodeType="clickEffect">
                                  <p:stCondLst>
                                    <p:cond delay="0"/>
                                  </p:stCondLst>
                                  <p:childTnLst>
                                    <p:set>
                                      <p:cBhvr>
                                        <p:cTn id="22" dur="1" fill="hold">
                                          <p:stCondLst>
                                            <p:cond delay="0"/>
                                          </p:stCondLst>
                                        </p:cTn>
                                        <p:tgtEl>
                                          <p:spTgt spid="814">
                                            <p:txEl>
                                              <p:pRg st="5" end="5"/>
                                            </p:txEl>
                                          </p:spTgt>
                                        </p:tgtEl>
                                        <p:attrNameLst>
                                          <p:attrName>style.visibility</p:attrName>
                                        </p:attrNameLst>
                                      </p:cBhvr>
                                      <p:to>
                                        <p:strVal val="visible"/>
                                      </p:to>
                                    </p:set>
                                    <p:animEffect transition="in" filter="blinds(horizontal)">
                                      <p:cBhvr additive="repl">
                                        <p:cTn id="23" dur="500"/>
                                        <p:tgtEl>
                                          <p:spTgt spid="814">
                                            <p:txEl>
                                              <p:pRg st="5" end="5"/>
                                            </p:txEl>
                                          </p:spTgt>
                                        </p:tgtEl>
                                      </p:cBhvr>
                                    </p:animEffect>
                                  </p:childTnLst>
                                </p:cTn>
                              </p:par>
                            </p:childTnLst>
                          </p:cTn>
                        </p:par>
                      </p:childTnLst>
                    </p:cTn>
                  </p:par>
                  <p:par>
                    <p:cTn id="24" fill="hold" nodeType="clickEffect">
                      <p:stCondLst>
                        <p:cond delay="indefinite"/>
                      </p:stCondLst>
                      <p:childTnLst>
                        <p:par>
                          <p:cTn id="25" fill="hold" nodeType="withEffect">
                            <p:stCondLst>
                              <p:cond delay="0"/>
                            </p:stCondLst>
                            <p:childTnLst>
                              <p:par>
                                <p:cTn id="26" presetID="3" presetClass="entr" presetSubtype="10" fill="hold" nodeType="clickEffect">
                                  <p:stCondLst>
                                    <p:cond delay="0"/>
                                  </p:stCondLst>
                                  <p:childTnLst>
                                    <p:set>
                                      <p:cBhvr>
                                        <p:cTn id="27" dur="1" fill="hold">
                                          <p:stCondLst>
                                            <p:cond delay="0"/>
                                          </p:stCondLst>
                                        </p:cTn>
                                        <p:tgtEl>
                                          <p:spTgt spid="814">
                                            <p:txEl>
                                              <p:pRg st="6" end="6"/>
                                            </p:txEl>
                                          </p:spTgt>
                                        </p:tgtEl>
                                        <p:attrNameLst>
                                          <p:attrName>style.visibility</p:attrName>
                                        </p:attrNameLst>
                                      </p:cBhvr>
                                      <p:to>
                                        <p:strVal val="visible"/>
                                      </p:to>
                                    </p:set>
                                    <p:animEffect transition="in" filter="blinds(horizontal)">
                                      <p:cBhvr additive="repl">
                                        <p:cTn id="28" dur="500"/>
                                        <p:tgtEl>
                                          <p:spTgt spid="8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 name="CustomShape 1"/>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20" name="CustomShape 2"/>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134648F-253F-44B5-A70A-E8F192F7C870}" type="slidenum">
              <a:rPr lang="en-US" sz="1400" b="0" strike="noStrike" spc="-1">
                <a:solidFill>
                  <a:srgbClr val="000000"/>
                </a:solidFill>
                <a:latin typeface="Albertus Extra Bold"/>
              </a:rPr>
              <a:t>26</a:t>
            </a:fld>
            <a:endParaRPr lang="en-US" sz="1400" b="0" strike="noStrike" spc="-1">
              <a:solidFill>
                <a:srgbClr val="000000"/>
              </a:solidFill>
              <a:latin typeface="Calibri"/>
            </a:endParaRPr>
          </a:p>
        </p:txBody>
      </p:sp>
      <p:sp>
        <p:nvSpPr>
          <p:cNvPr id="821" name="CustomShape 3"/>
          <p:cNvSpPr/>
          <p:nvPr/>
        </p:nvSpPr>
        <p:spPr>
          <a:xfrm>
            <a:off x="990720" y="755640"/>
            <a:ext cx="6476760" cy="557280"/>
          </a:xfrm>
          <a:custGeom>
            <a:avLst/>
            <a:gdLst/>
            <a:ahLst/>
            <a:cxnLst/>
            <a:rect l="0" t="0" r="r" b="b"/>
            <a:pathLst>
              <a:path w="17993" h="1550">
                <a:moveTo>
                  <a:pt x="258" y="0"/>
                </a:moveTo>
                <a:lnTo>
                  <a:pt x="258" y="0"/>
                </a:lnTo>
                <a:cubicBezTo>
                  <a:pt x="213" y="0"/>
                  <a:pt x="168" y="12"/>
                  <a:pt x="129" y="35"/>
                </a:cubicBezTo>
                <a:cubicBezTo>
                  <a:pt x="90" y="57"/>
                  <a:pt x="57" y="90"/>
                  <a:pt x="35" y="129"/>
                </a:cubicBezTo>
                <a:cubicBezTo>
                  <a:pt x="12" y="168"/>
                  <a:pt x="0" y="213"/>
                  <a:pt x="0" y="258"/>
                </a:cubicBezTo>
                <a:lnTo>
                  <a:pt x="0" y="1290"/>
                </a:lnTo>
                <a:lnTo>
                  <a:pt x="0" y="1291"/>
                </a:lnTo>
                <a:cubicBezTo>
                  <a:pt x="0" y="1336"/>
                  <a:pt x="12" y="1381"/>
                  <a:pt x="35" y="1420"/>
                </a:cubicBezTo>
                <a:cubicBezTo>
                  <a:pt x="57" y="1459"/>
                  <a:pt x="90" y="1492"/>
                  <a:pt x="129" y="1514"/>
                </a:cubicBezTo>
                <a:cubicBezTo>
                  <a:pt x="168" y="1537"/>
                  <a:pt x="213" y="1549"/>
                  <a:pt x="258" y="1549"/>
                </a:cubicBezTo>
                <a:lnTo>
                  <a:pt x="17733" y="1549"/>
                </a:lnTo>
                <a:lnTo>
                  <a:pt x="17734" y="1549"/>
                </a:lnTo>
                <a:cubicBezTo>
                  <a:pt x="17779" y="1549"/>
                  <a:pt x="17824" y="1537"/>
                  <a:pt x="17863" y="1514"/>
                </a:cubicBezTo>
                <a:cubicBezTo>
                  <a:pt x="17902" y="1492"/>
                  <a:pt x="17935" y="1459"/>
                  <a:pt x="17957" y="1420"/>
                </a:cubicBezTo>
                <a:cubicBezTo>
                  <a:pt x="17980" y="1381"/>
                  <a:pt x="17992" y="1336"/>
                  <a:pt x="17992" y="1291"/>
                </a:cubicBezTo>
                <a:lnTo>
                  <a:pt x="17992" y="258"/>
                </a:lnTo>
                <a:lnTo>
                  <a:pt x="17992" y="258"/>
                </a:lnTo>
                <a:lnTo>
                  <a:pt x="17992" y="258"/>
                </a:lnTo>
                <a:cubicBezTo>
                  <a:pt x="17992" y="213"/>
                  <a:pt x="17980" y="168"/>
                  <a:pt x="17957" y="129"/>
                </a:cubicBezTo>
                <a:cubicBezTo>
                  <a:pt x="17935" y="90"/>
                  <a:pt x="17902" y="57"/>
                  <a:pt x="17863" y="35"/>
                </a:cubicBezTo>
                <a:cubicBezTo>
                  <a:pt x="17824" y="12"/>
                  <a:pt x="17779" y="0"/>
                  <a:pt x="17734" y="0"/>
                </a:cubicBezTo>
                <a:lnTo>
                  <a:pt x="258" y="0"/>
                </a:lnTo>
              </a:path>
            </a:pathLst>
          </a:custGeom>
          <a:solidFill>
            <a:srgbClr val="B4C7E7"/>
          </a:solidFill>
          <a:ln w="9360">
            <a:solidFill>
              <a:srgbClr val="BDD7EE"/>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b">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rPr>
              <a:t>Muhalefet, biçimleri, işlevi ve zorlukları</a:t>
            </a:r>
            <a:endParaRPr lang="en-US" sz="2000" b="0" strike="noStrike" spc="-1">
              <a:solidFill>
                <a:srgbClr val="000000"/>
              </a:solidFill>
              <a:latin typeface="Calibri"/>
            </a:endParaRPr>
          </a:p>
        </p:txBody>
      </p:sp>
      <p:sp>
        <p:nvSpPr>
          <p:cNvPr id="822" name="CustomShape 4"/>
          <p:cNvSpPr/>
          <p:nvPr/>
        </p:nvSpPr>
        <p:spPr>
          <a:xfrm>
            <a:off x="266760" y="1407960"/>
            <a:ext cx="2666880" cy="533520"/>
          </a:xfrm>
          <a:custGeom>
            <a:avLst/>
            <a:gdLst/>
            <a:ahLst/>
            <a:cxnLst/>
            <a:rect l="0" t="0" r="r" b="b"/>
            <a:pathLst>
              <a:path w="7410" h="1484">
                <a:moveTo>
                  <a:pt x="247" y="0"/>
                </a:moveTo>
                <a:lnTo>
                  <a:pt x="247" y="0"/>
                </a:lnTo>
                <a:cubicBezTo>
                  <a:pt x="204" y="0"/>
                  <a:pt x="161" y="11"/>
                  <a:pt x="124" y="33"/>
                </a:cubicBezTo>
                <a:cubicBezTo>
                  <a:pt x="86" y="55"/>
                  <a:pt x="55" y="86"/>
                  <a:pt x="33" y="124"/>
                </a:cubicBezTo>
                <a:cubicBezTo>
                  <a:pt x="11" y="161"/>
                  <a:pt x="0" y="204"/>
                  <a:pt x="0" y="247"/>
                </a:cubicBezTo>
                <a:lnTo>
                  <a:pt x="0" y="1235"/>
                </a:lnTo>
                <a:lnTo>
                  <a:pt x="0" y="1236"/>
                </a:lnTo>
                <a:cubicBezTo>
                  <a:pt x="0" y="1279"/>
                  <a:pt x="11" y="1322"/>
                  <a:pt x="33" y="1359"/>
                </a:cubicBezTo>
                <a:cubicBezTo>
                  <a:pt x="55" y="1397"/>
                  <a:pt x="86" y="1428"/>
                  <a:pt x="124" y="1450"/>
                </a:cubicBezTo>
                <a:cubicBezTo>
                  <a:pt x="161" y="1472"/>
                  <a:pt x="204" y="1483"/>
                  <a:pt x="247" y="1483"/>
                </a:cubicBezTo>
                <a:lnTo>
                  <a:pt x="7161" y="1483"/>
                </a:lnTo>
                <a:lnTo>
                  <a:pt x="7162" y="1483"/>
                </a:lnTo>
                <a:cubicBezTo>
                  <a:pt x="7205" y="1483"/>
                  <a:pt x="7248" y="1472"/>
                  <a:pt x="7285" y="1450"/>
                </a:cubicBezTo>
                <a:cubicBezTo>
                  <a:pt x="7323" y="1428"/>
                  <a:pt x="7354" y="1397"/>
                  <a:pt x="7376" y="1359"/>
                </a:cubicBezTo>
                <a:cubicBezTo>
                  <a:pt x="7398" y="1322"/>
                  <a:pt x="7409" y="1279"/>
                  <a:pt x="7409" y="1236"/>
                </a:cubicBezTo>
                <a:lnTo>
                  <a:pt x="7409" y="247"/>
                </a:lnTo>
                <a:lnTo>
                  <a:pt x="7409" y="247"/>
                </a:lnTo>
                <a:lnTo>
                  <a:pt x="7409" y="247"/>
                </a:lnTo>
                <a:cubicBezTo>
                  <a:pt x="7409" y="204"/>
                  <a:pt x="7398" y="161"/>
                  <a:pt x="7376" y="124"/>
                </a:cubicBezTo>
                <a:cubicBezTo>
                  <a:pt x="7354" y="86"/>
                  <a:pt x="7323" y="55"/>
                  <a:pt x="7285" y="33"/>
                </a:cubicBezTo>
                <a:cubicBezTo>
                  <a:pt x="7248" y="11"/>
                  <a:pt x="7205" y="0"/>
                  <a:pt x="7162" y="0"/>
                </a:cubicBezTo>
                <a:lnTo>
                  <a:pt x="24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Muhalefetin tanımı</a:t>
            </a:r>
            <a:endParaRPr lang="en-US" sz="1800" b="0" strike="noStrike" spc="-1">
              <a:solidFill>
                <a:srgbClr val="000000"/>
              </a:solidFill>
              <a:latin typeface="Calibri"/>
            </a:endParaRPr>
          </a:p>
        </p:txBody>
      </p:sp>
      <p:sp>
        <p:nvSpPr>
          <p:cNvPr id="823" name="CustomShape 5"/>
          <p:cNvSpPr/>
          <p:nvPr/>
        </p:nvSpPr>
        <p:spPr>
          <a:xfrm>
            <a:off x="3313080" y="1447920"/>
            <a:ext cx="2362320" cy="533160"/>
          </a:xfrm>
          <a:custGeom>
            <a:avLst/>
            <a:gdLst/>
            <a:ahLst/>
            <a:cxnLst/>
            <a:rect l="0" t="0" r="r" b="b"/>
            <a:pathLst>
              <a:path w="6564" h="1483">
                <a:moveTo>
                  <a:pt x="247" y="0"/>
                </a:moveTo>
                <a:lnTo>
                  <a:pt x="247" y="0"/>
                </a:lnTo>
                <a:cubicBezTo>
                  <a:pt x="204" y="0"/>
                  <a:pt x="161" y="11"/>
                  <a:pt x="124" y="33"/>
                </a:cubicBezTo>
                <a:cubicBezTo>
                  <a:pt x="86" y="55"/>
                  <a:pt x="55" y="86"/>
                  <a:pt x="33" y="124"/>
                </a:cubicBezTo>
                <a:cubicBezTo>
                  <a:pt x="11" y="161"/>
                  <a:pt x="0" y="204"/>
                  <a:pt x="0" y="247"/>
                </a:cubicBezTo>
                <a:lnTo>
                  <a:pt x="0" y="1235"/>
                </a:lnTo>
                <a:lnTo>
                  <a:pt x="0" y="1235"/>
                </a:lnTo>
                <a:cubicBezTo>
                  <a:pt x="0" y="1278"/>
                  <a:pt x="11" y="1321"/>
                  <a:pt x="33" y="1359"/>
                </a:cubicBezTo>
                <a:cubicBezTo>
                  <a:pt x="55" y="1396"/>
                  <a:pt x="86" y="1427"/>
                  <a:pt x="124" y="1449"/>
                </a:cubicBezTo>
                <a:cubicBezTo>
                  <a:pt x="161" y="1471"/>
                  <a:pt x="204" y="1482"/>
                  <a:pt x="247" y="1482"/>
                </a:cubicBezTo>
                <a:lnTo>
                  <a:pt x="6316" y="1482"/>
                </a:lnTo>
                <a:lnTo>
                  <a:pt x="6316" y="1482"/>
                </a:lnTo>
                <a:cubicBezTo>
                  <a:pt x="6359" y="1482"/>
                  <a:pt x="6402" y="1471"/>
                  <a:pt x="6440" y="1449"/>
                </a:cubicBezTo>
                <a:cubicBezTo>
                  <a:pt x="6477" y="1427"/>
                  <a:pt x="6508" y="1396"/>
                  <a:pt x="6530" y="1359"/>
                </a:cubicBezTo>
                <a:cubicBezTo>
                  <a:pt x="6552" y="1321"/>
                  <a:pt x="6563" y="1278"/>
                  <a:pt x="6563" y="1235"/>
                </a:cubicBezTo>
                <a:lnTo>
                  <a:pt x="6563" y="247"/>
                </a:lnTo>
                <a:lnTo>
                  <a:pt x="6563" y="247"/>
                </a:lnTo>
                <a:lnTo>
                  <a:pt x="6563" y="247"/>
                </a:lnTo>
                <a:cubicBezTo>
                  <a:pt x="6563" y="204"/>
                  <a:pt x="6552" y="161"/>
                  <a:pt x="6530" y="124"/>
                </a:cubicBezTo>
                <a:cubicBezTo>
                  <a:pt x="6508" y="86"/>
                  <a:pt x="6477" y="55"/>
                  <a:pt x="6440" y="33"/>
                </a:cubicBezTo>
                <a:cubicBezTo>
                  <a:pt x="6402" y="11"/>
                  <a:pt x="6359" y="0"/>
                  <a:pt x="6316" y="0"/>
                </a:cubicBezTo>
                <a:lnTo>
                  <a:pt x="24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biçimleri</a:t>
            </a:r>
            <a:endParaRPr lang="en-US" sz="1800" b="0" strike="noStrike" spc="-1">
              <a:solidFill>
                <a:srgbClr val="000000"/>
              </a:solidFill>
              <a:latin typeface="Calibri"/>
            </a:endParaRPr>
          </a:p>
        </p:txBody>
      </p:sp>
      <p:sp>
        <p:nvSpPr>
          <p:cNvPr id="824" name="CustomShape 6"/>
          <p:cNvSpPr/>
          <p:nvPr/>
        </p:nvSpPr>
        <p:spPr>
          <a:xfrm>
            <a:off x="304920" y="3276720"/>
            <a:ext cx="2590560" cy="1676160"/>
          </a:xfrm>
          <a:custGeom>
            <a:avLst/>
            <a:gdLst/>
            <a:ahLst/>
            <a:cxnLst/>
            <a:rect l="0" t="0" r="r" b="b"/>
            <a:pathLst>
              <a:path w="7198" h="4658">
                <a:moveTo>
                  <a:pt x="776" y="0"/>
                </a:moveTo>
                <a:lnTo>
                  <a:pt x="776" y="0"/>
                </a:lnTo>
                <a:cubicBezTo>
                  <a:pt x="640" y="0"/>
                  <a:pt x="506" y="36"/>
                  <a:pt x="388" y="104"/>
                </a:cubicBezTo>
                <a:cubicBezTo>
                  <a:pt x="270" y="172"/>
                  <a:pt x="172" y="270"/>
                  <a:pt x="104" y="388"/>
                </a:cubicBezTo>
                <a:cubicBezTo>
                  <a:pt x="36" y="506"/>
                  <a:pt x="0" y="640"/>
                  <a:pt x="0" y="776"/>
                </a:cubicBezTo>
                <a:lnTo>
                  <a:pt x="0" y="3880"/>
                </a:lnTo>
                <a:lnTo>
                  <a:pt x="0" y="3881"/>
                </a:lnTo>
                <a:cubicBezTo>
                  <a:pt x="0" y="4017"/>
                  <a:pt x="36" y="4151"/>
                  <a:pt x="104" y="4269"/>
                </a:cubicBezTo>
                <a:cubicBezTo>
                  <a:pt x="172" y="4387"/>
                  <a:pt x="270" y="4485"/>
                  <a:pt x="388" y="4553"/>
                </a:cubicBezTo>
                <a:cubicBezTo>
                  <a:pt x="506" y="4621"/>
                  <a:pt x="640" y="4657"/>
                  <a:pt x="776" y="4657"/>
                </a:cubicBezTo>
                <a:lnTo>
                  <a:pt x="6420" y="4657"/>
                </a:lnTo>
                <a:lnTo>
                  <a:pt x="6421" y="4657"/>
                </a:lnTo>
                <a:cubicBezTo>
                  <a:pt x="6557" y="4657"/>
                  <a:pt x="6691" y="4621"/>
                  <a:pt x="6809" y="4553"/>
                </a:cubicBezTo>
                <a:cubicBezTo>
                  <a:pt x="6927" y="4485"/>
                  <a:pt x="7025" y="4387"/>
                  <a:pt x="7093" y="4269"/>
                </a:cubicBezTo>
                <a:cubicBezTo>
                  <a:pt x="7161" y="4151"/>
                  <a:pt x="7197" y="4017"/>
                  <a:pt x="7197" y="3881"/>
                </a:cubicBezTo>
                <a:lnTo>
                  <a:pt x="7196" y="776"/>
                </a:lnTo>
                <a:lnTo>
                  <a:pt x="7197" y="776"/>
                </a:lnTo>
                <a:lnTo>
                  <a:pt x="7197" y="776"/>
                </a:lnTo>
                <a:cubicBezTo>
                  <a:pt x="7197" y="640"/>
                  <a:pt x="7161" y="506"/>
                  <a:pt x="7093" y="388"/>
                </a:cubicBezTo>
                <a:cubicBezTo>
                  <a:pt x="7025" y="270"/>
                  <a:pt x="6927" y="172"/>
                  <a:pt x="6809" y="104"/>
                </a:cubicBezTo>
                <a:cubicBezTo>
                  <a:pt x="6691" y="36"/>
                  <a:pt x="6557" y="0"/>
                  <a:pt x="6421" y="0"/>
                </a:cubicBezTo>
                <a:lnTo>
                  <a:pt x="776"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Partiler ki</a:t>
            </a:r>
            <a:r>
              <a:rPr lang="de-DE" sz="1800" b="0" strike="noStrike" spc="-1">
                <a:solidFill>
                  <a:srgbClr val="000000"/>
                </a:solidFill>
                <a:latin typeface="Calibri"/>
              </a:rPr>
              <a:t>Seçimleri kaybettiler ve parlamentoda muhalefeti oluşturuyorlar.</a:t>
            </a:r>
            <a:endParaRPr lang="en-US" sz="1800" b="0" strike="noStrike" spc="-1">
              <a:solidFill>
                <a:srgbClr val="000000"/>
              </a:solidFill>
              <a:latin typeface="Calibri"/>
            </a:endParaRPr>
          </a:p>
        </p:txBody>
      </p:sp>
      <p:sp>
        <p:nvSpPr>
          <p:cNvPr id="825" name="CustomShape 7"/>
          <p:cNvSpPr/>
          <p:nvPr/>
        </p:nvSpPr>
        <p:spPr>
          <a:xfrm>
            <a:off x="3276720" y="5442120"/>
            <a:ext cx="2286000" cy="914400"/>
          </a:xfrm>
          <a:custGeom>
            <a:avLst/>
            <a:gdLst/>
            <a:ahLst/>
            <a:cxnLst/>
            <a:rect l="0" t="0" r="r" b="b"/>
            <a:pathLst>
              <a:path w="6352" h="2542">
                <a:moveTo>
                  <a:pt x="423" y="0"/>
                </a:moveTo>
                <a:lnTo>
                  <a:pt x="424" y="0"/>
                </a:lnTo>
                <a:cubicBezTo>
                  <a:pt x="349" y="0"/>
                  <a:pt x="276" y="20"/>
                  <a:pt x="212" y="57"/>
                </a:cubicBezTo>
                <a:cubicBezTo>
                  <a:pt x="147" y="94"/>
                  <a:pt x="94" y="147"/>
                  <a:pt x="57" y="212"/>
                </a:cubicBezTo>
                <a:cubicBezTo>
                  <a:pt x="20" y="276"/>
                  <a:pt x="0" y="349"/>
                  <a:pt x="0" y="424"/>
                </a:cubicBezTo>
                <a:lnTo>
                  <a:pt x="0" y="2117"/>
                </a:lnTo>
                <a:lnTo>
                  <a:pt x="0" y="2118"/>
                </a:lnTo>
                <a:cubicBezTo>
                  <a:pt x="0" y="2192"/>
                  <a:pt x="20" y="2265"/>
                  <a:pt x="57" y="2329"/>
                </a:cubicBezTo>
                <a:cubicBezTo>
                  <a:pt x="94" y="2394"/>
                  <a:pt x="147" y="2447"/>
                  <a:pt x="212" y="2484"/>
                </a:cubicBezTo>
                <a:cubicBezTo>
                  <a:pt x="276" y="2521"/>
                  <a:pt x="349" y="2541"/>
                  <a:pt x="424" y="2541"/>
                </a:cubicBezTo>
                <a:lnTo>
                  <a:pt x="5927" y="2541"/>
                </a:lnTo>
                <a:lnTo>
                  <a:pt x="5928" y="2541"/>
                </a:lnTo>
                <a:cubicBezTo>
                  <a:pt x="6002" y="2541"/>
                  <a:pt x="6075" y="2521"/>
                  <a:pt x="6139" y="2484"/>
                </a:cubicBezTo>
                <a:cubicBezTo>
                  <a:pt x="6204" y="2447"/>
                  <a:pt x="6257" y="2394"/>
                  <a:pt x="6294" y="2329"/>
                </a:cubicBezTo>
                <a:cubicBezTo>
                  <a:pt x="6331" y="2265"/>
                  <a:pt x="6351" y="2192"/>
                  <a:pt x="6351" y="2118"/>
                </a:cubicBezTo>
                <a:lnTo>
                  <a:pt x="6350" y="423"/>
                </a:lnTo>
                <a:lnTo>
                  <a:pt x="6351" y="424"/>
                </a:lnTo>
                <a:lnTo>
                  <a:pt x="6351" y="424"/>
                </a:lnTo>
                <a:cubicBezTo>
                  <a:pt x="6351" y="349"/>
                  <a:pt x="6331" y="276"/>
                  <a:pt x="6294" y="212"/>
                </a:cubicBezTo>
                <a:cubicBezTo>
                  <a:pt x="6257" y="147"/>
                  <a:pt x="6204" y="94"/>
                  <a:pt x="6139" y="57"/>
                </a:cubicBezTo>
                <a:cubicBezTo>
                  <a:pt x="6075" y="20"/>
                  <a:pt x="6002" y="0"/>
                  <a:pt x="5928" y="0"/>
                </a:cubicBezTo>
                <a:lnTo>
                  <a:pt x="423"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Net bir bölünme olmaksızın muhalefet</a:t>
            </a:r>
            <a:endParaRPr lang="en-US" sz="1800" b="0" strike="noStrike" spc="-1">
              <a:solidFill>
                <a:srgbClr val="000000"/>
              </a:solidFill>
              <a:latin typeface="Calibri"/>
            </a:endParaRPr>
          </a:p>
        </p:txBody>
      </p:sp>
      <p:sp>
        <p:nvSpPr>
          <p:cNvPr id="826" name="CustomShape 8"/>
          <p:cNvSpPr/>
          <p:nvPr/>
        </p:nvSpPr>
        <p:spPr>
          <a:xfrm>
            <a:off x="3295800" y="3719520"/>
            <a:ext cx="2286000" cy="914400"/>
          </a:xfrm>
          <a:custGeom>
            <a:avLst/>
            <a:gdLst/>
            <a:ahLst/>
            <a:cxnLst/>
            <a:rect l="0" t="0" r="r" b="b"/>
            <a:pathLst>
              <a:path w="6352" h="2542">
                <a:moveTo>
                  <a:pt x="423" y="0"/>
                </a:moveTo>
                <a:lnTo>
                  <a:pt x="424" y="0"/>
                </a:lnTo>
                <a:cubicBezTo>
                  <a:pt x="349" y="0"/>
                  <a:pt x="276" y="20"/>
                  <a:pt x="212" y="57"/>
                </a:cubicBezTo>
                <a:cubicBezTo>
                  <a:pt x="147" y="94"/>
                  <a:pt x="94" y="147"/>
                  <a:pt x="57" y="212"/>
                </a:cubicBezTo>
                <a:cubicBezTo>
                  <a:pt x="20" y="276"/>
                  <a:pt x="0" y="349"/>
                  <a:pt x="0" y="424"/>
                </a:cubicBezTo>
                <a:lnTo>
                  <a:pt x="0" y="2117"/>
                </a:lnTo>
                <a:lnTo>
                  <a:pt x="0" y="2118"/>
                </a:lnTo>
                <a:cubicBezTo>
                  <a:pt x="0" y="2192"/>
                  <a:pt x="20" y="2265"/>
                  <a:pt x="57" y="2329"/>
                </a:cubicBezTo>
                <a:cubicBezTo>
                  <a:pt x="94" y="2394"/>
                  <a:pt x="147" y="2447"/>
                  <a:pt x="212" y="2484"/>
                </a:cubicBezTo>
                <a:cubicBezTo>
                  <a:pt x="276" y="2521"/>
                  <a:pt x="349" y="2541"/>
                  <a:pt x="424" y="2541"/>
                </a:cubicBezTo>
                <a:lnTo>
                  <a:pt x="5927" y="2541"/>
                </a:lnTo>
                <a:lnTo>
                  <a:pt x="5928" y="2541"/>
                </a:lnTo>
                <a:cubicBezTo>
                  <a:pt x="6002" y="2541"/>
                  <a:pt x="6075" y="2521"/>
                  <a:pt x="6139" y="2484"/>
                </a:cubicBezTo>
                <a:cubicBezTo>
                  <a:pt x="6204" y="2447"/>
                  <a:pt x="6257" y="2394"/>
                  <a:pt x="6294" y="2329"/>
                </a:cubicBezTo>
                <a:cubicBezTo>
                  <a:pt x="6331" y="2265"/>
                  <a:pt x="6351" y="2192"/>
                  <a:pt x="6351" y="2118"/>
                </a:cubicBezTo>
                <a:lnTo>
                  <a:pt x="6350" y="423"/>
                </a:lnTo>
                <a:lnTo>
                  <a:pt x="6351" y="424"/>
                </a:lnTo>
                <a:lnTo>
                  <a:pt x="6351" y="424"/>
                </a:lnTo>
                <a:cubicBezTo>
                  <a:pt x="6351" y="349"/>
                  <a:pt x="6331" y="276"/>
                  <a:pt x="6294" y="212"/>
                </a:cubicBezTo>
                <a:cubicBezTo>
                  <a:pt x="6257" y="147"/>
                  <a:pt x="6204" y="94"/>
                  <a:pt x="6139" y="57"/>
                </a:cubicBezTo>
                <a:cubicBezTo>
                  <a:pt x="6075" y="20"/>
                  <a:pt x="6002" y="0"/>
                  <a:pt x="5928" y="0"/>
                </a:cubicBezTo>
                <a:lnTo>
                  <a:pt x="423"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İşbirliğine dayalı muhalefet</a:t>
            </a:r>
            <a:endParaRPr lang="en-US" sz="1800" b="0" strike="noStrike" spc="-1">
              <a:solidFill>
                <a:srgbClr val="000000"/>
              </a:solidFill>
              <a:latin typeface="Calibri"/>
            </a:endParaRPr>
          </a:p>
        </p:txBody>
      </p:sp>
      <p:sp>
        <p:nvSpPr>
          <p:cNvPr id="827" name="CustomShape 9"/>
          <p:cNvSpPr/>
          <p:nvPr/>
        </p:nvSpPr>
        <p:spPr>
          <a:xfrm>
            <a:off x="3281400" y="2286000"/>
            <a:ext cx="2286000" cy="990720"/>
          </a:xfrm>
          <a:custGeom>
            <a:avLst/>
            <a:gdLst/>
            <a:ahLst/>
            <a:cxnLst/>
            <a:rect l="0" t="0" r="r" b="b"/>
            <a:pathLst>
              <a:path w="6352" h="2754">
                <a:moveTo>
                  <a:pt x="458" y="0"/>
                </a:moveTo>
                <a:lnTo>
                  <a:pt x="459" y="0"/>
                </a:lnTo>
                <a:cubicBezTo>
                  <a:pt x="378" y="0"/>
                  <a:pt x="299" y="21"/>
                  <a:pt x="229" y="61"/>
                </a:cubicBezTo>
                <a:cubicBezTo>
                  <a:pt x="160" y="102"/>
                  <a:pt x="102" y="160"/>
                  <a:pt x="61" y="229"/>
                </a:cubicBezTo>
                <a:cubicBezTo>
                  <a:pt x="21" y="299"/>
                  <a:pt x="0" y="378"/>
                  <a:pt x="0" y="459"/>
                </a:cubicBezTo>
                <a:lnTo>
                  <a:pt x="0" y="2294"/>
                </a:lnTo>
                <a:lnTo>
                  <a:pt x="0" y="2294"/>
                </a:lnTo>
                <a:cubicBezTo>
                  <a:pt x="0" y="2375"/>
                  <a:pt x="21" y="2454"/>
                  <a:pt x="61" y="2524"/>
                </a:cubicBezTo>
                <a:cubicBezTo>
                  <a:pt x="102" y="2593"/>
                  <a:pt x="160" y="2651"/>
                  <a:pt x="229" y="2692"/>
                </a:cubicBezTo>
                <a:cubicBezTo>
                  <a:pt x="299" y="2732"/>
                  <a:pt x="378" y="2753"/>
                  <a:pt x="459" y="2753"/>
                </a:cubicBezTo>
                <a:lnTo>
                  <a:pt x="5892" y="2753"/>
                </a:lnTo>
                <a:lnTo>
                  <a:pt x="5892" y="2753"/>
                </a:lnTo>
                <a:cubicBezTo>
                  <a:pt x="5973" y="2753"/>
                  <a:pt x="6052" y="2732"/>
                  <a:pt x="6122" y="2692"/>
                </a:cubicBezTo>
                <a:cubicBezTo>
                  <a:pt x="6191" y="2651"/>
                  <a:pt x="6249" y="2593"/>
                  <a:pt x="6290" y="2524"/>
                </a:cubicBezTo>
                <a:cubicBezTo>
                  <a:pt x="6330" y="2454"/>
                  <a:pt x="6351" y="2375"/>
                  <a:pt x="6351" y="2294"/>
                </a:cubicBezTo>
                <a:lnTo>
                  <a:pt x="6351" y="458"/>
                </a:lnTo>
                <a:lnTo>
                  <a:pt x="6351" y="459"/>
                </a:lnTo>
                <a:lnTo>
                  <a:pt x="6351" y="459"/>
                </a:lnTo>
                <a:cubicBezTo>
                  <a:pt x="6351" y="378"/>
                  <a:pt x="6330" y="299"/>
                  <a:pt x="6290" y="229"/>
                </a:cubicBezTo>
                <a:cubicBezTo>
                  <a:pt x="6249" y="160"/>
                  <a:pt x="6191" y="102"/>
                  <a:pt x="6122" y="61"/>
                </a:cubicBezTo>
                <a:cubicBezTo>
                  <a:pt x="6052" y="21"/>
                  <a:pt x="5973" y="0"/>
                  <a:pt x="5892" y="0"/>
                </a:cubicBezTo>
                <a:lnTo>
                  <a:pt x="458"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Rekabetçi muhalefet</a:t>
            </a:r>
            <a:endParaRPr lang="en-US" sz="1800" b="0" strike="noStrike" spc="-1">
              <a:solidFill>
                <a:srgbClr val="000000"/>
              </a:solidFill>
              <a:latin typeface="Calibri"/>
            </a:endParaRPr>
          </a:p>
        </p:txBody>
      </p:sp>
      <p:sp>
        <p:nvSpPr>
          <p:cNvPr id="828" name="CustomShape 10"/>
          <p:cNvSpPr/>
          <p:nvPr/>
        </p:nvSpPr>
        <p:spPr>
          <a:xfrm>
            <a:off x="2692440" y="1560600"/>
            <a:ext cx="380880" cy="380880"/>
          </a:xfrm>
          <a:prstGeom prst="ellipse">
            <a:avLst/>
          </a:prstGeom>
          <a:solidFill>
            <a:srgbClr val="ADB9CA"/>
          </a:solidFill>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1</a:t>
            </a:r>
            <a:endParaRPr lang="en-US" sz="1800" b="0" strike="noStrike" spc="-1">
              <a:solidFill>
                <a:srgbClr val="000000"/>
              </a:solidFill>
              <a:latin typeface="Calibri"/>
            </a:endParaRPr>
          </a:p>
        </p:txBody>
      </p:sp>
      <p:sp>
        <p:nvSpPr>
          <p:cNvPr id="829" name="CustomShape 11"/>
          <p:cNvSpPr/>
          <p:nvPr/>
        </p:nvSpPr>
        <p:spPr>
          <a:xfrm>
            <a:off x="5467320" y="1592280"/>
            <a:ext cx="380880" cy="380880"/>
          </a:xfrm>
          <a:prstGeom prst="ellipse">
            <a:avLst/>
          </a:prstGeom>
          <a:solidFill>
            <a:srgbClr val="ADB9CA"/>
          </a:solidFill>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2</a:t>
            </a:r>
            <a:endParaRPr lang="en-US" sz="1800" b="0" strike="noStrike" spc="-1">
              <a:solidFill>
                <a:srgbClr val="000000"/>
              </a:solidFill>
              <a:latin typeface="Calibri"/>
            </a:endParaRPr>
          </a:p>
        </p:txBody>
      </p:sp>
      <p:sp>
        <p:nvSpPr>
          <p:cNvPr id="830" name="Line 12"/>
          <p:cNvSpPr/>
          <p:nvPr/>
        </p:nvSpPr>
        <p:spPr>
          <a:xfrm flipV="1">
            <a:off x="1905120" y="2649240"/>
            <a:ext cx="1371600" cy="60948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831" name="Line 13"/>
          <p:cNvSpPr/>
          <p:nvPr/>
        </p:nvSpPr>
        <p:spPr>
          <a:xfrm>
            <a:off x="2057400" y="5006880"/>
            <a:ext cx="1219320" cy="7621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832" name="Line 14"/>
          <p:cNvSpPr/>
          <p:nvPr/>
        </p:nvSpPr>
        <p:spPr>
          <a:xfrm>
            <a:off x="2882880" y="4183200"/>
            <a:ext cx="380880" cy="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833" name="CustomShape 15"/>
          <p:cNvSpPr/>
          <p:nvPr/>
        </p:nvSpPr>
        <p:spPr>
          <a:xfrm>
            <a:off x="6000840" y="1457280"/>
            <a:ext cx="2971800" cy="533520"/>
          </a:xfrm>
          <a:custGeom>
            <a:avLst/>
            <a:gdLst/>
            <a:ahLst/>
            <a:cxnLst/>
            <a:rect l="0" t="0" r="r" b="b"/>
            <a:pathLst>
              <a:path w="8257" h="1484">
                <a:moveTo>
                  <a:pt x="247" y="0"/>
                </a:moveTo>
                <a:lnTo>
                  <a:pt x="247" y="0"/>
                </a:lnTo>
                <a:cubicBezTo>
                  <a:pt x="204" y="0"/>
                  <a:pt x="161" y="11"/>
                  <a:pt x="124" y="33"/>
                </a:cubicBezTo>
                <a:cubicBezTo>
                  <a:pt x="86" y="55"/>
                  <a:pt x="55" y="86"/>
                  <a:pt x="33" y="124"/>
                </a:cubicBezTo>
                <a:cubicBezTo>
                  <a:pt x="11" y="161"/>
                  <a:pt x="0" y="204"/>
                  <a:pt x="0" y="247"/>
                </a:cubicBezTo>
                <a:lnTo>
                  <a:pt x="0" y="1235"/>
                </a:lnTo>
                <a:lnTo>
                  <a:pt x="0" y="1236"/>
                </a:lnTo>
                <a:cubicBezTo>
                  <a:pt x="0" y="1279"/>
                  <a:pt x="11" y="1322"/>
                  <a:pt x="33" y="1359"/>
                </a:cubicBezTo>
                <a:cubicBezTo>
                  <a:pt x="55" y="1397"/>
                  <a:pt x="86" y="1428"/>
                  <a:pt x="124" y="1450"/>
                </a:cubicBezTo>
                <a:cubicBezTo>
                  <a:pt x="161" y="1472"/>
                  <a:pt x="204" y="1483"/>
                  <a:pt x="247" y="1483"/>
                </a:cubicBezTo>
                <a:lnTo>
                  <a:pt x="8008" y="1483"/>
                </a:lnTo>
                <a:lnTo>
                  <a:pt x="8009" y="1483"/>
                </a:lnTo>
                <a:cubicBezTo>
                  <a:pt x="8052" y="1483"/>
                  <a:pt x="8095" y="1472"/>
                  <a:pt x="8132" y="1450"/>
                </a:cubicBezTo>
                <a:cubicBezTo>
                  <a:pt x="8170" y="1428"/>
                  <a:pt x="8201" y="1397"/>
                  <a:pt x="8223" y="1359"/>
                </a:cubicBezTo>
                <a:cubicBezTo>
                  <a:pt x="8245" y="1322"/>
                  <a:pt x="8256" y="1279"/>
                  <a:pt x="8256" y="1236"/>
                </a:cubicBezTo>
                <a:lnTo>
                  <a:pt x="8256" y="247"/>
                </a:lnTo>
                <a:lnTo>
                  <a:pt x="8256" y="247"/>
                </a:lnTo>
                <a:lnTo>
                  <a:pt x="8256" y="247"/>
                </a:lnTo>
                <a:cubicBezTo>
                  <a:pt x="8256" y="204"/>
                  <a:pt x="8245" y="161"/>
                  <a:pt x="8223" y="124"/>
                </a:cubicBezTo>
                <a:cubicBezTo>
                  <a:pt x="8201" y="86"/>
                  <a:pt x="8170" y="55"/>
                  <a:pt x="8132" y="33"/>
                </a:cubicBezTo>
                <a:cubicBezTo>
                  <a:pt x="8095" y="11"/>
                  <a:pt x="8052" y="0"/>
                  <a:pt x="8009" y="0"/>
                </a:cubicBezTo>
                <a:lnTo>
                  <a:pt x="24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Muhalefetin işlevi ve zorlukları</a:t>
            </a:r>
            <a:endParaRPr lang="en-US" sz="1800" b="0" strike="noStrike" spc="-1">
              <a:solidFill>
                <a:srgbClr val="000000"/>
              </a:solidFill>
              <a:latin typeface="Calibri"/>
            </a:endParaRPr>
          </a:p>
        </p:txBody>
      </p:sp>
      <p:sp>
        <p:nvSpPr>
          <p:cNvPr id="834" name="CustomShape 16"/>
          <p:cNvSpPr/>
          <p:nvPr/>
        </p:nvSpPr>
        <p:spPr>
          <a:xfrm>
            <a:off x="8713800" y="1592280"/>
            <a:ext cx="380880" cy="380880"/>
          </a:xfrm>
          <a:prstGeom prst="ellipse">
            <a:avLst/>
          </a:prstGeom>
          <a:solidFill>
            <a:srgbClr val="ADB9CA"/>
          </a:solidFill>
          <a:ln w="9360">
            <a:solidFill>
              <a:srgbClr val="BDD7EE"/>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3</a:t>
            </a:r>
            <a:endParaRPr lang="en-US" sz="1800" b="0" strike="noStrike" spc="-1">
              <a:solidFill>
                <a:srgbClr val="000000"/>
              </a:solidFill>
              <a:latin typeface="Calibri"/>
            </a:endParaRPr>
          </a:p>
        </p:txBody>
      </p:sp>
      <p:sp>
        <p:nvSpPr>
          <p:cNvPr id="835" name="CustomShape 17"/>
          <p:cNvSpPr/>
          <p:nvPr/>
        </p:nvSpPr>
        <p:spPr>
          <a:xfrm>
            <a:off x="5907240" y="2340000"/>
            <a:ext cx="2971800" cy="762120"/>
          </a:xfrm>
          <a:custGeom>
            <a:avLst/>
            <a:gdLst/>
            <a:ahLst/>
            <a:cxnLst/>
            <a:rect l="0" t="0" r="r" b="b"/>
            <a:pathLst>
              <a:path w="8257" h="2119">
                <a:moveTo>
                  <a:pt x="353" y="0"/>
                </a:moveTo>
                <a:lnTo>
                  <a:pt x="353" y="0"/>
                </a:lnTo>
                <a:cubicBezTo>
                  <a:pt x="291" y="0"/>
                  <a:pt x="230" y="16"/>
                  <a:pt x="177" y="47"/>
                </a:cubicBezTo>
                <a:cubicBezTo>
                  <a:pt x="123" y="78"/>
                  <a:pt x="78" y="123"/>
                  <a:pt x="47" y="177"/>
                </a:cubicBezTo>
                <a:cubicBezTo>
                  <a:pt x="16" y="230"/>
                  <a:pt x="0" y="291"/>
                  <a:pt x="0" y="353"/>
                </a:cubicBezTo>
                <a:lnTo>
                  <a:pt x="0" y="1765"/>
                </a:lnTo>
                <a:lnTo>
                  <a:pt x="0" y="1765"/>
                </a:lnTo>
                <a:cubicBezTo>
                  <a:pt x="0" y="1827"/>
                  <a:pt x="16" y="1888"/>
                  <a:pt x="47" y="1942"/>
                </a:cubicBezTo>
                <a:cubicBezTo>
                  <a:pt x="78" y="1995"/>
                  <a:pt x="123" y="2040"/>
                  <a:pt x="177" y="2071"/>
                </a:cubicBezTo>
                <a:cubicBezTo>
                  <a:pt x="230" y="2102"/>
                  <a:pt x="291" y="2118"/>
                  <a:pt x="353" y="2118"/>
                </a:cubicBezTo>
                <a:lnTo>
                  <a:pt x="7903" y="2118"/>
                </a:lnTo>
                <a:lnTo>
                  <a:pt x="7903" y="2118"/>
                </a:lnTo>
                <a:cubicBezTo>
                  <a:pt x="7965" y="2118"/>
                  <a:pt x="8026" y="2102"/>
                  <a:pt x="8080" y="2071"/>
                </a:cubicBezTo>
                <a:cubicBezTo>
                  <a:pt x="8133" y="2040"/>
                  <a:pt x="8178" y="1995"/>
                  <a:pt x="8209" y="1942"/>
                </a:cubicBezTo>
                <a:cubicBezTo>
                  <a:pt x="8240" y="1888"/>
                  <a:pt x="8256" y="1827"/>
                  <a:pt x="8256" y="1765"/>
                </a:cubicBezTo>
                <a:lnTo>
                  <a:pt x="8256" y="353"/>
                </a:lnTo>
                <a:lnTo>
                  <a:pt x="8256" y="353"/>
                </a:lnTo>
                <a:lnTo>
                  <a:pt x="8256" y="353"/>
                </a:lnTo>
                <a:cubicBezTo>
                  <a:pt x="8256" y="291"/>
                  <a:pt x="8240" y="230"/>
                  <a:pt x="8209" y="177"/>
                </a:cubicBezTo>
                <a:cubicBezTo>
                  <a:pt x="8178" y="123"/>
                  <a:pt x="8133" y="78"/>
                  <a:pt x="8080" y="47"/>
                </a:cubicBezTo>
                <a:cubicBezTo>
                  <a:pt x="8026" y="16"/>
                  <a:pt x="7965" y="0"/>
                  <a:pt x="7903" y="0"/>
                </a:cubicBezTo>
                <a:lnTo>
                  <a:pt x="353"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Hükümet ve muhalefet</a:t>
            </a:r>
            <a:endParaRPr lang="en-US" sz="1800" b="0" strike="noStrike" spc="-1">
              <a:solidFill>
                <a:srgbClr val="000000"/>
              </a:solidFill>
              <a:latin typeface="Calibri"/>
            </a:endParaRPr>
          </a:p>
        </p:txBody>
      </p:sp>
      <p:sp>
        <p:nvSpPr>
          <p:cNvPr id="836" name="CustomShape 18"/>
          <p:cNvSpPr/>
          <p:nvPr/>
        </p:nvSpPr>
        <p:spPr>
          <a:xfrm>
            <a:off x="5911920" y="327672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karşı güç olarak</a:t>
            </a:r>
            <a:endParaRPr lang="en-US" sz="1800" b="0" strike="noStrike" spc="-1">
              <a:solidFill>
                <a:srgbClr val="000000"/>
              </a:solidFill>
              <a:latin typeface="Calibri"/>
            </a:endParaRPr>
          </a:p>
        </p:txBody>
      </p:sp>
      <p:sp>
        <p:nvSpPr>
          <p:cNvPr id="837" name="CustomShape 19"/>
          <p:cNvSpPr/>
          <p:nvPr/>
        </p:nvSpPr>
        <p:spPr>
          <a:xfrm>
            <a:off x="5943600" y="409248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bir alternatif olarak</a:t>
            </a:r>
            <a:endParaRPr lang="en-US" sz="1800" b="0" strike="noStrike" spc="-1">
              <a:solidFill>
                <a:srgbClr val="000000"/>
              </a:solidFill>
              <a:latin typeface="Calibri"/>
            </a:endParaRPr>
          </a:p>
        </p:txBody>
      </p:sp>
      <p:sp>
        <p:nvSpPr>
          <p:cNvPr id="838" name="CustomShape 20"/>
          <p:cNvSpPr/>
          <p:nvPr/>
        </p:nvSpPr>
        <p:spPr>
          <a:xfrm>
            <a:off x="5981760" y="487044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Kontrolör rolündeki muhalefet</a:t>
            </a:r>
            <a:endParaRPr lang="en-US" sz="1800" b="0" strike="noStrike" spc="-1">
              <a:solidFill>
                <a:srgbClr val="000000"/>
              </a:solidFill>
              <a:latin typeface="Calibri"/>
            </a:endParaRPr>
          </a:p>
        </p:txBody>
      </p:sp>
      <p:sp>
        <p:nvSpPr>
          <p:cNvPr id="839" name="CustomShape 21"/>
          <p:cNvSpPr/>
          <p:nvPr/>
        </p:nvSpPr>
        <p:spPr>
          <a:xfrm>
            <a:off x="6000840" y="5721480"/>
            <a:ext cx="2971800" cy="761760"/>
          </a:xfrm>
          <a:custGeom>
            <a:avLst/>
            <a:gdLst/>
            <a:ahLst/>
            <a:cxnLst/>
            <a:rect l="0" t="0" r="r" b="b"/>
            <a:pathLst>
              <a:path w="8257" h="2118">
                <a:moveTo>
                  <a:pt x="352" y="0"/>
                </a:moveTo>
                <a:lnTo>
                  <a:pt x="353" y="0"/>
                </a:lnTo>
                <a:cubicBezTo>
                  <a:pt x="291" y="0"/>
                  <a:pt x="230" y="16"/>
                  <a:pt x="176" y="47"/>
                </a:cubicBezTo>
                <a:cubicBezTo>
                  <a:pt x="123" y="78"/>
                  <a:pt x="78" y="123"/>
                  <a:pt x="47" y="176"/>
                </a:cubicBezTo>
                <a:cubicBezTo>
                  <a:pt x="16" y="230"/>
                  <a:pt x="0" y="291"/>
                  <a:pt x="0" y="353"/>
                </a:cubicBezTo>
                <a:lnTo>
                  <a:pt x="0" y="1764"/>
                </a:lnTo>
                <a:lnTo>
                  <a:pt x="0" y="1764"/>
                </a:lnTo>
                <a:cubicBezTo>
                  <a:pt x="0" y="1826"/>
                  <a:pt x="16" y="1887"/>
                  <a:pt x="47" y="1941"/>
                </a:cubicBezTo>
                <a:cubicBezTo>
                  <a:pt x="78" y="1994"/>
                  <a:pt x="123" y="2039"/>
                  <a:pt x="176" y="2070"/>
                </a:cubicBezTo>
                <a:cubicBezTo>
                  <a:pt x="230" y="2101"/>
                  <a:pt x="291" y="2117"/>
                  <a:pt x="353" y="2117"/>
                </a:cubicBezTo>
                <a:lnTo>
                  <a:pt x="7903" y="2117"/>
                </a:lnTo>
                <a:lnTo>
                  <a:pt x="7903" y="2117"/>
                </a:lnTo>
                <a:cubicBezTo>
                  <a:pt x="7965" y="2117"/>
                  <a:pt x="8026" y="2101"/>
                  <a:pt x="8080" y="2070"/>
                </a:cubicBezTo>
                <a:cubicBezTo>
                  <a:pt x="8133" y="2039"/>
                  <a:pt x="8178" y="1994"/>
                  <a:pt x="8209" y="1941"/>
                </a:cubicBezTo>
                <a:cubicBezTo>
                  <a:pt x="8240" y="1887"/>
                  <a:pt x="8256" y="1826"/>
                  <a:pt x="8256" y="1764"/>
                </a:cubicBezTo>
                <a:lnTo>
                  <a:pt x="8256" y="352"/>
                </a:lnTo>
                <a:lnTo>
                  <a:pt x="8256" y="353"/>
                </a:lnTo>
                <a:lnTo>
                  <a:pt x="8256" y="353"/>
                </a:lnTo>
                <a:cubicBezTo>
                  <a:pt x="8256" y="291"/>
                  <a:pt x="8240" y="230"/>
                  <a:pt x="8209" y="176"/>
                </a:cubicBezTo>
                <a:cubicBezTo>
                  <a:pt x="8178" y="123"/>
                  <a:pt x="8133" y="78"/>
                  <a:pt x="8080" y="47"/>
                </a:cubicBezTo>
                <a:cubicBezTo>
                  <a:pt x="8026" y="16"/>
                  <a:pt x="7965" y="0"/>
                  <a:pt x="7903" y="0"/>
                </a:cubicBezTo>
                <a:lnTo>
                  <a:pt x="352"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Muhalefetin zorlukları</a:t>
            </a:r>
            <a:endParaRPr lang="en-US" sz="1800" b="0" strike="noStrike" spc="-1">
              <a:solidFill>
                <a:srgbClr val="000000"/>
              </a:solidFill>
              <a:latin typeface="Calibri"/>
            </a:endParaRPr>
          </a:p>
        </p:txBody>
      </p:sp>
      <p:sp>
        <p:nvSpPr>
          <p:cNvPr id="840" name="Line 22"/>
          <p:cNvSpPr/>
          <p:nvPr/>
        </p:nvSpPr>
        <p:spPr>
          <a:xfrm>
            <a:off x="1371600" y="1981080"/>
            <a:ext cx="0" cy="129564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3" presetClass="entr" presetSubtype="10" fill="hold" nodeType="clickEffect">
                                  <p:stCondLst>
                                    <p:cond delay="0"/>
                                  </p:stCondLst>
                                  <p:childTnLst>
                                    <p:set>
                                      <p:cBhvr>
                                        <p:cTn id="6" dur="1" fill="hold">
                                          <p:stCondLst>
                                            <p:cond delay="0"/>
                                          </p:stCondLst>
                                        </p:cTn>
                                        <p:tgtEl>
                                          <p:spTgt spid="821"/>
                                        </p:tgtEl>
                                        <p:attrNameLst>
                                          <p:attrName>style.visibility</p:attrName>
                                        </p:attrNameLst>
                                      </p:cBhvr>
                                      <p:to>
                                        <p:strVal val="visible"/>
                                      </p:to>
                                    </p:set>
                                    <p:animEffect transition="in" filter="blinds(horizontal)">
                                      <p:cBhvr additive="repl">
                                        <p:cTn id="7" dur="500"/>
                                        <p:tgtEl>
                                          <p:spTgt spid="821"/>
                                        </p:tgtEl>
                                      </p:cBhvr>
                                    </p:animEffect>
                                  </p:childTnLst>
                                </p:cTn>
                              </p:par>
                            </p:childTnLst>
                          </p:cTn>
                        </p:par>
                      </p:childTnLst>
                    </p:cTn>
                  </p:par>
                  <p:par>
                    <p:cTn id="8" fill="hold" nodeType="clickEffect">
                      <p:stCondLst>
                        <p:cond delay="indefinite"/>
                      </p:stCondLst>
                      <p:childTnLst>
                        <p:par>
                          <p:cTn id="9" fill="hold" nodeType="withEffect">
                            <p:stCondLst>
                              <p:cond delay="0"/>
                            </p:stCondLst>
                            <p:childTnLst>
                              <p:par>
                                <p:cTn id="10" presetID="3" presetClass="entr" presetSubtype="10" fill="hold" nodeType="clickEffect">
                                  <p:stCondLst>
                                    <p:cond delay="0"/>
                                  </p:stCondLst>
                                  <p:childTnLst>
                                    <p:set>
                                      <p:cBhvr>
                                        <p:cTn id="11" dur="1" fill="hold">
                                          <p:stCondLst>
                                            <p:cond delay="0"/>
                                          </p:stCondLst>
                                        </p:cTn>
                                        <p:tgtEl>
                                          <p:spTgt spid="822"/>
                                        </p:tgtEl>
                                        <p:attrNameLst>
                                          <p:attrName>style.visibility</p:attrName>
                                        </p:attrNameLst>
                                      </p:cBhvr>
                                      <p:to>
                                        <p:strVal val="visible"/>
                                      </p:to>
                                    </p:set>
                                    <p:animEffect transition="in" filter="blinds(horizontal)">
                                      <p:cBhvr additive="repl">
                                        <p:cTn id="12" dur="500"/>
                                        <p:tgtEl>
                                          <p:spTgt spid="822"/>
                                        </p:tgtEl>
                                      </p:cBhvr>
                                    </p:animEffect>
                                  </p:childTnLst>
                                </p:cTn>
                              </p:par>
                            </p:childTnLst>
                          </p:cTn>
                        </p:par>
                      </p:childTnLst>
                    </p:cTn>
                  </p:par>
                  <p:par>
                    <p:cTn id="13" fill="hold" nodeType="clickEffect">
                      <p:stCondLst>
                        <p:cond delay="indefinite"/>
                      </p:stCondLst>
                      <p:childTnLst>
                        <p:par>
                          <p:cTn id="14" fill="hold" nodeType="withEffect">
                            <p:stCondLst>
                              <p:cond delay="0"/>
                            </p:stCondLst>
                            <p:childTnLst>
                              <p:par>
                                <p:cTn id="15" presetID="3" presetClass="entr" presetSubtype="10" fill="hold" nodeType="clickEffect">
                                  <p:stCondLst>
                                    <p:cond delay="0"/>
                                  </p:stCondLst>
                                  <p:childTnLst>
                                    <p:set>
                                      <p:cBhvr>
                                        <p:cTn id="16" dur="1" fill="hold">
                                          <p:stCondLst>
                                            <p:cond delay="0"/>
                                          </p:stCondLst>
                                        </p:cTn>
                                        <p:tgtEl>
                                          <p:spTgt spid="828"/>
                                        </p:tgtEl>
                                        <p:attrNameLst>
                                          <p:attrName>style.visibility</p:attrName>
                                        </p:attrNameLst>
                                      </p:cBhvr>
                                      <p:to>
                                        <p:strVal val="visible"/>
                                      </p:to>
                                    </p:set>
                                    <p:animEffect transition="in" filter="blinds(horizontal)">
                                      <p:cBhvr additive="repl">
                                        <p:cTn id="17" dur="500"/>
                                        <p:tgtEl>
                                          <p:spTgt spid="828"/>
                                        </p:tgtEl>
                                      </p:cBhvr>
                                    </p:animEffect>
                                  </p:childTnLst>
                                </p:cTn>
                              </p:par>
                            </p:childTnLst>
                          </p:cTn>
                        </p:par>
                      </p:childTnLst>
                    </p:cTn>
                  </p:par>
                  <p:par>
                    <p:cTn id="18" fill="hold" nodeType="clickEffect">
                      <p:stCondLst>
                        <p:cond delay="indefinite"/>
                      </p:stCondLst>
                      <p:childTnLst>
                        <p:par>
                          <p:cTn id="19" fill="hold" nodeType="withEffect">
                            <p:stCondLst>
                              <p:cond delay="0"/>
                            </p:stCondLst>
                            <p:childTnLst>
                              <p:par>
                                <p:cTn id="20" presetID="3" presetClass="entr" presetSubtype="10" fill="hold" nodeType="clickEffect">
                                  <p:stCondLst>
                                    <p:cond delay="0"/>
                                  </p:stCondLst>
                                  <p:childTnLst>
                                    <p:set>
                                      <p:cBhvr>
                                        <p:cTn id="21" dur="1" fill="hold">
                                          <p:stCondLst>
                                            <p:cond delay="0"/>
                                          </p:stCondLst>
                                        </p:cTn>
                                        <p:tgtEl>
                                          <p:spTgt spid="823"/>
                                        </p:tgtEl>
                                        <p:attrNameLst>
                                          <p:attrName>style.visibility</p:attrName>
                                        </p:attrNameLst>
                                      </p:cBhvr>
                                      <p:to>
                                        <p:strVal val="visible"/>
                                      </p:to>
                                    </p:set>
                                    <p:animEffect transition="in" filter="blinds(horizontal)">
                                      <p:cBhvr additive="repl">
                                        <p:cTn id="22" dur="500"/>
                                        <p:tgtEl>
                                          <p:spTgt spid="823"/>
                                        </p:tgtEl>
                                      </p:cBhvr>
                                    </p:animEffect>
                                  </p:childTnLst>
                                </p:cTn>
                              </p:par>
                            </p:childTnLst>
                          </p:cTn>
                        </p:par>
                      </p:childTnLst>
                    </p:cTn>
                  </p:par>
                  <p:par>
                    <p:cTn id="23" fill="hold" nodeType="clickEffect">
                      <p:stCondLst>
                        <p:cond delay="indefinite"/>
                      </p:stCondLst>
                      <p:childTnLst>
                        <p:par>
                          <p:cTn id="24" fill="hold" nodeType="withEffect">
                            <p:stCondLst>
                              <p:cond delay="0"/>
                            </p:stCondLst>
                            <p:childTnLst>
                              <p:par>
                                <p:cTn id="25" presetID="3" presetClass="entr" presetSubtype="10" fill="hold" nodeType="clickEffect">
                                  <p:stCondLst>
                                    <p:cond delay="0"/>
                                  </p:stCondLst>
                                  <p:childTnLst>
                                    <p:set>
                                      <p:cBhvr>
                                        <p:cTn id="26" dur="1" fill="hold">
                                          <p:stCondLst>
                                            <p:cond delay="0"/>
                                          </p:stCondLst>
                                        </p:cTn>
                                        <p:tgtEl>
                                          <p:spTgt spid="829"/>
                                        </p:tgtEl>
                                        <p:attrNameLst>
                                          <p:attrName>style.visibility</p:attrName>
                                        </p:attrNameLst>
                                      </p:cBhvr>
                                      <p:to>
                                        <p:strVal val="visible"/>
                                      </p:to>
                                    </p:set>
                                    <p:animEffect transition="in" filter="blinds(horizontal)">
                                      <p:cBhvr additive="repl">
                                        <p:cTn id="27" dur="500"/>
                                        <p:tgtEl>
                                          <p:spTgt spid="829"/>
                                        </p:tgtEl>
                                      </p:cBhvr>
                                    </p:animEffect>
                                  </p:childTnLst>
                                </p:cTn>
                              </p:par>
                            </p:childTnLst>
                          </p:cTn>
                        </p:par>
                      </p:childTnLst>
                    </p:cTn>
                  </p:par>
                  <p:par>
                    <p:cTn id="28" fill="hold" nodeType="clickEffect">
                      <p:stCondLst>
                        <p:cond delay="indefinite"/>
                      </p:stCondLst>
                      <p:childTnLst>
                        <p:par>
                          <p:cTn id="29" fill="hold" nodeType="withEffect">
                            <p:stCondLst>
                              <p:cond delay="0"/>
                            </p:stCondLst>
                            <p:childTnLst>
                              <p:par>
                                <p:cTn id="30" presetID="3" presetClass="entr" presetSubtype="10" fill="hold" nodeType="clickEffect">
                                  <p:stCondLst>
                                    <p:cond delay="0"/>
                                  </p:stCondLst>
                                  <p:childTnLst>
                                    <p:set>
                                      <p:cBhvr>
                                        <p:cTn id="31" dur="1" fill="hold">
                                          <p:stCondLst>
                                            <p:cond delay="0"/>
                                          </p:stCondLst>
                                        </p:cTn>
                                        <p:tgtEl>
                                          <p:spTgt spid="833"/>
                                        </p:tgtEl>
                                        <p:attrNameLst>
                                          <p:attrName>style.visibility</p:attrName>
                                        </p:attrNameLst>
                                      </p:cBhvr>
                                      <p:to>
                                        <p:strVal val="visible"/>
                                      </p:to>
                                    </p:set>
                                    <p:animEffect transition="in" filter="blinds(horizontal)">
                                      <p:cBhvr additive="repl">
                                        <p:cTn id="32" dur="500"/>
                                        <p:tgtEl>
                                          <p:spTgt spid="833"/>
                                        </p:tgtEl>
                                      </p:cBhvr>
                                    </p:animEffect>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3" presetClass="entr" presetSubtype="10" fill="hold" nodeType="clickEffect">
                                  <p:stCondLst>
                                    <p:cond delay="0"/>
                                  </p:stCondLst>
                                  <p:childTnLst>
                                    <p:set>
                                      <p:cBhvr>
                                        <p:cTn id="36" dur="1" fill="hold">
                                          <p:stCondLst>
                                            <p:cond delay="0"/>
                                          </p:stCondLst>
                                        </p:cTn>
                                        <p:tgtEl>
                                          <p:spTgt spid="834"/>
                                        </p:tgtEl>
                                        <p:attrNameLst>
                                          <p:attrName>style.visibility</p:attrName>
                                        </p:attrNameLst>
                                      </p:cBhvr>
                                      <p:to>
                                        <p:strVal val="visible"/>
                                      </p:to>
                                    </p:set>
                                    <p:animEffect transition="in" filter="blinds(horizontal)">
                                      <p:cBhvr additive="repl">
                                        <p:cTn id="37" dur="500"/>
                                        <p:tgtEl>
                                          <p:spTgt spid="834"/>
                                        </p:tgtEl>
                                      </p:cBhvr>
                                    </p:animEffect>
                                  </p:childTnLst>
                                </p:cTn>
                              </p:par>
                            </p:childTnLst>
                          </p:cTn>
                        </p:par>
                      </p:childTnLst>
                    </p:cTn>
                  </p:par>
                  <p:par>
                    <p:cTn id="38" fill="hold" nodeType="clickEffect">
                      <p:stCondLst>
                        <p:cond delay="indefinite"/>
                      </p:stCondLst>
                      <p:childTnLst>
                        <p:par>
                          <p:cTn id="39" fill="hold" nodeType="withEffect">
                            <p:stCondLst>
                              <p:cond delay="0"/>
                            </p:stCondLst>
                            <p:childTnLst>
                              <p:par>
                                <p:cTn id="40" presetID="3" presetClass="entr" presetSubtype="10" fill="hold" nodeType="clickEffect">
                                  <p:stCondLst>
                                    <p:cond delay="0"/>
                                  </p:stCondLst>
                                  <p:childTnLst>
                                    <p:set>
                                      <p:cBhvr>
                                        <p:cTn id="41" dur="1" fill="hold">
                                          <p:stCondLst>
                                            <p:cond delay="0"/>
                                          </p:stCondLst>
                                        </p:cTn>
                                        <p:tgtEl>
                                          <p:spTgt spid="840"/>
                                        </p:tgtEl>
                                        <p:attrNameLst>
                                          <p:attrName>style.visibility</p:attrName>
                                        </p:attrNameLst>
                                      </p:cBhvr>
                                      <p:to>
                                        <p:strVal val="visible"/>
                                      </p:to>
                                    </p:set>
                                    <p:animEffect transition="in" filter="blinds(horizontal)">
                                      <p:cBhvr additive="repl">
                                        <p:cTn id="42" dur="500"/>
                                        <p:tgtEl>
                                          <p:spTgt spid="840"/>
                                        </p:tgtEl>
                                      </p:cBhvr>
                                    </p:animEffect>
                                  </p:childTnLst>
                                </p:cTn>
                              </p:par>
                            </p:childTnLst>
                          </p:cTn>
                        </p:par>
                      </p:childTnLst>
                    </p:cTn>
                  </p:par>
                  <p:par>
                    <p:cTn id="43" fill="hold" nodeType="clickEffect">
                      <p:stCondLst>
                        <p:cond delay="indefinite"/>
                      </p:stCondLst>
                      <p:childTnLst>
                        <p:par>
                          <p:cTn id="44" fill="hold" nodeType="withEffect">
                            <p:stCondLst>
                              <p:cond delay="0"/>
                            </p:stCondLst>
                            <p:childTnLst>
                              <p:par>
                                <p:cTn id="45" presetID="3" presetClass="entr" presetSubtype="10" fill="hold" nodeType="clickEffect">
                                  <p:stCondLst>
                                    <p:cond delay="0"/>
                                  </p:stCondLst>
                                  <p:childTnLst>
                                    <p:set>
                                      <p:cBhvr>
                                        <p:cTn id="46" dur="1" fill="hold">
                                          <p:stCondLst>
                                            <p:cond delay="0"/>
                                          </p:stCondLst>
                                        </p:cTn>
                                        <p:tgtEl>
                                          <p:spTgt spid="824"/>
                                        </p:tgtEl>
                                        <p:attrNameLst>
                                          <p:attrName>style.visibility</p:attrName>
                                        </p:attrNameLst>
                                      </p:cBhvr>
                                      <p:to>
                                        <p:strVal val="visible"/>
                                      </p:to>
                                    </p:set>
                                    <p:animEffect transition="in" filter="blinds(horizontal)">
                                      <p:cBhvr additive="repl">
                                        <p:cTn id="47" dur="500"/>
                                        <p:tgtEl>
                                          <p:spTgt spid="824"/>
                                        </p:tgtEl>
                                      </p:cBhvr>
                                    </p:animEffect>
                                  </p:childTnLst>
                                </p:cTn>
                              </p:par>
                            </p:childTnLst>
                          </p:cTn>
                        </p:par>
                      </p:childTnLst>
                    </p:cTn>
                  </p:par>
                  <p:par>
                    <p:cTn id="48" fill="hold" nodeType="clickEffect">
                      <p:stCondLst>
                        <p:cond delay="indefinite"/>
                      </p:stCondLst>
                      <p:childTnLst>
                        <p:par>
                          <p:cTn id="49" fill="hold" nodeType="withEffect">
                            <p:stCondLst>
                              <p:cond delay="0"/>
                            </p:stCondLst>
                            <p:childTnLst>
                              <p:par>
                                <p:cTn id="50" presetID="3" presetClass="entr" presetSubtype="10" fill="hold" nodeType="clickEffect">
                                  <p:stCondLst>
                                    <p:cond delay="0"/>
                                  </p:stCondLst>
                                  <p:childTnLst>
                                    <p:set>
                                      <p:cBhvr>
                                        <p:cTn id="51" dur="1" fill="hold">
                                          <p:stCondLst>
                                            <p:cond delay="0"/>
                                          </p:stCondLst>
                                        </p:cTn>
                                        <p:tgtEl>
                                          <p:spTgt spid="830"/>
                                        </p:tgtEl>
                                        <p:attrNameLst>
                                          <p:attrName>style.visibility</p:attrName>
                                        </p:attrNameLst>
                                      </p:cBhvr>
                                      <p:to>
                                        <p:strVal val="visible"/>
                                      </p:to>
                                    </p:set>
                                    <p:animEffect transition="in" filter="blinds(horizontal)">
                                      <p:cBhvr additive="repl">
                                        <p:cTn id="52" dur="500"/>
                                        <p:tgtEl>
                                          <p:spTgt spid="830"/>
                                        </p:tgtEl>
                                      </p:cBhvr>
                                    </p:animEffect>
                                  </p:childTnLst>
                                </p:cTn>
                              </p:par>
                            </p:childTnLst>
                          </p:cTn>
                        </p:par>
                      </p:childTnLst>
                    </p:cTn>
                  </p:par>
                  <p:par>
                    <p:cTn id="53" fill="hold" nodeType="clickEffect">
                      <p:stCondLst>
                        <p:cond delay="indefinite"/>
                      </p:stCondLst>
                      <p:childTnLst>
                        <p:par>
                          <p:cTn id="54" fill="hold" nodeType="withEffect">
                            <p:stCondLst>
                              <p:cond delay="0"/>
                            </p:stCondLst>
                            <p:childTnLst>
                              <p:par>
                                <p:cTn id="55" presetID="3" presetClass="entr" presetSubtype="10" fill="hold" nodeType="clickEffect">
                                  <p:stCondLst>
                                    <p:cond delay="0"/>
                                  </p:stCondLst>
                                  <p:childTnLst>
                                    <p:set>
                                      <p:cBhvr>
                                        <p:cTn id="56" dur="1" fill="hold">
                                          <p:stCondLst>
                                            <p:cond delay="0"/>
                                          </p:stCondLst>
                                        </p:cTn>
                                        <p:tgtEl>
                                          <p:spTgt spid="827"/>
                                        </p:tgtEl>
                                        <p:attrNameLst>
                                          <p:attrName>style.visibility</p:attrName>
                                        </p:attrNameLst>
                                      </p:cBhvr>
                                      <p:to>
                                        <p:strVal val="visible"/>
                                      </p:to>
                                    </p:set>
                                    <p:animEffect transition="in" filter="blinds(horizontal)">
                                      <p:cBhvr additive="repl">
                                        <p:cTn id="57" dur="500"/>
                                        <p:tgtEl>
                                          <p:spTgt spid="827"/>
                                        </p:tgtEl>
                                      </p:cBhvr>
                                    </p:animEffect>
                                  </p:childTnLst>
                                </p:cTn>
                              </p:par>
                            </p:childTnLst>
                          </p:cTn>
                        </p:par>
                      </p:childTnLst>
                    </p:cTn>
                  </p:par>
                  <p:par>
                    <p:cTn id="58" fill="hold" nodeType="clickEffect">
                      <p:stCondLst>
                        <p:cond delay="indefinite"/>
                      </p:stCondLst>
                      <p:childTnLst>
                        <p:par>
                          <p:cTn id="59" fill="hold" nodeType="withEffect">
                            <p:stCondLst>
                              <p:cond delay="0"/>
                            </p:stCondLst>
                            <p:childTnLst>
                              <p:par>
                                <p:cTn id="60" presetID="3" presetClass="entr" presetSubtype="10" fill="hold" nodeType="clickEffect">
                                  <p:stCondLst>
                                    <p:cond delay="0"/>
                                  </p:stCondLst>
                                  <p:childTnLst>
                                    <p:set>
                                      <p:cBhvr>
                                        <p:cTn id="61" dur="1" fill="hold">
                                          <p:stCondLst>
                                            <p:cond delay="0"/>
                                          </p:stCondLst>
                                        </p:cTn>
                                        <p:tgtEl>
                                          <p:spTgt spid="832"/>
                                        </p:tgtEl>
                                        <p:attrNameLst>
                                          <p:attrName>style.visibility</p:attrName>
                                        </p:attrNameLst>
                                      </p:cBhvr>
                                      <p:to>
                                        <p:strVal val="visible"/>
                                      </p:to>
                                    </p:set>
                                    <p:animEffect transition="in" filter="blinds(horizontal)">
                                      <p:cBhvr additive="repl">
                                        <p:cTn id="62" dur="500"/>
                                        <p:tgtEl>
                                          <p:spTgt spid="832"/>
                                        </p:tgtEl>
                                      </p:cBhvr>
                                    </p:animEffect>
                                  </p:childTnLst>
                                </p:cTn>
                              </p:par>
                            </p:childTnLst>
                          </p:cTn>
                        </p:par>
                      </p:childTnLst>
                    </p:cTn>
                  </p:par>
                  <p:par>
                    <p:cTn id="63" fill="hold" nodeType="clickEffect">
                      <p:stCondLst>
                        <p:cond delay="indefinite"/>
                      </p:stCondLst>
                      <p:childTnLst>
                        <p:par>
                          <p:cTn id="64" fill="hold" nodeType="withEffect">
                            <p:stCondLst>
                              <p:cond delay="0"/>
                            </p:stCondLst>
                            <p:childTnLst>
                              <p:par>
                                <p:cTn id="65" presetID="3" presetClass="entr" presetSubtype="10" fill="hold" nodeType="clickEffect">
                                  <p:stCondLst>
                                    <p:cond delay="0"/>
                                  </p:stCondLst>
                                  <p:childTnLst>
                                    <p:set>
                                      <p:cBhvr>
                                        <p:cTn id="66" dur="1" fill="hold">
                                          <p:stCondLst>
                                            <p:cond delay="0"/>
                                          </p:stCondLst>
                                        </p:cTn>
                                        <p:tgtEl>
                                          <p:spTgt spid="826"/>
                                        </p:tgtEl>
                                        <p:attrNameLst>
                                          <p:attrName>style.visibility</p:attrName>
                                        </p:attrNameLst>
                                      </p:cBhvr>
                                      <p:to>
                                        <p:strVal val="visible"/>
                                      </p:to>
                                    </p:set>
                                    <p:animEffect transition="in" filter="blinds(horizontal)">
                                      <p:cBhvr additive="repl">
                                        <p:cTn id="67" dur="500"/>
                                        <p:tgtEl>
                                          <p:spTgt spid="826"/>
                                        </p:tgtEl>
                                      </p:cBhvr>
                                    </p:animEffect>
                                  </p:childTnLst>
                                </p:cTn>
                              </p:par>
                            </p:childTnLst>
                          </p:cTn>
                        </p:par>
                      </p:childTnLst>
                    </p:cTn>
                  </p:par>
                  <p:par>
                    <p:cTn id="68" fill="hold" nodeType="clickEffect">
                      <p:stCondLst>
                        <p:cond delay="indefinite"/>
                      </p:stCondLst>
                      <p:childTnLst>
                        <p:par>
                          <p:cTn id="69" fill="hold" nodeType="withEffect">
                            <p:stCondLst>
                              <p:cond delay="0"/>
                            </p:stCondLst>
                            <p:childTnLst>
                              <p:par>
                                <p:cTn id="70" presetID="3" presetClass="entr" presetSubtype="10" fill="hold" nodeType="clickEffect">
                                  <p:stCondLst>
                                    <p:cond delay="0"/>
                                  </p:stCondLst>
                                  <p:childTnLst>
                                    <p:set>
                                      <p:cBhvr>
                                        <p:cTn id="71" dur="1" fill="hold">
                                          <p:stCondLst>
                                            <p:cond delay="0"/>
                                          </p:stCondLst>
                                        </p:cTn>
                                        <p:tgtEl>
                                          <p:spTgt spid="831"/>
                                        </p:tgtEl>
                                        <p:attrNameLst>
                                          <p:attrName>style.visibility</p:attrName>
                                        </p:attrNameLst>
                                      </p:cBhvr>
                                      <p:to>
                                        <p:strVal val="visible"/>
                                      </p:to>
                                    </p:set>
                                    <p:animEffect transition="in" filter="blinds(horizontal)">
                                      <p:cBhvr additive="repl">
                                        <p:cTn id="72" dur="500"/>
                                        <p:tgtEl>
                                          <p:spTgt spid="831"/>
                                        </p:tgtEl>
                                      </p:cBhvr>
                                    </p:animEffect>
                                  </p:childTnLst>
                                </p:cTn>
                              </p:par>
                            </p:childTnLst>
                          </p:cTn>
                        </p:par>
                      </p:childTnLst>
                    </p:cTn>
                  </p:par>
                  <p:par>
                    <p:cTn id="73" fill="hold" nodeType="clickEffect">
                      <p:stCondLst>
                        <p:cond delay="indefinite"/>
                      </p:stCondLst>
                      <p:childTnLst>
                        <p:par>
                          <p:cTn id="74" fill="hold" nodeType="withEffect">
                            <p:stCondLst>
                              <p:cond delay="0"/>
                            </p:stCondLst>
                            <p:childTnLst>
                              <p:par>
                                <p:cTn id="75" presetID="3" presetClass="entr" presetSubtype="10" fill="hold" nodeType="clickEffect">
                                  <p:stCondLst>
                                    <p:cond delay="0"/>
                                  </p:stCondLst>
                                  <p:childTnLst>
                                    <p:set>
                                      <p:cBhvr>
                                        <p:cTn id="76" dur="1" fill="hold">
                                          <p:stCondLst>
                                            <p:cond delay="0"/>
                                          </p:stCondLst>
                                        </p:cTn>
                                        <p:tgtEl>
                                          <p:spTgt spid="825"/>
                                        </p:tgtEl>
                                        <p:attrNameLst>
                                          <p:attrName>style.visibility</p:attrName>
                                        </p:attrNameLst>
                                      </p:cBhvr>
                                      <p:to>
                                        <p:strVal val="visible"/>
                                      </p:to>
                                    </p:set>
                                    <p:animEffect transition="in" filter="blinds(horizontal)">
                                      <p:cBhvr additive="repl">
                                        <p:cTn id="77" dur="500"/>
                                        <p:tgtEl>
                                          <p:spTgt spid="825"/>
                                        </p:tgtEl>
                                      </p:cBhvr>
                                    </p:animEffect>
                                  </p:childTnLst>
                                </p:cTn>
                              </p:par>
                            </p:childTnLst>
                          </p:cTn>
                        </p:par>
                      </p:childTnLst>
                    </p:cTn>
                  </p:par>
                  <p:par>
                    <p:cTn id="78" fill="hold" nodeType="clickEffect">
                      <p:stCondLst>
                        <p:cond delay="indefinite"/>
                      </p:stCondLst>
                      <p:childTnLst>
                        <p:par>
                          <p:cTn id="79" fill="hold" nodeType="withEffect">
                            <p:stCondLst>
                              <p:cond delay="0"/>
                            </p:stCondLst>
                            <p:childTnLst>
                              <p:par>
                                <p:cTn id="80" presetID="3" presetClass="entr" presetSubtype="10" fill="hold" nodeType="clickEffect">
                                  <p:stCondLst>
                                    <p:cond delay="0"/>
                                  </p:stCondLst>
                                  <p:childTnLst>
                                    <p:set>
                                      <p:cBhvr>
                                        <p:cTn id="81" dur="1" fill="hold">
                                          <p:stCondLst>
                                            <p:cond delay="0"/>
                                          </p:stCondLst>
                                        </p:cTn>
                                        <p:tgtEl>
                                          <p:spTgt spid="835"/>
                                        </p:tgtEl>
                                        <p:attrNameLst>
                                          <p:attrName>style.visibility</p:attrName>
                                        </p:attrNameLst>
                                      </p:cBhvr>
                                      <p:to>
                                        <p:strVal val="visible"/>
                                      </p:to>
                                    </p:set>
                                    <p:animEffect transition="in" filter="blinds(horizontal)">
                                      <p:cBhvr additive="repl">
                                        <p:cTn id="82" dur="500"/>
                                        <p:tgtEl>
                                          <p:spTgt spid="835"/>
                                        </p:tgtEl>
                                      </p:cBhvr>
                                    </p:animEffect>
                                  </p:childTnLst>
                                </p:cTn>
                              </p:par>
                            </p:childTnLst>
                          </p:cTn>
                        </p:par>
                      </p:childTnLst>
                    </p:cTn>
                  </p:par>
                  <p:par>
                    <p:cTn id="83" fill="hold" nodeType="clickEffect">
                      <p:stCondLst>
                        <p:cond delay="indefinite"/>
                      </p:stCondLst>
                      <p:childTnLst>
                        <p:par>
                          <p:cTn id="84" fill="hold" nodeType="withEffect">
                            <p:stCondLst>
                              <p:cond delay="0"/>
                            </p:stCondLst>
                            <p:childTnLst>
                              <p:par>
                                <p:cTn id="85" presetID="3" presetClass="entr" presetSubtype="10" fill="hold" nodeType="clickEffect">
                                  <p:stCondLst>
                                    <p:cond delay="0"/>
                                  </p:stCondLst>
                                  <p:childTnLst>
                                    <p:set>
                                      <p:cBhvr>
                                        <p:cTn id="86" dur="1" fill="hold">
                                          <p:stCondLst>
                                            <p:cond delay="0"/>
                                          </p:stCondLst>
                                        </p:cTn>
                                        <p:tgtEl>
                                          <p:spTgt spid="836"/>
                                        </p:tgtEl>
                                        <p:attrNameLst>
                                          <p:attrName>style.visibility</p:attrName>
                                        </p:attrNameLst>
                                      </p:cBhvr>
                                      <p:to>
                                        <p:strVal val="visible"/>
                                      </p:to>
                                    </p:set>
                                    <p:animEffect transition="in" filter="blinds(horizontal)">
                                      <p:cBhvr additive="repl">
                                        <p:cTn id="87" dur="500"/>
                                        <p:tgtEl>
                                          <p:spTgt spid="836"/>
                                        </p:tgtEl>
                                      </p:cBhvr>
                                    </p:animEffect>
                                  </p:childTnLst>
                                </p:cTn>
                              </p:par>
                            </p:childTnLst>
                          </p:cTn>
                        </p:par>
                      </p:childTnLst>
                    </p:cTn>
                  </p:par>
                  <p:par>
                    <p:cTn id="88" fill="hold" nodeType="clickEffect">
                      <p:stCondLst>
                        <p:cond delay="indefinite"/>
                      </p:stCondLst>
                      <p:childTnLst>
                        <p:par>
                          <p:cTn id="89" fill="hold" nodeType="withEffect">
                            <p:stCondLst>
                              <p:cond delay="0"/>
                            </p:stCondLst>
                            <p:childTnLst>
                              <p:par>
                                <p:cTn id="90" presetID="3" presetClass="entr" presetSubtype="10" fill="hold" nodeType="clickEffect">
                                  <p:stCondLst>
                                    <p:cond delay="0"/>
                                  </p:stCondLst>
                                  <p:childTnLst>
                                    <p:set>
                                      <p:cBhvr>
                                        <p:cTn id="91" dur="1" fill="hold">
                                          <p:stCondLst>
                                            <p:cond delay="0"/>
                                          </p:stCondLst>
                                        </p:cTn>
                                        <p:tgtEl>
                                          <p:spTgt spid="837"/>
                                        </p:tgtEl>
                                        <p:attrNameLst>
                                          <p:attrName>style.visibility</p:attrName>
                                        </p:attrNameLst>
                                      </p:cBhvr>
                                      <p:to>
                                        <p:strVal val="visible"/>
                                      </p:to>
                                    </p:set>
                                    <p:animEffect transition="in" filter="blinds(horizontal)">
                                      <p:cBhvr additive="repl">
                                        <p:cTn id="92" dur="500"/>
                                        <p:tgtEl>
                                          <p:spTgt spid="837"/>
                                        </p:tgtEl>
                                      </p:cBhvr>
                                    </p:animEffect>
                                  </p:childTnLst>
                                </p:cTn>
                              </p:par>
                            </p:childTnLst>
                          </p:cTn>
                        </p:par>
                      </p:childTnLst>
                    </p:cTn>
                  </p:par>
                  <p:par>
                    <p:cTn id="93" fill="hold" nodeType="clickEffect">
                      <p:stCondLst>
                        <p:cond delay="indefinite"/>
                      </p:stCondLst>
                      <p:childTnLst>
                        <p:par>
                          <p:cTn id="94" fill="hold" nodeType="withEffect">
                            <p:stCondLst>
                              <p:cond delay="0"/>
                            </p:stCondLst>
                            <p:childTnLst>
                              <p:par>
                                <p:cTn id="95" presetID="3" presetClass="entr" presetSubtype="10" fill="hold" nodeType="clickEffect">
                                  <p:stCondLst>
                                    <p:cond delay="0"/>
                                  </p:stCondLst>
                                  <p:childTnLst>
                                    <p:set>
                                      <p:cBhvr>
                                        <p:cTn id="96" dur="1" fill="hold">
                                          <p:stCondLst>
                                            <p:cond delay="0"/>
                                          </p:stCondLst>
                                        </p:cTn>
                                        <p:tgtEl>
                                          <p:spTgt spid="838"/>
                                        </p:tgtEl>
                                        <p:attrNameLst>
                                          <p:attrName>style.visibility</p:attrName>
                                        </p:attrNameLst>
                                      </p:cBhvr>
                                      <p:to>
                                        <p:strVal val="visible"/>
                                      </p:to>
                                    </p:set>
                                    <p:animEffect transition="in" filter="blinds(horizontal)">
                                      <p:cBhvr additive="repl">
                                        <p:cTn id="97" dur="500"/>
                                        <p:tgtEl>
                                          <p:spTgt spid="838"/>
                                        </p:tgtEl>
                                      </p:cBhvr>
                                    </p:animEffect>
                                  </p:childTnLst>
                                </p:cTn>
                              </p:par>
                            </p:childTnLst>
                          </p:cTn>
                        </p:par>
                      </p:childTnLst>
                    </p:cTn>
                  </p:par>
                  <p:par>
                    <p:cTn id="98" fill="hold" nodeType="clickEffect">
                      <p:stCondLst>
                        <p:cond delay="indefinite"/>
                      </p:stCondLst>
                      <p:childTnLst>
                        <p:par>
                          <p:cTn id="99" fill="hold" nodeType="withEffect">
                            <p:stCondLst>
                              <p:cond delay="0"/>
                            </p:stCondLst>
                            <p:childTnLst>
                              <p:par>
                                <p:cTn id="100" presetID="3" presetClass="entr" presetSubtype="10" fill="hold" nodeType="clickEffect">
                                  <p:stCondLst>
                                    <p:cond delay="0"/>
                                  </p:stCondLst>
                                  <p:childTnLst>
                                    <p:set>
                                      <p:cBhvr>
                                        <p:cTn id="101" dur="1" fill="hold">
                                          <p:stCondLst>
                                            <p:cond delay="0"/>
                                          </p:stCondLst>
                                        </p:cTn>
                                        <p:tgtEl>
                                          <p:spTgt spid="839"/>
                                        </p:tgtEl>
                                        <p:attrNameLst>
                                          <p:attrName>style.visibility</p:attrName>
                                        </p:attrNameLst>
                                      </p:cBhvr>
                                      <p:to>
                                        <p:strVal val="visible"/>
                                      </p:to>
                                    </p:set>
                                    <p:animEffect transition="in" filter="blinds(horizontal)">
                                      <p:cBhvr additive="repl">
                                        <p:cTn id="102" dur="500"/>
                                        <p:tgtEl>
                                          <p:spTgt spid="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 name="CustomShape 1"/>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42" name="CustomShape 2"/>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AD98DFD-15C0-45E4-B411-B16A67260C27}" type="slidenum">
              <a:rPr lang="en-US" sz="1400" b="0" strike="noStrike" spc="-1">
                <a:solidFill>
                  <a:srgbClr val="000000"/>
                </a:solidFill>
                <a:latin typeface="Albertus Extra Bold"/>
              </a:rPr>
              <a:t>27</a:t>
            </a:fld>
            <a:endParaRPr lang="en-US" sz="1400" b="0" strike="noStrike" spc="-1">
              <a:solidFill>
                <a:srgbClr val="000000"/>
              </a:solidFill>
              <a:latin typeface="Calibri"/>
            </a:endParaRPr>
          </a:p>
        </p:txBody>
      </p:sp>
      <p:sp>
        <p:nvSpPr>
          <p:cNvPr id="843" name="CustomShape 3"/>
          <p:cNvSpPr/>
          <p:nvPr/>
        </p:nvSpPr>
        <p:spPr>
          <a:xfrm>
            <a:off x="1752480" y="1015920"/>
            <a:ext cx="5029200" cy="588960"/>
          </a:xfrm>
          <a:custGeom>
            <a:avLst/>
            <a:gdLst/>
            <a:ahLst/>
            <a:cxnLst/>
            <a:rect l="0" t="0" r="r" b="b"/>
            <a:pathLst>
              <a:path w="13972" h="1638">
                <a:moveTo>
                  <a:pt x="272" y="0"/>
                </a:moveTo>
                <a:lnTo>
                  <a:pt x="273" y="0"/>
                </a:lnTo>
                <a:cubicBezTo>
                  <a:pt x="225" y="0"/>
                  <a:pt x="178" y="13"/>
                  <a:pt x="136" y="37"/>
                </a:cubicBezTo>
                <a:cubicBezTo>
                  <a:pt x="95" y="60"/>
                  <a:pt x="60" y="95"/>
                  <a:pt x="37" y="136"/>
                </a:cubicBezTo>
                <a:cubicBezTo>
                  <a:pt x="13" y="178"/>
                  <a:pt x="0" y="225"/>
                  <a:pt x="0" y="273"/>
                </a:cubicBezTo>
                <a:lnTo>
                  <a:pt x="0" y="1364"/>
                </a:lnTo>
                <a:lnTo>
                  <a:pt x="0" y="1364"/>
                </a:lnTo>
                <a:cubicBezTo>
                  <a:pt x="0" y="1412"/>
                  <a:pt x="13" y="1459"/>
                  <a:pt x="37" y="1501"/>
                </a:cubicBezTo>
                <a:cubicBezTo>
                  <a:pt x="60" y="1542"/>
                  <a:pt x="95" y="1577"/>
                  <a:pt x="136" y="1600"/>
                </a:cubicBezTo>
                <a:cubicBezTo>
                  <a:pt x="178" y="1624"/>
                  <a:pt x="225" y="1637"/>
                  <a:pt x="273" y="1637"/>
                </a:cubicBezTo>
                <a:lnTo>
                  <a:pt x="13698" y="1637"/>
                </a:lnTo>
                <a:lnTo>
                  <a:pt x="13698" y="1637"/>
                </a:lnTo>
                <a:cubicBezTo>
                  <a:pt x="13746" y="1637"/>
                  <a:pt x="13793" y="1624"/>
                  <a:pt x="13835" y="1600"/>
                </a:cubicBezTo>
                <a:cubicBezTo>
                  <a:pt x="13876" y="1577"/>
                  <a:pt x="13911" y="1542"/>
                  <a:pt x="13934" y="1501"/>
                </a:cubicBezTo>
                <a:cubicBezTo>
                  <a:pt x="13958" y="1459"/>
                  <a:pt x="13971" y="1412"/>
                  <a:pt x="13971" y="1364"/>
                </a:cubicBezTo>
                <a:lnTo>
                  <a:pt x="13970" y="272"/>
                </a:lnTo>
                <a:lnTo>
                  <a:pt x="13971" y="273"/>
                </a:lnTo>
                <a:lnTo>
                  <a:pt x="13971" y="273"/>
                </a:lnTo>
                <a:cubicBezTo>
                  <a:pt x="13971" y="225"/>
                  <a:pt x="13958" y="178"/>
                  <a:pt x="13934" y="136"/>
                </a:cubicBezTo>
                <a:cubicBezTo>
                  <a:pt x="13911" y="95"/>
                  <a:pt x="13876" y="60"/>
                  <a:pt x="13835" y="37"/>
                </a:cubicBezTo>
                <a:cubicBezTo>
                  <a:pt x="13793" y="13"/>
                  <a:pt x="13746" y="0"/>
                  <a:pt x="13698" y="0"/>
                </a:cubicBezTo>
                <a:lnTo>
                  <a:pt x="272"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rPr>
              <a:t>Rekabetçi muhalefet</a:t>
            </a:r>
            <a:endParaRPr lang="en-US" sz="2000" b="0" strike="noStrike" spc="-1">
              <a:solidFill>
                <a:srgbClr val="000000"/>
              </a:solidFill>
              <a:latin typeface="Calibri"/>
            </a:endParaRPr>
          </a:p>
        </p:txBody>
      </p:sp>
      <p:pic>
        <p:nvPicPr>
          <p:cNvPr id="844" name="Picture 8" descr="bd00028_"/>
          <p:cNvPicPr/>
          <p:nvPr/>
        </p:nvPicPr>
        <p:blipFill>
          <a:blip r:embed="rId2"/>
          <a:stretch/>
        </p:blipFill>
        <p:spPr>
          <a:xfrm>
            <a:off x="6934320" y="228600"/>
            <a:ext cx="1600200" cy="1566720"/>
          </a:xfrm>
          <a:prstGeom prst="rect">
            <a:avLst/>
          </a:prstGeom>
          <a:ln w="0">
            <a:noFill/>
          </a:ln>
        </p:spPr>
      </p:pic>
      <p:sp>
        <p:nvSpPr>
          <p:cNvPr id="845" name="CustomShape 4"/>
          <p:cNvSpPr/>
          <p:nvPr/>
        </p:nvSpPr>
        <p:spPr>
          <a:xfrm>
            <a:off x="303120" y="2324160"/>
            <a:ext cx="3657600" cy="1676520"/>
          </a:xfrm>
          <a:custGeom>
            <a:avLst/>
            <a:gdLst/>
            <a:ahLst/>
            <a:cxnLst/>
            <a:rect l="0" t="0" r="r" b="b"/>
            <a:pathLst>
              <a:path w="10162" h="4659">
                <a:moveTo>
                  <a:pt x="776" y="0"/>
                </a:moveTo>
                <a:lnTo>
                  <a:pt x="776" y="0"/>
                </a:lnTo>
                <a:cubicBezTo>
                  <a:pt x="640" y="0"/>
                  <a:pt x="506" y="36"/>
                  <a:pt x="388" y="104"/>
                </a:cubicBezTo>
                <a:cubicBezTo>
                  <a:pt x="270" y="172"/>
                  <a:pt x="172" y="270"/>
                  <a:pt x="104" y="388"/>
                </a:cubicBezTo>
                <a:cubicBezTo>
                  <a:pt x="36" y="506"/>
                  <a:pt x="0" y="640"/>
                  <a:pt x="0" y="776"/>
                </a:cubicBezTo>
                <a:lnTo>
                  <a:pt x="0" y="3881"/>
                </a:lnTo>
                <a:lnTo>
                  <a:pt x="0" y="3882"/>
                </a:lnTo>
                <a:cubicBezTo>
                  <a:pt x="0" y="4018"/>
                  <a:pt x="36" y="4152"/>
                  <a:pt x="104" y="4270"/>
                </a:cubicBezTo>
                <a:cubicBezTo>
                  <a:pt x="172" y="4388"/>
                  <a:pt x="270" y="4486"/>
                  <a:pt x="388" y="4554"/>
                </a:cubicBezTo>
                <a:cubicBezTo>
                  <a:pt x="506" y="4622"/>
                  <a:pt x="640" y="4658"/>
                  <a:pt x="776" y="4658"/>
                </a:cubicBezTo>
                <a:lnTo>
                  <a:pt x="9384" y="4658"/>
                </a:lnTo>
                <a:lnTo>
                  <a:pt x="9385" y="4658"/>
                </a:lnTo>
                <a:cubicBezTo>
                  <a:pt x="9521" y="4658"/>
                  <a:pt x="9655" y="4622"/>
                  <a:pt x="9773" y="4554"/>
                </a:cubicBezTo>
                <a:cubicBezTo>
                  <a:pt x="9891" y="4486"/>
                  <a:pt x="9989" y="4388"/>
                  <a:pt x="10057" y="4270"/>
                </a:cubicBezTo>
                <a:cubicBezTo>
                  <a:pt x="10125" y="4152"/>
                  <a:pt x="10161" y="4018"/>
                  <a:pt x="10161" y="3882"/>
                </a:cubicBezTo>
                <a:lnTo>
                  <a:pt x="10161" y="776"/>
                </a:lnTo>
                <a:lnTo>
                  <a:pt x="10161" y="776"/>
                </a:lnTo>
                <a:lnTo>
                  <a:pt x="10161" y="776"/>
                </a:lnTo>
                <a:cubicBezTo>
                  <a:pt x="10161" y="640"/>
                  <a:pt x="10125" y="506"/>
                  <a:pt x="10057" y="388"/>
                </a:cubicBezTo>
                <a:cubicBezTo>
                  <a:pt x="9989" y="270"/>
                  <a:pt x="9891" y="172"/>
                  <a:pt x="9773" y="104"/>
                </a:cubicBezTo>
                <a:cubicBezTo>
                  <a:pt x="9655" y="36"/>
                  <a:pt x="9521" y="0"/>
                  <a:pt x="9385" y="0"/>
                </a:cubicBezTo>
                <a:lnTo>
                  <a:pt x="776"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Eğer muhalefet öncelikle kendisini hükümete karşı rekabetçi bir unsur olarak görüyorsa, o zaman görevi ne demektir ki!!!???</a:t>
            </a:r>
            <a:endParaRPr lang="en-US" sz="1800" b="0" strike="noStrike" spc="-1">
              <a:solidFill>
                <a:srgbClr val="000000"/>
              </a:solidFill>
              <a:latin typeface="Calibri"/>
            </a:endParaRPr>
          </a:p>
        </p:txBody>
      </p:sp>
      <p:sp>
        <p:nvSpPr>
          <p:cNvPr id="846" name="CustomShape 5"/>
          <p:cNvSpPr/>
          <p:nvPr/>
        </p:nvSpPr>
        <p:spPr>
          <a:xfrm>
            <a:off x="5181480" y="3068640"/>
            <a:ext cx="3810240" cy="1219320"/>
          </a:xfrm>
          <a:custGeom>
            <a:avLst/>
            <a:gdLst/>
            <a:ahLst/>
            <a:cxnLst/>
            <a:rect l="0" t="0" r="r" b="b"/>
            <a:pathLst>
              <a:path w="10586" h="3389">
                <a:moveTo>
                  <a:pt x="564" y="0"/>
                </a:moveTo>
                <a:lnTo>
                  <a:pt x="565" y="0"/>
                </a:lnTo>
                <a:cubicBezTo>
                  <a:pt x="466" y="0"/>
                  <a:pt x="368" y="26"/>
                  <a:pt x="282" y="76"/>
                </a:cubicBezTo>
                <a:cubicBezTo>
                  <a:pt x="196" y="125"/>
                  <a:pt x="125" y="196"/>
                  <a:pt x="76" y="282"/>
                </a:cubicBezTo>
                <a:cubicBezTo>
                  <a:pt x="26" y="368"/>
                  <a:pt x="0" y="466"/>
                  <a:pt x="0" y="565"/>
                </a:cubicBezTo>
                <a:lnTo>
                  <a:pt x="0" y="2823"/>
                </a:lnTo>
                <a:lnTo>
                  <a:pt x="0" y="2823"/>
                </a:lnTo>
                <a:cubicBezTo>
                  <a:pt x="0" y="2922"/>
                  <a:pt x="26" y="3020"/>
                  <a:pt x="76" y="3106"/>
                </a:cubicBezTo>
                <a:cubicBezTo>
                  <a:pt x="125" y="3192"/>
                  <a:pt x="196" y="3263"/>
                  <a:pt x="282" y="3312"/>
                </a:cubicBezTo>
                <a:cubicBezTo>
                  <a:pt x="368" y="3362"/>
                  <a:pt x="466" y="3388"/>
                  <a:pt x="565" y="3388"/>
                </a:cubicBezTo>
                <a:lnTo>
                  <a:pt x="10020" y="3388"/>
                </a:lnTo>
                <a:lnTo>
                  <a:pt x="10020" y="3388"/>
                </a:lnTo>
                <a:cubicBezTo>
                  <a:pt x="10119" y="3388"/>
                  <a:pt x="10217" y="3362"/>
                  <a:pt x="10303" y="3312"/>
                </a:cubicBezTo>
                <a:cubicBezTo>
                  <a:pt x="10389" y="3263"/>
                  <a:pt x="10460" y="3192"/>
                  <a:pt x="10509" y="3106"/>
                </a:cubicBezTo>
                <a:cubicBezTo>
                  <a:pt x="10559" y="3020"/>
                  <a:pt x="10585" y="2922"/>
                  <a:pt x="10585" y="2823"/>
                </a:cubicBezTo>
                <a:lnTo>
                  <a:pt x="10585" y="564"/>
                </a:lnTo>
                <a:lnTo>
                  <a:pt x="10585" y="565"/>
                </a:lnTo>
                <a:lnTo>
                  <a:pt x="10585" y="565"/>
                </a:lnTo>
                <a:cubicBezTo>
                  <a:pt x="10585" y="466"/>
                  <a:pt x="10559" y="368"/>
                  <a:pt x="10509" y="282"/>
                </a:cubicBezTo>
                <a:cubicBezTo>
                  <a:pt x="10460" y="196"/>
                  <a:pt x="10389" y="125"/>
                  <a:pt x="10303" y="76"/>
                </a:cubicBezTo>
                <a:cubicBezTo>
                  <a:pt x="10217" y="26"/>
                  <a:pt x="10119" y="0"/>
                  <a:pt x="10020" y="0"/>
                </a:cubicBezTo>
                <a:lnTo>
                  <a:pt x="564"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800" b="0" strike="noStrike" spc="-1">
                <a:solidFill>
                  <a:srgbClr val="44546A"/>
                </a:solidFill>
                <a:latin typeface="Calibri"/>
              </a:rPr>
              <a:t>Eleştirisiyle</a:t>
            </a:r>
            <a:r>
              <a:rPr lang="sq-AL" sz="1800" b="0" strike="noStrike" spc="-1">
                <a:solidFill>
                  <a:srgbClr val="44546A"/>
                </a:solidFill>
                <a:latin typeface="Calibri"/>
              </a:rPr>
              <a:t>hükümetin eylemine ne oldu?</a:t>
            </a:r>
            <a:endParaRPr lang="en-US" sz="1800" b="0" strike="noStrike" spc="-1">
              <a:solidFill>
                <a:srgbClr val="000000"/>
              </a:solidFill>
              <a:latin typeface="Calibri"/>
            </a:endParaRPr>
          </a:p>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Muhalefetin amacı !!!???</a:t>
            </a:r>
            <a:endParaRPr lang="en-US" sz="1800" b="0" strike="noStrike" spc="-1">
              <a:solidFill>
                <a:srgbClr val="000000"/>
              </a:solidFill>
              <a:latin typeface="Calibri"/>
            </a:endParaRPr>
          </a:p>
        </p:txBody>
      </p:sp>
      <p:sp>
        <p:nvSpPr>
          <p:cNvPr id="847" name="CustomShape 6"/>
          <p:cNvSpPr/>
          <p:nvPr/>
        </p:nvSpPr>
        <p:spPr>
          <a:xfrm>
            <a:off x="304920" y="4176720"/>
            <a:ext cx="3657600" cy="1066680"/>
          </a:xfrm>
          <a:custGeom>
            <a:avLst/>
            <a:gdLst/>
            <a:ahLst/>
            <a:cxnLst/>
            <a:rect l="0" t="0" r="r" b="b"/>
            <a:pathLst>
              <a:path w="10162" h="2965">
                <a:moveTo>
                  <a:pt x="494" y="0"/>
                </a:moveTo>
                <a:lnTo>
                  <a:pt x="494" y="0"/>
                </a:lnTo>
                <a:cubicBezTo>
                  <a:pt x="407" y="0"/>
                  <a:pt x="322" y="23"/>
                  <a:pt x="247" y="66"/>
                </a:cubicBezTo>
                <a:cubicBezTo>
                  <a:pt x="172" y="110"/>
                  <a:pt x="110" y="172"/>
                  <a:pt x="66" y="247"/>
                </a:cubicBezTo>
                <a:cubicBezTo>
                  <a:pt x="23" y="322"/>
                  <a:pt x="0" y="407"/>
                  <a:pt x="0" y="494"/>
                </a:cubicBezTo>
                <a:lnTo>
                  <a:pt x="0" y="2470"/>
                </a:lnTo>
                <a:lnTo>
                  <a:pt x="0" y="2470"/>
                </a:lnTo>
                <a:cubicBezTo>
                  <a:pt x="0" y="2557"/>
                  <a:pt x="23" y="2642"/>
                  <a:pt x="66" y="2717"/>
                </a:cubicBezTo>
                <a:cubicBezTo>
                  <a:pt x="110" y="2792"/>
                  <a:pt x="172" y="2854"/>
                  <a:pt x="247" y="2898"/>
                </a:cubicBezTo>
                <a:cubicBezTo>
                  <a:pt x="322" y="2941"/>
                  <a:pt x="407" y="2964"/>
                  <a:pt x="494" y="2964"/>
                </a:cubicBezTo>
                <a:lnTo>
                  <a:pt x="9667" y="2964"/>
                </a:lnTo>
                <a:lnTo>
                  <a:pt x="9667" y="2964"/>
                </a:lnTo>
                <a:cubicBezTo>
                  <a:pt x="9754" y="2964"/>
                  <a:pt x="9839" y="2941"/>
                  <a:pt x="9914" y="2898"/>
                </a:cubicBezTo>
                <a:cubicBezTo>
                  <a:pt x="9989" y="2854"/>
                  <a:pt x="10051" y="2792"/>
                  <a:pt x="10095" y="2717"/>
                </a:cubicBezTo>
                <a:cubicBezTo>
                  <a:pt x="10138" y="2642"/>
                  <a:pt x="10161" y="2557"/>
                  <a:pt x="10161" y="2470"/>
                </a:cubicBezTo>
                <a:lnTo>
                  <a:pt x="10161" y="494"/>
                </a:lnTo>
                <a:lnTo>
                  <a:pt x="10161" y="494"/>
                </a:lnTo>
                <a:lnTo>
                  <a:pt x="10161" y="494"/>
                </a:lnTo>
                <a:cubicBezTo>
                  <a:pt x="10161" y="407"/>
                  <a:pt x="10138" y="322"/>
                  <a:pt x="10095" y="247"/>
                </a:cubicBezTo>
                <a:cubicBezTo>
                  <a:pt x="10051" y="172"/>
                  <a:pt x="9989" y="110"/>
                  <a:pt x="9914" y="66"/>
                </a:cubicBezTo>
                <a:cubicBezTo>
                  <a:pt x="9839" y="23"/>
                  <a:pt x="9754" y="0"/>
                  <a:pt x="9667" y="0"/>
                </a:cubicBezTo>
                <a:lnTo>
                  <a:pt x="494"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TOPLANTI</a:t>
            </a:r>
            <a:endParaRPr lang="en-US" sz="1800" b="0" strike="noStrike" spc="-1">
              <a:solidFill>
                <a:srgbClr val="000000"/>
              </a:solidFill>
              <a:latin typeface="Calibri"/>
            </a:endParaRPr>
          </a:p>
        </p:txBody>
      </p:sp>
      <p:sp>
        <p:nvSpPr>
          <p:cNvPr id="848" name="Line 7"/>
          <p:cNvSpPr/>
          <p:nvPr/>
        </p:nvSpPr>
        <p:spPr>
          <a:xfrm flipH="1">
            <a:off x="2314440" y="1662120"/>
            <a:ext cx="1632240" cy="58896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849" name="Line 8"/>
          <p:cNvSpPr/>
          <p:nvPr/>
        </p:nvSpPr>
        <p:spPr>
          <a:xfrm>
            <a:off x="4665600" y="1662120"/>
            <a:ext cx="1792440" cy="132408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850" name="CustomShape 9"/>
          <p:cNvSpPr/>
          <p:nvPr/>
        </p:nvSpPr>
        <p:spPr>
          <a:xfrm>
            <a:off x="5257800" y="4417920"/>
            <a:ext cx="3733920" cy="1676520"/>
          </a:xfrm>
          <a:custGeom>
            <a:avLst/>
            <a:gdLst/>
            <a:ahLst/>
            <a:cxnLst/>
            <a:rect l="0" t="0" r="r" b="b"/>
            <a:pathLst>
              <a:path w="10374" h="4659">
                <a:moveTo>
                  <a:pt x="776" y="0"/>
                </a:moveTo>
                <a:lnTo>
                  <a:pt x="776" y="0"/>
                </a:lnTo>
                <a:cubicBezTo>
                  <a:pt x="640" y="0"/>
                  <a:pt x="506" y="36"/>
                  <a:pt x="388" y="104"/>
                </a:cubicBezTo>
                <a:cubicBezTo>
                  <a:pt x="270" y="172"/>
                  <a:pt x="172" y="270"/>
                  <a:pt x="104" y="388"/>
                </a:cubicBezTo>
                <a:cubicBezTo>
                  <a:pt x="36" y="506"/>
                  <a:pt x="0" y="640"/>
                  <a:pt x="0" y="776"/>
                </a:cubicBezTo>
                <a:lnTo>
                  <a:pt x="0" y="3881"/>
                </a:lnTo>
                <a:lnTo>
                  <a:pt x="0" y="3882"/>
                </a:lnTo>
                <a:cubicBezTo>
                  <a:pt x="0" y="4018"/>
                  <a:pt x="36" y="4152"/>
                  <a:pt x="104" y="4270"/>
                </a:cubicBezTo>
                <a:cubicBezTo>
                  <a:pt x="172" y="4388"/>
                  <a:pt x="270" y="4486"/>
                  <a:pt x="388" y="4554"/>
                </a:cubicBezTo>
                <a:cubicBezTo>
                  <a:pt x="506" y="4622"/>
                  <a:pt x="640" y="4658"/>
                  <a:pt x="776" y="4658"/>
                </a:cubicBezTo>
                <a:lnTo>
                  <a:pt x="9596" y="4658"/>
                </a:lnTo>
                <a:lnTo>
                  <a:pt x="9597" y="4658"/>
                </a:lnTo>
                <a:cubicBezTo>
                  <a:pt x="9733" y="4658"/>
                  <a:pt x="9867" y="4622"/>
                  <a:pt x="9985" y="4554"/>
                </a:cubicBezTo>
                <a:cubicBezTo>
                  <a:pt x="10103" y="4486"/>
                  <a:pt x="10201" y="4388"/>
                  <a:pt x="10269" y="4270"/>
                </a:cubicBezTo>
                <a:cubicBezTo>
                  <a:pt x="10337" y="4152"/>
                  <a:pt x="10373" y="4018"/>
                  <a:pt x="10373" y="3882"/>
                </a:cubicBezTo>
                <a:lnTo>
                  <a:pt x="10373" y="776"/>
                </a:lnTo>
                <a:lnTo>
                  <a:pt x="10373" y="776"/>
                </a:lnTo>
                <a:lnTo>
                  <a:pt x="10373" y="776"/>
                </a:lnTo>
                <a:cubicBezTo>
                  <a:pt x="10373" y="640"/>
                  <a:pt x="10337" y="506"/>
                  <a:pt x="10269" y="388"/>
                </a:cubicBezTo>
                <a:cubicBezTo>
                  <a:pt x="10201" y="270"/>
                  <a:pt x="10103" y="172"/>
                  <a:pt x="9985" y="104"/>
                </a:cubicBezTo>
                <a:cubicBezTo>
                  <a:pt x="9867" y="36"/>
                  <a:pt x="9733" y="0"/>
                  <a:pt x="9597" y="0"/>
                </a:cubicBezTo>
                <a:lnTo>
                  <a:pt x="776"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0" strike="noStrike" spc="-1">
                <a:solidFill>
                  <a:srgbClr val="000000"/>
                </a:solidFill>
                <a:latin typeface="Calibri"/>
              </a:rPr>
              <a:t>görüntülemek</a:t>
            </a:r>
            <a:r>
              <a:rPr lang="sq-AL" sz="1600" b="0" strike="noStrike" spc="-1">
                <a:solidFill>
                  <a:srgbClr val="000000"/>
                </a:solidFill>
                <a:latin typeface="Calibri"/>
              </a:rPr>
              <a:t>TR</a:t>
            </a:r>
            <a:r>
              <a:rPr lang="de-DE" sz="1600" b="0" strike="noStrike" spc="-1">
                <a:solidFill>
                  <a:srgbClr val="000000"/>
                </a:solidFill>
                <a:latin typeface="Calibri"/>
              </a:rPr>
              <a:t>onun görüşlerinin değil</a:t>
            </a:r>
            <a:endParaRPr lang="en-US" sz="1600" b="0" strike="noStrike" spc="-1">
              <a:solidFill>
                <a:srgbClr val="000000"/>
              </a:solidFill>
              <a:latin typeface="Calibri"/>
            </a:endParaRPr>
          </a:p>
          <a:p>
            <a:pPr marL="342720" indent="-34272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0" strike="noStrike" spc="-1">
                <a:solidFill>
                  <a:srgbClr val="000000"/>
                </a:solidFill>
                <a:latin typeface="Calibri"/>
              </a:rPr>
              <a:t>yalnızca bir alternatif olarak</a:t>
            </a:r>
            <a:endParaRPr lang="en-US" sz="1600" b="0" strike="noStrike" spc="-1">
              <a:solidFill>
                <a:srgbClr val="000000"/>
              </a:solidFill>
              <a:latin typeface="Calibri"/>
            </a:endParaRPr>
          </a:p>
          <a:p>
            <a:pPr marL="342720" indent="-342720" algn="l" rtl="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600" b="0" strike="noStrike" spc="-1">
                <a:solidFill>
                  <a:srgbClr val="000000"/>
                </a:solidFill>
                <a:latin typeface="Calibri"/>
              </a:rPr>
              <a:t>hükümet kararlarıyla ilgili olabilir, ancak muhtemelen somut hukuki kararlara olabildiğince dahil olma amacı da taşıyabilir.</a:t>
            </a:r>
            <a:r>
              <a:rPr lang="en-US" sz="1600" b="0" strike="noStrike" spc="-1">
                <a:solidFill>
                  <a:srgbClr val="000000"/>
                </a:solidFill>
                <a:latin typeface="Calibri"/>
              </a:rPr>
              <a:t> </a:t>
            </a:r>
          </a:p>
        </p:txBody>
      </p:sp>
      <p:sp>
        <p:nvSpPr>
          <p:cNvPr id="851" name="CustomShape 10"/>
          <p:cNvSpPr/>
          <p:nvPr/>
        </p:nvSpPr>
        <p:spPr>
          <a:xfrm>
            <a:off x="380880" y="5456160"/>
            <a:ext cx="3505320" cy="1067040"/>
          </a:xfrm>
          <a:custGeom>
            <a:avLst/>
            <a:gdLst/>
            <a:ahLst/>
            <a:cxnLst/>
            <a:rect l="0" t="0" r="r" b="b"/>
            <a:pathLst>
              <a:path w="9739" h="2966">
                <a:moveTo>
                  <a:pt x="494" y="0"/>
                </a:moveTo>
                <a:lnTo>
                  <a:pt x="494" y="0"/>
                </a:lnTo>
                <a:cubicBezTo>
                  <a:pt x="407" y="0"/>
                  <a:pt x="322" y="23"/>
                  <a:pt x="247" y="66"/>
                </a:cubicBezTo>
                <a:cubicBezTo>
                  <a:pt x="172" y="110"/>
                  <a:pt x="110" y="172"/>
                  <a:pt x="66" y="247"/>
                </a:cubicBezTo>
                <a:cubicBezTo>
                  <a:pt x="23" y="322"/>
                  <a:pt x="0" y="407"/>
                  <a:pt x="0" y="494"/>
                </a:cubicBezTo>
                <a:lnTo>
                  <a:pt x="0" y="2470"/>
                </a:lnTo>
                <a:lnTo>
                  <a:pt x="0" y="2471"/>
                </a:lnTo>
                <a:cubicBezTo>
                  <a:pt x="0" y="2558"/>
                  <a:pt x="23" y="2643"/>
                  <a:pt x="66" y="2718"/>
                </a:cubicBezTo>
                <a:cubicBezTo>
                  <a:pt x="110" y="2793"/>
                  <a:pt x="172" y="2855"/>
                  <a:pt x="247" y="2899"/>
                </a:cubicBezTo>
                <a:cubicBezTo>
                  <a:pt x="322" y="2942"/>
                  <a:pt x="407" y="2965"/>
                  <a:pt x="494" y="2965"/>
                </a:cubicBezTo>
                <a:lnTo>
                  <a:pt x="9243" y="2965"/>
                </a:lnTo>
                <a:lnTo>
                  <a:pt x="9244" y="2965"/>
                </a:lnTo>
                <a:cubicBezTo>
                  <a:pt x="9331" y="2965"/>
                  <a:pt x="9416" y="2942"/>
                  <a:pt x="9491" y="2899"/>
                </a:cubicBezTo>
                <a:cubicBezTo>
                  <a:pt x="9566" y="2855"/>
                  <a:pt x="9628" y="2793"/>
                  <a:pt x="9672" y="2718"/>
                </a:cubicBezTo>
                <a:cubicBezTo>
                  <a:pt x="9715" y="2643"/>
                  <a:pt x="9738" y="2558"/>
                  <a:pt x="9738" y="2471"/>
                </a:cubicBezTo>
                <a:lnTo>
                  <a:pt x="9738" y="494"/>
                </a:lnTo>
                <a:lnTo>
                  <a:pt x="9738" y="494"/>
                </a:lnTo>
                <a:lnTo>
                  <a:pt x="9738" y="494"/>
                </a:lnTo>
                <a:cubicBezTo>
                  <a:pt x="9738" y="407"/>
                  <a:pt x="9715" y="322"/>
                  <a:pt x="9672" y="247"/>
                </a:cubicBezTo>
                <a:cubicBezTo>
                  <a:pt x="9628" y="172"/>
                  <a:pt x="9566" y="110"/>
                  <a:pt x="9491" y="66"/>
                </a:cubicBezTo>
                <a:cubicBezTo>
                  <a:pt x="9416" y="23"/>
                  <a:pt x="9331" y="0"/>
                  <a:pt x="9244" y="0"/>
                </a:cubicBezTo>
                <a:lnTo>
                  <a:pt x="494"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seçmen kitlesi</a:t>
            </a:r>
            <a:endParaRPr lang="en-US" sz="1800" b="0" strike="noStrike" spc="-1">
              <a:solidFill>
                <a:srgbClr val="000000"/>
              </a:solidFill>
              <a:latin typeface="Calibri"/>
            </a:endParaRPr>
          </a:p>
        </p:txBody>
      </p:sp>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43"/>
                                        </p:tgtEl>
                                        <p:attrNameLst>
                                          <p:attrName>style.visibility</p:attrName>
                                        </p:attrNameLst>
                                      </p:cBhvr>
                                      <p:to>
                                        <p:strVal val="visible"/>
                                      </p:to>
                                    </p:set>
                                    <p:anim calcmode="lin" valueType="num">
                                      <p:cBhvr additive="repl">
                                        <p:cTn id="7" dur="500" fill="hold"/>
                                        <p:tgtEl>
                                          <p:spTgt spid="843"/>
                                        </p:tgtEl>
                                        <p:attrNameLst>
                                          <p:attrName>ppt_w</p:attrName>
                                        </p:attrNameLst>
                                      </p:cBhvr>
                                      <p:tavLst>
                                        <p:tav tm="0">
                                          <p:val>
                                            <p:fltVal val="0"/>
                                          </p:val>
                                        </p:tav>
                                        <p:tav tm="100000">
                                          <p:val>
                                            <p:strVal val="#ppt_w"/>
                                          </p:val>
                                        </p:tav>
                                      </p:tavLst>
                                    </p:anim>
                                    <p:anim calcmode="lin" valueType="num">
                                      <p:cBhvr additive="repl">
                                        <p:cTn id="8" dur="500" fill="hold"/>
                                        <p:tgtEl>
                                          <p:spTgt spid="843"/>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44"/>
                                        </p:tgtEl>
                                        <p:attrNameLst>
                                          <p:attrName>style.visibility</p:attrName>
                                        </p:attrNameLst>
                                      </p:cBhvr>
                                      <p:to>
                                        <p:strVal val="visible"/>
                                      </p:to>
                                    </p:set>
                                    <p:anim calcmode="lin" valueType="num">
                                      <p:cBhvr additive="repl">
                                        <p:cTn id="13" dur="500" fill="hold"/>
                                        <p:tgtEl>
                                          <p:spTgt spid="844"/>
                                        </p:tgtEl>
                                        <p:attrNameLst>
                                          <p:attrName>ppt_w</p:attrName>
                                        </p:attrNameLst>
                                      </p:cBhvr>
                                      <p:tavLst>
                                        <p:tav tm="0">
                                          <p:val>
                                            <p:fltVal val="0"/>
                                          </p:val>
                                        </p:tav>
                                        <p:tav tm="100000">
                                          <p:val>
                                            <p:strVal val="#ppt_w"/>
                                          </p:val>
                                        </p:tav>
                                      </p:tavLst>
                                    </p:anim>
                                    <p:anim calcmode="lin" valueType="num">
                                      <p:cBhvr additive="repl">
                                        <p:cTn id="14" dur="500" fill="hold"/>
                                        <p:tgtEl>
                                          <p:spTgt spid="844"/>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48"/>
                                        </p:tgtEl>
                                        <p:attrNameLst>
                                          <p:attrName>style.visibility</p:attrName>
                                        </p:attrNameLst>
                                      </p:cBhvr>
                                      <p:to>
                                        <p:strVal val="visible"/>
                                      </p:to>
                                    </p:set>
                                    <p:anim calcmode="lin" valueType="num">
                                      <p:cBhvr additive="repl">
                                        <p:cTn id="19" dur="500" fill="hold"/>
                                        <p:tgtEl>
                                          <p:spTgt spid="848"/>
                                        </p:tgtEl>
                                        <p:attrNameLst>
                                          <p:attrName>ppt_w</p:attrName>
                                        </p:attrNameLst>
                                      </p:cBhvr>
                                      <p:tavLst>
                                        <p:tav tm="0">
                                          <p:val>
                                            <p:fltVal val="0"/>
                                          </p:val>
                                        </p:tav>
                                        <p:tav tm="100000">
                                          <p:val>
                                            <p:strVal val="#ppt_w"/>
                                          </p:val>
                                        </p:tav>
                                      </p:tavLst>
                                    </p:anim>
                                    <p:anim calcmode="lin" valueType="num">
                                      <p:cBhvr additive="repl">
                                        <p:cTn id="20" dur="500" fill="hold"/>
                                        <p:tgtEl>
                                          <p:spTgt spid="848"/>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45"/>
                                        </p:tgtEl>
                                        <p:attrNameLst>
                                          <p:attrName>style.visibility</p:attrName>
                                        </p:attrNameLst>
                                      </p:cBhvr>
                                      <p:to>
                                        <p:strVal val="visible"/>
                                      </p:to>
                                    </p:set>
                                    <p:anim calcmode="lin" valueType="num">
                                      <p:cBhvr additive="repl">
                                        <p:cTn id="25" dur="500" fill="hold"/>
                                        <p:tgtEl>
                                          <p:spTgt spid="845"/>
                                        </p:tgtEl>
                                        <p:attrNameLst>
                                          <p:attrName>ppt_w</p:attrName>
                                        </p:attrNameLst>
                                      </p:cBhvr>
                                      <p:tavLst>
                                        <p:tav tm="0">
                                          <p:val>
                                            <p:fltVal val="0"/>
                                          </p:val>
                                        </p:tav>
                                        <p:tav tm="100000">
                                          <p:val>
                                            <p:strVal val="#ppt_w"/>
                                          </p:val>
                                        </p:tav>
                                      </p:tavLst>
                                    </p:anim>
                                    <p:anim calcmode="lin" valueType="num">
                                      <p:cBhvr additive="repl">
                                        <p:cTn id="26" dur="500" fill="hold"/>
                                        <p:tgtEl>
                                          <p:spTgt spid="845"/>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49"/>
                                        </p:tgtEl>
                                        <p:attrNameLst>
                                          <p:attrName>style.visibility</p:attrName>
                                        </p:attrNameLst>
                                      </p:cBhvr>
                                      <p:to>
                                        <p:strVal val="visible"/>
                                      </p:to>
                                    </p:set>
                                    <p:anim calcmode="lin" valueType="num">
                                      <p:cBhvr additive="repl">
                                        <p:cTn id="31" dur="500" fill="hold"/>
                                        <p:tgtEl>
                                          <p:spTgt spid="849"/>
                                        </p:tgtEl>
                                        <p:attrNameLst>
                                          <p:attrName>ppt_w</p:attrName>
                                        </p:attrNameLst>
                                      </p:cBhvr>
                                      <p:tavLst>
                                        <p:tav tm="0">
                                          <p:val>
                                            <p:fltVal val="0"/>
                                          </p:val>
                                        </p:tav>
                                        <p:tav tm="100000">
                                          <p:val>
                                            <p:strVal val="#ppt_w"/>
                                          </p:val>
                                        </p:tav>
                                      </p:tavLst>
                                    </p:anim>
                                    <p:anim calcmode="lin" valueType="num">
                                      <p:cBhvr additive="repl">
                                        <p:cTn id="32" dur="500" fill="hold"/>
                                        <p:tgtEl>
                                          <p:spTgt spid="849"/>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46"/>
                                        </p:tgtEl>
                                        <p:attrNameLst>
                                          <p:attrName>style.visibility</p:attrName>
                                        </p:attrNameLst>
                                      </p:cBhvr>
                                      <p:to>
                                        <p:strVal val="visible"/>
                                      </p:to>
                                    </p:set>
                                    <p:anim calcmode="lin" valueType="num">
                                      <p:cBhvr additive="repl">
                                        <p:cTn id="37" dur="500" fill="hold"/>
                                        <p:tgtEl>
                                          <p:spTgt spid="846"/>
                                        </p:tgtEl>
                                        <p:attrNameLst>
                                          <p:attrName>ppt_w</p:attrName>
                                        </p:attrNameLst>
                                      </p:cBhvr>
                                      <p:tavLst>
                                        <p:tav tm="0">
                                          <p:val>
                                            <p:fltVal val="0"/>
                                          </p:val>
                                        </p:tav>
                                        <p:tav tm="100000">
                                          <p:val>
                                            <p:strVal val="#ppt_w"/>
                                          </p:val>
                                        </p:tav>
                                      </p:tavLst>
                                    </p:anim>
                                    <p:anim calcmode="lin" valueType="num">
                                      <p:cBhvr additive="repl">
                                        <p:cTn id="38" dur="500" fill="hold"/>
                                        <p:tgtEl>
                                          <p:spTgt spid="846"/>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847"/>
                                        </p:tgtEl>
                                        <p:attrNameLst>
                                          <p:attrName>style.visibility</p:attrName>
                                        </p:attrNameLst>
                                      </p:cBhvr>
                                      <p:to>
                                        <p:strVal val="visible"/>
                                      </p:to>
                                    </p:set>
                                    <p:anim calcmode="lin" valueType="num">
                                      <p:cBhvr additive="repl">
                                        <p:cTn id="43" dur="500" fill="hold"/>
                                        <p:tgtEl>
                                          <p:spTgt spid="847"/>
                                        </p:tgtEl>
                                        <p:attrNameLst>
                                          <p:attrName>ppt_w</p:attrName>
                                        </p:attrNameLst>
                                      </p:cBhvr>
                                      <p:tavLst>
                                        <p:tav tm="0">
                                          <p:val>
                                            <p:fltVal val="0"/>
                                          </p:val>
                                        </p:tav>
                                        <p:tav tm="100000">
                                          <p:val>
                                            <p:strVal val="#ppt_w"/>
                                          </p:val>
                                        </p:tav>
                                      </p:tavLst>
                                    </p:anim>
                                    <p:anim calcmode="lin" valueType="num">
                                      <p:cBhvr additive="repl">
                                        <p:cTn id="44" dur="500" fill="hold"/>
                                        <p:tgtEl>
                                          <p:spTgt spid="847"/>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850"/>
                                        </p:tgtEl>
                                        <p:attrNameLst>
                                          <p:attrName>style.visibility</p:attrName>
                                        </p:attrNameLst>
                                      </p:cBhvr>
                                      <p:to>
                                        <p:strVal val="visible"/>
                                      </p:to>
                                    </p:set>
                                    <p:anim calcmode="lin" valueType="num">
                                      <p:cBhvr additive="repl">
                                        <p:cTn id="49" dur="500" fill="hold"/>
                                        <p:tgtEl>
                                          <p:spTgt spid="850"/>
                                        </p:tgtEl>
                                        <p:attrNameLst>
                                          <p:attrName>ppt_w</p:attrName>
                                        </p:attrNameLst>
                                      </p:cBhvr>
                                      <p:tavLst>
                                        <p:tav tm="0">
                                          <p:val>
                                            <p:fltVal val="0"/>
                                          </p:val>
                                        </p:tav>
                                        <p:tav tm="100000">
                                          <p:val>
                                            <p:strVal val="#ppt_w"/>
                                          </p:val>
                                        </p:tav>
                                      </p:tavLst>
                                    </p:anim>
                                    <p:anim calcmode="lin" valueType="num">
                                      <p:cBhvr additive="repl">
                                        <p:cTn id="50" dur="500" fill="hold"/>
                                        <p:tgtEl>
                                          <p:spTgt spid="850"/>
                                        </p:tgtEl>
                                        <p:attrNameLst>
                                          <p:attrName>ppt_h</p:attrName>
                                        </p:attrNameLst>
                                      </p:cBhvr>
                                      <p:tavLst>
                                        <p:tav tm="0">
                                          <p:val>
                                            <p:strVal val="#ppt_h"/>
                                          </p:val>
                                        </p:tav>
                                        <p:tav tm="100000">
                                          <p:val>
                                            <p:strVal val="#ppt_h"/>
                                          </p:val>
                                        </p:tav>
                                      </p:tavLst>
                                    </p:anim>
                                  </p:childTnLst>
                                </p:cTn>
                              </p:par>
                            </p:childTnLst>
                          </p:cTn>
                        </p:par>
                      </p:childTnLst>
                    </p:cTn>
                  </p:par>
                  <p:par>
                    <p:cTn id="51" fill="hold" nodeType="clickEffect">
                      <p:stCondLst>
                        <p:cond delay="indefinite"/>
                      </p:stCondLst>
                      <p:childTnLst>
                        <p:par>
                          <p:cTn id="52" fill="hold" nodeType="withEffect">
                            <p:stCondLst>
                              <p:cond delay="0"/>
                            </p:stCondLst>
                            <p:childTnLst>
                              <p:par>
                                <p:cTn id="53" presetID="17" presetClass="entr" presetSubtype="10" fill="hold" nodeType="clickEffect">
                                  <p:stCondLst>
                                    <p:cond delay="0"/>
                                  </p:stCondLst>
                                  <p:childTnLst>
                                    <p:set>
                                      <p:cBhvr>
                                        <p:cTn id="54" dur="1" fill="hold">
                                          <p:stCondLst>
                                            <p:cond delay="0"/>
                                          </p:stCondLst>
                                        </p:cTn>
                                        <p:tgtEl>
                                          <p:spTgt spid="851"/>
                                        </p:tgtEl>
                                        <p:attrNameLst>
                                          <p:attrName>style.visibility</p:attrName>
                                        </p:attrNameLst>
                                      </p:cBhvr>
                                      <p:to>
                                        <p:strVal val="visible"/>
                                      </p:to>
                                    </p:set>
                                    <p:anim calcmode="lin" valueType="num">
                                      <p:cBhvr additive="repl">
                                        <p:cTn id="55" dur="500" fill="hold"/>
                                        <p:tgtEl>
                                          <p:spTgt spid="851"/>
                                        </p:tgtEl>
                                        <p:attrNameLst>
                                          <p:attrName>ppt_w</p:attrName>
                                        </p:attrNameLst>
                                      </p:cBhvr>
                                      <p:tavLst>
                                        <p:tav tm="0">
                                          <p:val>
                                            <p:fltVal val="0"/>
                                          </p:val>
                                        </p:tav>
                                        <p:tav tm="100000">
                                          <p:val>
                                            <p:strVal val="#ppt_w"/>
                                          </p:val>
                                        </p:tav>
                                      </p:tavLst>
                                    </p:anim>
                                    <p:anim calcmode="lin" valueType="num">
                                      <p:cBhvr additive="repl">
                                        <p:cTn id="56" dur="500" fill="hold"/>
                                        <p:tgtEl>
                                          <p:spTgt spid="8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 name="CustomShape 1"/>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53" name="CustomShape 2"/>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E144D4C-23F9-40EA-91D5-DE68FAA80924}" type="slidenum">
              <a:rPr lang="en-US" sz="1400" b="0" strike="noStrike" spc="-1">
                <a:solidFill>
                  <a:srgbClr val="000000"/>
                </a:solidFill>
                <a:latin typeface="Albertus Extra Bold"/>
              </a:rPr>
              <a:t>28</a:t>
            </a:fld>
            <a:endParaRPr lang="en-US" sz="1400" b="0" strike="noStrike" spc="-1">
              <a:solidFill>
                <a:srgbClr val="000000"/>
              </a:solidFill>
              <a:latin typeface="Calibri"/>
            </a:endParaRPr>
          </a:p>
        </p:txBody>
      </p:sp>
      <p:sp>
        <p:nvSpPr>
          <p:cNvPr id="854" name="CustomShape 3"/>
          <p:cNvSpPr/>
          <p:nvPr/>
        </p:nvSpPr>
        <p:spPr>
          <a:xfrm>
            <a:off x="1523880" y="973080"/>
            <a:ext cx="5029200" cy="662040"/>
          </a:xfrm>
          <a:custGeom>
            <a:avLst/>
            <a:gdLst/>
            <a:ahLst/>
            <a:cxnLst/>
            <a:rect l="0" t="0" r="r" b="b"/>
            <a:pathLst>
              <a:path w="13972" h="1841">
                <a:moveTo>
                  <a:pt x="306" y="0"/>
                </a:moveTo>
                <a:lnTo>
                  <a:pt x="307" y="0"/>
                </a:lnTo>
                <a:cubicBezTo>
                  <a:pt x="253" y="0"/>
                  <a:pt x="200" y="14"/>
                  <a:pt x="153" y="41"/>
                </a:cubicBezTo>
                <a:cubicBezTo>
                  <a:pt x="107" y="68"/>
                  <a:pt x="68" y="107"/>
                  <a:pt x="41" y="153"/>
                </a:cubicBezTo>
                <a:cubicBezTo>
                  <a:pt x="14" y="200"/>
                  <a:pt x="0" y="253"/>
                  <a:pt x="0" y="307"/>
                </a:cubicBezTo>
                <a:lnTo>
                  <a:pt x="0" y="1533"/>
                </a:lnTo>
                <a:lnTo>
                  <a:pt x="0" y="1533"/>
                </a:lnTo>
                <a:cubicBezTo>
                  <a:pt x="0" y="1587"/>
                  <a:pt x="14" y="1640"/>
                  <a:pt x="41" y="1687"/>
                </a:cubicBezTo>
                <a:cubicBezTo>
                  <a:pt x="68" y="1733"/>
                  <a:pt x="107" y="1772"/>
                  <a:pt x="153" y="1799"/>
                </a:cubicBezTo>
                <a:cubicBezTo>
                  <a:pt x="200" y="1826"/>
                  <a:pt x="253" y="1840"/>
                  <a:pt x="307" y="1840"/>
                </a:cubicBezTo>
                <a:lnTo>
                  <a:pt x="13664" y="1840"/>
                </a:lnTo>
                <a:lnTo>
                  <a:pt x="13664" y="1840"/>
                </a:lnTo>
                <a:cubicBezTo>
                  <a:pt x="13718" y="1840"/>
                  <a:pt x="13771" y="1826"/>
                  <a:pt x="13818" y="1799"/>
                </a:cubicBezTo>
                <a:cubicBezTo>
                  <a:pt x="13864" y="1772"/>
                  <a:pt x="13903" y="1733"/>
                  <a:pt x="13930" y="1687"/>
                </a:cubicBezTo>
                <a:cubicBezTo>
                  <a:pt x="13957" y="1640"/>
                  <a:pt x="13971" y="1587"/>
                  <a:pt x="13971" y="1533"/>
                </a:cubicBezTo>
                <a:lnTo>
                  <a:pt x="13971" y="306"/>
                </a:lnTo>
                <a:lnTo>
                  <a:pt x="13971" y="307"/>
                </a:lnTo>
                <a:lnTo>
                  <a:pt x="13971" y="307"/>
                </a:lnTo>
                <a:cubicBezTo>
                  <a:pt x="13971" y="253"/>
                  <a:pt x="13957" y="200"/>
                  <a:pt x="13930" y="153"/>
                </a:cubicBezTo>
                <a:cubicBezTo>
                  <a:pt x="13903" y="107"/>
                  <a:pt x="13864" y="68"/>
                  <a:pt x="13818" y="41"/>
                </a:cubicBezTo>
                <a:cubicBezTo>
                  <a:pt x="13771" y="14"/>
                  <a:pt x="13718" y="0"/>
                  <a:pt x="13664" y="0"/>
                </a:cubicBezTo>
                <a:lnTo>
                  <a:pt x="306"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44546A"/>
                </a:solidFill>
                <a:latin typeface="Calibri"/>
              </a:rPr>
              <a:t>İşbirliğine dayalı muhalefet</a:t>
            </a:r>
            <a:endParaRPr lang="en-US" sz="2000" b="0" strike="noStrike" spc="-1">
              <a:solidFill>
                <a:srgbClr val="000000"/>
              </a:solidFill>
              <a:latin typeface="Calibri"/>
            </a:endParaRPr>
          </a:p>
        </p:txBody>
      </p:sp>
      <p:sp>
        <p:nvSpPr>
          <p:cNvPr id="855" name="CustomShape 4"/>
          <p:cNvSpPr/>
          <p:nvPr/>
        </p:nvSpPr>
        <p:spPr>
          <a:xfrm>
            <a:off x="4495680" y="2163600"/>
            <a:ext cx="4419720" cy="1295640"/>
          </a:xfrm>
          <a:custGeom>
            <a:avLst/>
            <a:gdLst/>
            <a:ahLst/>
            <a:cxnLst/>
            <a:rect l="0" t="0" r="r" b="b"/>
            <a:pathLst>
              <a:path w="12279" h="3601">
                <a:moveTo>
                  <a:pt x="600" y="0"/>
                </a:moveTo>
                <a:lnTo>
                  <a:pt x="600" y="0"/>
                </a:lnTo>
                <a:cubicBezTo>
                  <a:pt x="495" y="0"/>
                  <a:pt x="391" y="28"/>
                  <a:pt x="300" y="80"/>
                </a:cubicBezTo>
                <a:cubicBezTo>
                  <a:pt x="209" y="133"/>
                  <a:pt x="133" y="209"/>
                  <a:pt x="80" y="300"/>
                </a:cubicBezTo>
                <a:cubicBezTo>
                  <a:pt x="28" y="391"/>
                  <a:pt x="0" y="495"/>
                  <a:pt x="0" y="600"/>
                </a:cubicBezTo>
                <a:lnTo>
                  <a:pt x="0" y="3000"/>
                </a:lnTo>
                <a:lnTo>
                  <a:pt x="0" y="3000"/>
                </a:lnTo>
                <a:cubicBezTo>
                  <a:pt x="0" y="3105"/>
                  <a:pt x="28" y="3209"/>
                  <a:pt x="80" y="3300"/>
                </a:cubicBezTo>
                <a:cubicBezTo>
                  <a:pt x="133" y="3391"/>
                  <a:pt x="209" y="3467"/>
                  <a:pt x="300" y="3520"/>
                </a:cubicBezTo>
                <a:cubicBezTo>
                  <a:pt x="391" y="3572"/>
                  <a:pt x="495" y="3600"/>
                  <a:pt x="600" y="3600"/>
                </a:cubicBezTo>
                <a:lnTo>
                  <a:pt x="11678" y="3600"/>
                </a:lnTo>
                <a:lnTo>
                  <a:pt x="11678" y="3600"/>
                </a:lnTo>
                <a:cubicBezTo>
                  <a:pt x="11783" y="3600"/>
                  <a:pt x="11887" y="3572"/>
                  <a:pt x="11978" y="3520"/>
                </a:cubicBezTo>
                <a:cubicBezTo>
                  <a:pt x="12069" y="3467"/>
                  <a:pt x="12145" y="3391"/>
                  <a:pt x="12198" y="3300"/>
                </a:cubicBezTo>
                <a:cubicBezTo>
                  <a:pt x="12250" y="3209"/>
                  <a:pt x="12278" y="3105"/>
                  <a:pt x="12278" y="3000"/>
                </a:cubicBezTo>
                <a:lnTo>
                  <a:pt x="12278" y="600"/>
                </a:lnTo>
                <a:lnTo>
                  <a:pt x="12278" y="600"/>
                </a:lnTo>
                <a:lnTo>
                  <a:pt x="12278" y="600"/>
                </a:lnTo>
                <a:cubicBezTo>
                  <a:pt x="12278" y="495"/>
                  <a:pt x="12250" y="391"/>
                  <a:pt x="12198" y="300"/>
                </a:cubicBezTo>
                <a:cubicBezTo>
                  <a:pt x="12145" y="209"/>
                  <a:pt x="12069" y="133"/>
                  <a:pt x="11978" y="80"/>
                </a:cubicBezTo>
                <a:cubicBezTo>
                  <a:pt x="11887" y="28"/>
                  <a:pt x="11783" y="0"/>
                  <a:pt x="11678" y="0"/>
                </a:cubicBezTo>
                <a:lnTo>
                  <a:pt x="600"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veya</a:t>
            </a:r>
            <a:r>
              <a:rPr lang="de-DE" sz="1800" b="0" strike="noStrike" spc="-1">
                <a:solidFill>
                  <a:srgbClr val="000000"/>
                </a:solidFill>
                <a:latin typeface="Calibri"/>
              </a:rPr>
              <a:t>Onun görüşlerini yalnızca hükümet kararlarına bir alternatif olarak sunması daha önemlidir.</a:t>
            </a:r>
            <a:r>
              <a:rPr lang="en-US" sz="1800" b="0" strike="noStrike" spc="-1">
                <a:solidFill>
                  <a:srgbClr val="000000"/>
                </a:solidFill>
                <a:latin typeface="Calibri"/>
              </a:rPr>
              <a:t> </a:t>
            </a:r>
            <a:r>
              <a:rPr lang="sq-AL" sz="1800" b="0" strike="noStrike" spc="-1">
                <a:solidFill>
                  <a:srgbClr val="000000"/>
                </a:solidFill>
                <a:latin typeface="Calibri"/>
              </a:rPr>
              <a:t>!!!???</a:t>
            </a:r>
            <a:endParaRPr lang="en-US" sz="1800" b="0" strike="noStrike" spc="-1">
              <a:solidFill>
                <a:srgbClr val="000000"/>
              </a:solidFill>
              <a:latin typeface="Calibri"/>
            </a:endParaRPr>
          </a:p>
        </p:txBody>
      </p:sp>
      <p:sp>
        <p:nvSpPr>
          <p:cNvPr id="856" name="CustomShape 5"/>
          <p:cNvSpPr/>
          <p:nvPr/>
        </p:nvSpPr>
        <p:spPr>
          <a:xfrm>
            <a:off x="304920" y="2130480"/>
            <a:ext cx="3581280" cy="1295280"/>
          </a:xfrm>
          <a:custGeom>
            <a:avLst/>
            <a:gdLst/>
            <a:ahLst/>
            <a:cxnLst/>
            <a:rect l="0" t="0" r="r" b="b"/>
            <a:pathLst>
              <a:path w="9950" h="3600">
                <a:moveTo>
                  <a:pt x="599" y="0"/>
                </a:moveTo>
                <a:lnTo>
                  <a:pt x="600" y="0"/>
                </a:lnTo>
                <a:cubicBezTo>
                  <a:pt x="495" y="0"/>
                  <a:pt x="391" y="28"/>
                  <a:pt x="300" y="80"/>
                </a:cubicBezTo>
                <a:cubicBezTo>
                  <a:pt x="209" y="133"/>
                  <a:pt x="133" y="209"/>
                  <a:pt x="80" y="300"/>
                </a:cubicBezTo>
                <a:cubicBezTo>
                  <a:pt x="28" y="391"/>
                  <a:pt x="0" y="495"/>
                  <a:pt x="0" y="600"/>
                </a:cubicBezTo>
                <a:lnTo>
                  <a:pt x="0" y="2999"/>
                </a:lnTo>
                <a:lnTo>
                  <a:pt x="0" y="2999"/>
                </a:lnTo>
                <a:cubicBezTo>
                  <a:pt x="0" y="3104"/>
                  <a:pt x="28" y="3208"/>
                  <a:pt x="80" y="3299"/>
                </a:cubicBezTo>
                <a:cubicBezTo>
                  <a:pt x="133" y="3390"/>
                  <a:pt x="209" y="3466"/>
                  <a:pt x="300" y="3519"/>
                </a:cubicBezTo>
                <a:cubicBezTo>
                  <a:pt x="391" y="3571"/>
                  <a:pt x="495" y="3599"/>
                  <a:pt x="600" y="3599"/>
                </a:cubicBezTo>
                <a:lnTo>
                  <a:pt x="9349" y="3599"/>
                </a:lnTo>
                <a:lnTo>
                  <a:pt x="9349" y="3599"/>
                </a:lnTo>
                <a:cubicBezTo>
                  <a:pt x="9454" y="3599"/>
                  <a:pt x="9558" y="3571"/>
                  <a:pt x="9649" y="3519"/>
                </a:cubicBezTo>
                <a:cubicBezTo>
                  <a:pt x="9740" y="3466"/>
                  <a:pt x="9816" y="3390"/>
                  <a:pt x="9869" y="3299"/>
                </a:cubicBezTo>
                <a:cubicBezTo>
                  <a:pt x="9921" y="3208"/>
                  <a:pt x="9949" y="3104"/>
                  <a:pt x="9949" y="2999"/>
                </a:cubicBezTo>
                <a:lnTo>
                  <a:pt x="9949" y="599"/>
                </a:lnTo>
                <a:lnTo>
                  <a:pt x="9949" y="600"/>
                </a:lnTo>
                <a:lnTo>
                  <a:pt x="9949" y="600"/>
                </a:lnTo>
                <a:cubicBezTo>
                  <a:pt x="9949" y="495"/>
                  <a:pt x="9921" y="391"/>
                  <a:pt x="9869" y="300"/>
                </a:cubicBezTo>
                <a:cubicBezTo>
                  <a:pt x="9816" y="209"/>
                  <a:pt x="9740" y="133"/>
                  <a:pt x="9649" y="80"/>
                </a:cubicBezTo>
                <a:cubicBezTo>
                  <a:pt x="9558" y="28"/>
                  <a:pt x="9454" y="0"/>
                  <a:pt x="9349" y="0"/>
                </a:cubicBezTo>
                <a:lnTo>
                  <a:pt x="599"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1800" b="0" strike="noStrike" spc="-1">
                <a:solidFill>
                  <a:srgbClr val="000000"/>
                </a:solidFill>
                <a:latin typeface="Calibri"/>
              </a:rPr>
              <a:t>İşbirliğine dayalı muhalefet</a:t>
            </a:r>
            <a:r>
              <a:rPr lang="sq-AL" sz="1800" b="0" strike="noStrike" spc="-1">
                <a:solidFill>
                  <a:srgbClr val="000000"/>
                </a:solidFill>
                <a:latin typeface="Calibri"/>
              </a:rPr>
              <a:t>veya</a:t>
            </a:r>
            <a:r>
              <a:rPr lang="de-DE" sz="1800" b="0" strike="noStrike" spc="-1">
                <a:solidFill>
                  <a:srgbClr val="000000"/>
                </a:solidFill>
                <a:latin typeface="Calibri"/>
              </a:rPr>
              <a:t>Öncelikle yaklaşan seçimleri düşünüyor.</a:t>
            </a:r>
            <a:r>
              <a:rPr lang="en-US" sz="1800" b="0" strike="noStrike" spc="-1">
                <a:solidFill>
                  <a:srgbClr val="000000"/>
                </a:solidFill>
                <a:latin typeface="Calibri"/>
              </a:rPr>
              <a:t> </a:t>
            </a:r>
            <a:r>
              <a:rPr lang="sq-AL" sz="1800" b="0" strike="noStrike" spc="-1">
                <a:solidFill>
                  <a:srgbClr val="44546A"/>
                </a:solidFill>
                <a:latin typeface="Calibri"/>
              </a:rPr>
              <a:t>!!!???</a:t>
            </a:r>
            <a:endParaRPr lang="en-US" sz="1800" b="0" strike="noStrike" spc="-1">
              <a:solidFill>
                <a:srgbClr val="000000"/>
              </a:solidFill>
              <a:latin typeface="Calibri"/>
            </a:endParaRPr>
          </a:p>
        </p:txBody>
      </p:sp>
      <p:sp>
        <p:nvSpPr>
          <p:cNvPr id="857" name="CustomShape 6"/>
          <p:cNvSpPr/>
          <p:nvPr/>
        </p:nvSpPr>
        <p:spPr>
          <a:xfrm>
            <a:off x="4629240" y="4022640"/>
            <a:ext cx="3657600" cy="1143000"/>
          </a:xfrm>
          <a:custGeom>
            <a:avLst/>
            <a:gdLst/>
            <a:ahLst/>
            <a:cxnLst/>
            <a:rect l="0" t="0" r="r" b="b"/>
            <a:pathLst>
              <a:path w="10162" h="3177">
                <a:moveTo>
                  <a:pt x="529" y="0"/>
                </a:moveTo>
                <a:lnTo>
                  <a:pt x="529" y="0"/>
                </a:lnTo>
                <a:cubicBezTo>
                  <a:pt x="436" y="0"/>
                  <a:pt x="345" y="24"/>
                  <a:pt x="265" y="71"/>
                </a:cubicBezTo>
                <a:cubicBezTo>
                  <a:pt x="184" y="117"/>
                  <a:pt x="117" y="184"/>
                  <a:pt x="71" y="265"/>
                </a:cubicBezTo>
                <a:cubicBezTo>
                  <a:pt x="24" y="345"/>
                  <a:pt x="0" y="436"/>
                  <a:pt x="0" y="529"/>
                </a:cubicBezTo>
                <a:lnTo>
                  <a:pt x="0" y="2646"/>
                </a:lnTo>
                <a:lnTo>
                  <a:pt x="0" y="2647"/>
                </a:lnTo>
                <a:cubicBezTo>
                  <a:pt x="0" y="2740"/>
                  <a:pt x="24" y="2831"/>
                  <a:pt x="71" y="2911"/>
                </a:cubicBezTo>
                <a:cubicBezTo>
                  <a:pt x="117" y="2992"/>
                  <a:pt x="184" y="3059"/>
                  <a:pt x="265" y="3105"/>
                </a:cubicBezTo>
                <a:cubicBezTo>
                  <a:pt x="345" y="3152"/>
                  <a:pt x="436" y="3176"/>
                  <a:pt x="529" y="3176"/>
                </a:cubicBezTo>
                <a:lnTo>
                  <a:pt x="9631" y="3176"/>
                </a:lnTo>
                <a:lnTo>
                  <a:pt x="9632" y="3176"/>
                </a:lnTo>
                <a:cubicBezTo>
                  <a:pt x="9725" y="3176"/>
                  <a:pt x="9816" y="3152"/>
                  <a:pt x="9896" y="3105"/>
                </a:cubicBezTo>
                <a:cubicBezTo>
                  <a:pt x="9977" y="3059"/>
                  <a:pt x="10044" y="2992"/>
                  <a:pt x="10090" y="2911"/>
                </a:cubicBezTo>
                <a:cubicBezTo>
                  <a:pt x="10137" y="2831"/>
                  <a:pt x="10161" y="2740"/>
                  <a:pt x="10161" y="2647"/>
                </a:cubicBezTo>
                <a:lnTo>
                  <a:pt x="10160" y="529"/>
                </a:lnTo>
                <a:lnTo>
                  <a:pt x="10161" y="529"/>
                </a:lnTo>
                <a:lnTo>
                  <a:pt x="10161" y="529"/>
                </a:lnTo>
                <a:cubicBezTo>
                  <a:pt x="10161" y="436"/>
                  <a:pt x="10137" y="345"/>
                  <a:pt x="10090" y="265"/>
                </a:cubicBezTo>
                <a:cubicBezTo>
                  <a:pt x="10044" y="184"/>
                  <a:pt x="9977" y="117"/>
                  <a:pt x="9896" y="71"/>
                </a:cubicBezTo>
                <a:cubicBezTo>
                  <a:pt x="9816" y="24"/>
                  <a:pt x="9725" y="0"/>
                  <a:pt x="9632" y="0"/>
                </a:cubicBezTo>
                <a:lnTo>
                  <a:pt x="529"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    Somut hukuki kararlar</a:t>
            </a:r>
            <a:endParaRPr lang="en-US" sz="1800" b="0" strike="noStrike" spc="-1">
              <a:solidFill>
                <a:srgbClr val="000000"/>
              </a:solidFill>
              <a:latin typeface="Calibri"/>
            </a:endParaRPr>
          </a:p>
          <a:p>
            <a:pPr marL="342720" indent="-342720" algn="l" rtl="0">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KOMİTELER</a:t>
            </a:r>
            <a:endParaRPr lang="en-US" sz="1800" b="0" strike="noStrike" spc="-1">
              <a:solidFill>
                <a:srgbClr val="000000"/>
              </a:solidFill>
              <a:latin typeface="Calibri"/>
            </a:endParaRPr>
          </a:p>
          <a:p>
            <a:pPr marL="342720" indent="-342720" algn="l" rtl="0">
              <a:spcBef>
                <a:spcPts val="448"/>
              </a:spcBef>
              <a:buClr>
                <a:srgbClr val="ED7D31"/>
              </a:buClr>
              <a:buSzPct val="80000"/>
              <a:buFont typeface="Calibri"/>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Toplantı ???</a:t>
            </a:r>
            <a:endParaRPr lang="en-US" sz="1800" b="0" strike="noStrike" spc="-1">
              <a:solidFill>
                <a:srgbClr val="000000"/>
              </a:solidFill>
              <a:latin typeface="Calibri"/>
            </a:endParaRPr>
          </a:p>
        </p:txBody>
      </p:sp>
      <p:sp>
        <p:nvSpPr>
          <p:cNvPr id="858" name="CustomShape 7"/>
          <p:cNvSpPr/>
          <p:nvPr/>
        </p:nvSpPr>
        <p:spPr>
          <a:xfrm>
            <a:off x="4724280" y="5464080"/>
            <a:ext cx="3657600" cy="685800"/>
          </a:xfrm>
          <a:custGeom>
            <a:avLst/>
            <a:gdLst/>
            <a:ahLst/>
            <a:cxnLst/>
            <a:rect l="0" t="0" r="r" b="b"/>
            <a:pathLst>
              <a:path w="10162"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9843" y="1906"/>
                </a:lnTo>
                <a:lnTo>
                  <a:pt x="9843" y="1906"/>
                </a:lnTo>
                <a:cubicBezTo>
                  <a:pt x="9899" y="1906"/>
                  <a:pt x="9954" y="1891"/>
                  <a:pt x="10002" y="1863"/>
                </a:cubicBezTo>
                <a:cubicBezTo>
                  <a:pt x="10050" y="1836"/>
                  <a:pt x="10091" y="1795"/>
                  <a:pt x="10118" y="1747"/>
                </a:cubicBezTo>
                <a:cubicBezTo>
                  <a:pt x="10146" y="1699"/>
                  <a:pt x="10161" y="1644"/>
                  <a:pt x="10161" y="1588"/>
                </a:cubicBezTo>
                <a:lnTo>
                  <a:pt x="10161" y="317"/>
                </a:lnTo>
                <a:lnTo>
                  <a:pt x="10161" y="318"/>
                </a:lnTo>
                <a:lnTo>
                  <a:pt x="10161" y="318"/>
                </a:lnTo>
                <a:cubicBezTo>
                  <a:pt x="10161" y="262"/>
                  <a:pt x="10146" y="207"/>
                  <a:pt x="10118" y="159"/>
                </a:cubicBezTo>
                <a:cubicBezTo>
                  <a:pt x="10091" y="111"/>
                  <a:pt x="10050" y="70"/>
                  <a:pt x="10002" y="43"/>
                </a:cubicBezTo>
                <a:cubicBezTo>
                  <a:pt x="9954" y="15"/>
                  <a:pt x="9899" y="0"/>
                  <a:pt x="9843"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Seçmen karar veremez</a:t>
            </a:r>
            <a:r>
              <a:rPr lang="de-DE" sz="1800" b="0" strike="noStrike" spc="-1">
                <a:solidFill>
                  <a:srgbClr val="000000"/>
                </a:solidFill>
                <a:latin typeface="Calibri"/>
              </a:rPr>
              <a:t>sorumluluk</a:t>
            </a:r>
            <a:r>
              <a:rPr lang="en-US" sz="1800" b="0" strike="noStrike" spc="-1">
                <a:solidFill>
                  <a:srgbClr val="000000"/>
                </a:solidFill>
                <a:latin typeface="Calibri"/>
              </a:rPr>
              <a:t> </a:t>
            </a:r>
          </a:p>
        </p:txBody>
      </p:sp>
      <p:sp>
        <p:nvSpPr>
          <p:cNvPr id="859" name="Line 8"/>
          <p:cNvSpPr/>
          <p:nvPr/>
        </p:nvSpPr>
        <p:spPr>
          <a:xfrm flipH="1">
            <a:off x="1943280" y="1676520"/>
            <a:ext cx="1085760" cy="44928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860" name="Line 9"/>
          <p:cNvSpPr/>
          <p:nvPr/>
        </p:nvSpPr>
        <p:spPr>
          <a:xfrm>
            <a:off x="1684440" y="3429000"/>
            <a:ext cx="0" cy="144792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sp>
        <p:nvSpPr>
          <p:cNvPr id="861" name="Line 10"/>
          <p:cNvSpPr/>
          <p:nvPr/>
        </p:nvSpPr>
        <p:spPr>
          <a:xfrm>
            <a:off x="4667400" y="1676520"/>
            <a:ext cx="1560240" cy="458640"/>
          </a:xfrm>
          <a:prstGeom prst="line">
            <a:avLst/>
          </a:prstGeom>
          <a:ln w="38160">
            <a:solidFill>
              <a:srgbClr val="000000"/>
            </a:solidFill>
            <a:miter/>
            <a:tailEnd type="triangle" w="med" len="med"/>
          </a:ln>
        </p:spPr>
        <p:style>
          <a:lnRef idx="0">
            <a:scrgbClr r="0" g="0" b="0"/>
          </a:lnRef>
          <a:fillRef idx="0">
            <a:scrgbClr r="0" g="0" b="0"/>
          </a:fillRef>
          <a:effectRef idx="0">
            <a:scrgbClr r="0" g="0" b="0"/>
          </a:effectRef>
          <a:fontRef idx="minor"/>
        </p:style>
      </p:sp>
      <p:pic>
        <p:nvPicPr>
          <p:cNvPr id="862" name="Picture 19" descr="bd00028_"/>
          <p:cNvPicPr/>
          <p:nvPr/>
        </p:nvPicPr>
        <p:blipFill>
          <a:blip r:embed="rId2"/>
          <a:stretch/>
        </p:blipFill>
        <p:spPr>
          <a:xfrm>
            <a:off x="7086600" y="0"/>
            <a:ext cx="1600200" cy="1566720"/>
          </a:xfrm>
          <a:prstGeom prst="rect">
            <a:avLst/>
          </a:prstGeom>
          <a:ln w="0">
            <a:noFill/>
          </a:ln>
        </p:spPr>
      </p:pic>
      <p:sp>
        <p:nvSpPr>
          <p:cNvPr id="863" name="CustomShape 11"/>
          <p:cNvSpPr/>
          <p:nvPr/>
        </p:nvSpPr>
        <p:spPr>
          <a:xfrm>
            <a:off x="990720" y="4876920"/>
            <a:ext cx="1523880" cy="1523880"/>
          </a:xfrm>
          <a:prstGeom prst="flowChartAlternateProcess">
            <a:avLst/>
          </a:prstGeom>
          <a:solidFill>
            <a:srgbClr val="B4C7E7"/>
          </a:solidFill>
          <a:ln w="2844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342720" indent="-342720" algn="ctr" rtl="0">
              <a:spcBef>
                <a:spcPts val="697"/>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1" strike="noStrike" spc="-1">
                <a:solidFill>
                  <a:srgbClr val="000000"/>
                </a:solidFill>
                <a:latin typeface="Calibri"/>
              </a:rPr>
              <a:t>HAYIR</a:t>
            </a:r>
            <a:endParaRPr lang="en-US" sz="2800" b="0" strike="noStrike" spc="-1">
              <a:solidFill>
                <a:srgbClr val="000000"/>
              </a:solidFill>
              <a:latin typeface="Calibri"/>
            </a:endParaRPr>
          </a:p>
        </p:txBody>
      </p:sp>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54"/>
                                        </p:tgtEl>
                                        <p:attrNameLst>
                                          <p:attrName>style.visibility</p:attrName>
                                        </p:attrNameLst>
                                      </p:cBhvr>
                                      <p:to>
                                        <p:strVal val="visible"/>
                                      </p:to>
                                    </p:set>
                                    <p:anim calcmode="lin" valueType="num">
                                      <p:cBhvr additive="repl">
                                        <p:cTn id="7" dur="500" fill="hold"/>
                                        <p:tgtEl>
                                          <p:spTgt spid="854"/>
                                        </p:tgtEl>
                                        <p:attrNameLst>
                                          <p:attrName>ppt_w</p:attrName>
                                        </p:attrNameLst>
                                      </p:cBhvr>
                                      <p:tavLst>
                                        <p:tav tm="0">
                                          <p:val>
                                            <p:fltVal val="0"/>
                                          </p:val>
                                        </p:tav>
                                        <p:tav tm="100000">
                                          <p:val>
                                            <p:strVal val="#ppt_w"/>
                                          </p:val>
                                        </p:tav>
                                      </p:tavLst>
                                    </p:anim>
                                    <p:anim calcmode="lin" valueType="num">
                                      <p:cBhvr additive="repl">
                                        <p:cTn id="8" dur="500" fill="hold"/>
                                        <p:tgtEl>
                                          <p:spTgt spid="854"/>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62"/>
                                        </p:tgtEl>
                                        <p:attrNameLst>
                                          <p:attrName>style.visibility</p:attrName>
                                        </p:attrNameLst>
                                      </p:cBhvr>
                                      <p:to>
                                        <p:strVal val="visible"/>
                                      </p:to>
                                    </p:set>
                                    <p:anim calcmode="lin" valueType="num">
                                      <p:cBhvr additive="repl">
                                        <p:cTn id="13" dur="500" fill="hold"/>
                                        <p:tgtEl>
                                          <p:spTgt spid="862"/>
                                        </p:tgtEl>
                                        <p:attrNameLst>
                                          <p:attrName>ppt_w</p:attrName>
                                        </p:attrNameLst>
                                      </p:cBhvr>
                                      <p:tavLst>
                                        <p:tav tm="0">
                                          <p:val>
                                            <p:fltVal val="0"/>
                                          </p:val>
                                        </p:tav>
                                        <p:tav tm="100000">
                                          <p:val>
                                            <p:strVal val="#ppt_w"/>
                                          </p:val>
                                        </p:tav>
                                      </p:tavLst>
                                    </p:anim>
                                    <p:anim calcmode="lin" valueType="num">
                                      <p:cBhvr additive="repl">
                                        <p:cTn id="14" dur="500" fill="hold"/>
                                        <p:tgtEl>
                                          <p:spTgt spid="862"/>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59"/>
                                        </p:tgtEl>
                                        <p:attrNameLst>
                                          <p:attrName>style.visibility</p:attrName>
                                        </p:attrNameLst>
                                      </p:cBhvr>
                                      <p:to>
                                        <p:strVal val="visible"/>
                                      </p:to>
                                    </p:set>
                                    <p:anim calcmode="lin" valueType="num">
                                      <p:cBhvr additive="repl">
                                        <p:cTn id="19" dur="500" fill="hold"/>
                                        <p:tgtEl>
                                          <p:spTgt spid="859"/>
                                        </p:tgtEl>
                                        <p:attrNameLst>
                                          <p:attrName>ppt_w</p:attrName>
                                        </p:attrNameLst>
                                      </p:cBhvr>
                                      <p:tavLst>
                                        <p:tav tm="0">
                                          <p:val>
                                            <p:fltVal val="0"/>
                                          </p:val>
                                        </p:tav>
                                        <p:tav tm="100000">
                                          <p:val>
                                            <p:strVal val="#ppt_w"/>
                                          </p:val>
                                        </p:tav>
                                      </p:tavLst>
                                    </p:anim>
                                    <p:anim calcmode="lin" valueType="num">
                                      <p:cBhvr additive="repl">
                                        <p:cTn id="20" dur="500" fill="hold"/>
                                        <p:tgtEl>
                                          <p:spTgt spid="859"/>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56"/>
                                        </p:tgtEl>
                                        <p:attrNameLst>
                                          <p:attrName>style.visibility</p:attrName>
                                        </p:attrNameLst>
                                      </p:cBhvr>
                                      <p:to>
                                        <p:strVal val="visible"/>
                                      </p:to>
                                    </p:set>
                                    <p:anim calcmode="lin" valueType="num">
                                      <p:cBhvr additive="repl">
                                        <p:cTn id="25" dur="500" fill="hold"/>
                                        <p:tgtEl>
                                          <p:spTgt spid="856"/>
                                        </p:tgtEl>
                                        <p:attrNameLst>
                                          <p:attrName>ppt_w</p:attrName>
                                        </p:attrNameLst>
                                      </p:cBhvr>
                                      <p:tavLst>
                                        <p:tav tm="0">
                                          <p:val>
                                            <p:fltVal val="0"/>
                                          </p:val>
                                        </p:tav>
                                        <p:tav tm="100000">
                                          <p:val>
                                            <p:strVal val="#ppt_w"/>
                                          </p:val>
                                        </p:tav>
                                      </p:tavLst>
                                    </p:anim>
                                    <p:anim calcmode="lin" valueType="num">
                                      <p:cBhvr additive="repl">
                                        <p:cTn id="26" dur="500" fill="hold"/>
                                        <p:tgtEl>
                                          <p:spTgt spid="856"/>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61"/>
                                        </p:tgtEl>
                                        <p:attrNameLst>
                                          <p:attrName>style.visibility</p:attrName>
                                        </p:attrNameLst>
                                      </p:cBhvr>
                                      <p:to>
                                        <p:strVal val="visible"/>
                                      </p:to>
                                    </p:set>
                                    <p:anim calcmode="lin" valueType="num">
                                      <p:cBhvr additive="repl">
                                        <p:cTn id="31" dur="500" fill="hold"/>
                                        <p:tgtEl>
                                          <p:spTgt spid="861"/>
                                        </p:tgtEl>
                                        <p:attrNameLst>
                                          <p:attrName>ppt_w</p:attrName>
                                        </p:attrNameLst>
                                      </p:cBhvr>
                                      <p:tavLst>
                                        <p:tav tm="0">
                                          <p:val>
                                            <p:fltVal val="0"/>
                                          </p:val>
                                        </p:tav>
                                        <p:tav tm="100000">
                                          <p:val>
                                            <p:strVal val="#ppt_w"/>
                                          </p:val>
                                        </p:tav>
                                      </p:tavLst>
                                    </p:anim>
                                    <p:anim calcmode="lin" valueType="num">
                                      <p:cBhvr additive="repl">
                                        <p:cTn id="32" dur="500" fill="hold"/>
                                        <p:tgtEl>
                                          <p:spTgt spid="861"/>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55"/>
                                        </p:tgtEl>
                                        <p:attrNameLst>
                                          <p:attrName>style.visibility</p:attrName>
                                        </p:attrNameLst>
                                      </p:cBhvr>
                                      <p:to>
                                        <p:strVal val="visible"/>
                                      </p:to>
                                    </p:set>
                                    <p:anim calcmode="lin" valueType="num">
                                      <p:cBhvr additive="repl">
                                        <p:cTn id="37" dur="500" fill="hold"/>
                                        <p:tgtEl>
                                          <p:spTgt spid="855"/>
                                        </p:tgtEl>
                                        <p:attrNameLst>
                                          <p:attrName>ppt_w</p:attrName>
                                        </p:attrNameLst>
                                      </p:cBhvr>
                                      <p:tavLst>
                                        <p:tav tm="0">
                                          <p:val>
                                            <p:fltVal val="0"/>
                                          </p:val>
                                        </p:tav>
                                        <p:tav tm="100000">
                                          <p:val>
                                            <p:strVal val="#ppt_w"/>
                                          </p:val>
                                        </p:tav>
                                      </p:tavLst>
                                    </p:anim>
                                    <p:anim calcmode="lin" valueType="num">
                                      <p:cBhvr additive="repl">
                                        <p:cTn id="38" dur="500" fill="hold"/>
                                        <p:tgtEl>
                                          <p:spTgt spid="855"/>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860"/>
                                        </p:tgtEl>
                                        <p:attrNameLst>
                                          <p:attrName>style.visibility</p:attrName>
                                        </p:attrNameLst>
                                      </p:cBhvr>
                                      <p:to>
                                        <p:strVal val="visible"/>
                                      </p:to>
                                    </p:set>
                                    <p:anim calcmode="lin" valueType="num">
                                      <p:cBhvr additive="repl">
                                        <p:cTn id="43" dur="500" fill="hold"/>
                                        <p:tgtEl>
                                          <p:spTgt spid="860"/>
                                        </p:tgtEl>
                                        <p:attrNameLst>
                                          <p:attrName>ppt_w</p:attrName>
                                        </p:attrNameLst>
                                      </p:cBhvr>
                                      <p:tavLst>
                                        <p:tav tm="0">
                                          <p:val>
                                            <p:fltVal val="0"/>
                                          </p:val>
                                        </p:tav>
                                        <p:tav tm="100000">
                                          <p:val>
                                            <p:strVal val="#ppt_w"/>
                                          </p:val>
                                        </p:tav>
                                      </p:tavLst>
                                    </p:anim>
                                    <p:anim calcmode="lin" valueType="num">
                                      <p:cBhvr additive="repl">
                                        <p:cTn id="44" dur="500" fill="hold"/>
                                        <p:tgtEl>
                                          <p:spTgt spid="860"/>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863"/>
                                        </p:tgtEl>
                                        <p:attrNameLst>
                                          <p:attrName>style.visibility</p:attrName>
                                        </p:attrNameLst>
                                      </p:cBhvr>
                                      <p:to>
                                        <p:strVal val="visible"/>
                                      </p:to>
                                    </p:set>
                                    <p:anim calcmode="lin" valueType="num">
                                      <p:cBhvr additive="repl">
                                        <p:cTn id="49" dur="500" fill="hold"/>
                                        <p:tgtEl>
                                          <p:spTgt spid="863"/>
                                        </p:tgtEl>
                                        <p:attrNameLst>
                                          <p:attrName>ppt_w</p:attrName>
                                        </p:attrNameLst>
                                      </p:cBhvr>
                                      <p:tavLst>
                                        <p:tav tm="0">
                                          <p:val>
                                            <p:fltVal val="0"/>
                                          </p:val>
                                        </p:tav>
                                        <p:tav tm="100000">
                                          <p:val>
                                            <p:strVal val="#ppt_w"/>
                                          </p:val>
                                        </p:tav>
                                      </p:tavLst>
                                    </p:anim>
                                    <p:anim calcmode="lin" valueType="num">
                                      <p:cBhvr additive="repl">
                                        <p:cTn id="50" dur="500" fill="hold"/>
                                        <p:tgtEl>
                                          <p:spTgt spid="863"/>
                                        </p:tgtEl>
                                        <p:attrNameLst>
                                          <p:attrName>ppt_h</p:attrName>
                                        </p:attrNameLst>
                                      </p:cBhvr>
                                      <p:tavLst>
                                        <p:tav tm="0">
                                          <p:val>
                                            <p:strVal val="#ppt_h"/>
                                          </p:val>
                                        </p:tav>
                                        <p:tav tm="100000">
                                          <p:val>
                                            <p:strVal val="#ppt_h"/>
                                          </p:val>
                                        </p:tav>
                                      </p:tavLst>
                                    </p:anim>
                                  </p:childTnLst>
                                </p:cTn>
                              </p:par>
                            </p:childTnLst>
                          </p:cTn>
                        </p:par>
                      </p:childTnLst>
                    </p:cTn>
                  </p:par>
                  <p:par>
                    <p:cTn id="51" fill="hold" nodeType="clickEffect">
                      <p:stCondLst>
                        <p:cond delay="indefinite"/>
                      </p:stCondLst>
                      <p:childTnLst>
                        <p:par>
                          <p:cTn id="52" fill="hold" nodeType="withEffect">
                            <p:stCondLst>
                              <p:cond delay="0"/>
                            </p:stCondLst>
                            <p:childTnLst>
                              <p:par>
                                <p:cTn id="53" presetID="17" presetClass="entr" presetSubtype="10" fill="hold" nodeType="clickEffect">
                                  <p:stCondLst>
                                    <p:cond delay="0"/>
                                  </p:stCondLst>
                                  <p:childTnLst>
                                    <p:set>
                                      <p:cBhvr>
                                        <p:cTn id="54" dur="1" fill="hold">
                                          <p:stCondLst>
                                            <p:cond delay="0"/>
                                          </p:stCondLst>
                                        </p:cTn>
                                        <p:tgtEl>
                                          <p:spTgt spid="857"/>
                                        </p:tgtEl>
                                        <p:attrNameLst>
                                          <p:attrName>style.visibility</p:attrName>
                                        </p:attrNameLst>
                                      </p:cBhvr>
                                      <p:to>
                                        <p:strVal val="visible"/>
                                      </p:to>
                                    </p:set>
                                    <p:anim calcmode="lin" valueType="num">
                                      <p:cBhvr additive="repl">
                                        <p:cTn id="55" dur="500" fill="hold"/>
                                        <p:tgtEl>
                                          <p:spTgt spid="857"/>
                                        </p:tgtEl>
                                        <p:attrNameLst>
                                          <p:attrName>ppt_w</p:attrName>
                                        </p:attrNameLst>
                                      </p:cBhvr>
                                      <p:tavLst>
                                        <p:tav tm="0">
                                          <p:val>
                                            <p:fltVal val="0"/>
                                          </p:val>
                                        </p:tav>
                                        <p:tav tm="100000">
                                          <p:val>
                                            <p:strVal val="#ppt_w"/>
                                          </p:val>
                                        </p:tav>
                                      </p:tavLst>
                                    </p:anim>
                                    <p:anim calcmode="lin" valueType="num">
                                      <p:cBhvr additive="repl">
                                        <p:cTn id="56" dur="500" fill="hold"/>
                                        <p:tgtEl>
                                          <p:spTgt spid="857"/>
                                        </p:tgtEl>
                                        <p:attrNameLst>
                                          <p:attrName>ppt_h</p:attrName>
                                        </p:attrNameLst>
                                      </p:cBhvr>
                                      <p:tavLst>
                                        <p:tav tm="0">
                                          <p:val>
                                            <p:strVal val="#ppt_h"/>
                                          </p:val>
                                        </p:tav>
                                        <p:tav tm="100000">
                                          <p:val>
                                            <p:strVal val="#ppt_h"/>
                                          </p:val>
                                        </p:tav>
                                      </p:tavLst>
                                    </p:anim>
                                  </p:childTnLst>
                                </p:cTn>
                              </p:par>
                            </p:childTnLst>
                          </p:cTn>
                        </p:par>
                      </p:childTnLst>
                    </p:cTn>
                  </p:par>
                  <p:par>
                    <p:cTn id="57" fill="hold" nodeType="clickEffect">
                      <p:stCondLst>
                        <p:cond delay="indefinite"/>
                      </p:stCondLst>
                      <p:childTnLst>
                        <p:par>
                          <p:cTn id="58" fill="hold" nodeType="withEffect">
                            <p:stCondLst>
                              <p:cond delay="0"/>
                            </p:stCondLst>
                            <p:childTnLst>
                              <p:par>
                                <p:cTn id="59" presetID="17" presetClass="entr" presetSubtype="10" fill="hold" nodeType="clickEffect">
                                  <p:stCondLst>
                                    <p:cond delay="0"/>
                                  </p:stCondLst>
                                  <p:childTnLst>
                                    <p:set>
                                      <p:cBhvr>
                                        <p:cTn id="60" dur="1" fill="hold">
                                          <p:stCondLst>
                                            <p:cond delay="0"/>
                                          </p:stCondLst>
                                        </p:cTn>
                                        <p:tgtEl>
                                          <p:spTgt spid="858"/>
                                        </p:tgtEl>
                                        <p:attrNameLst>
                                          <p:attrName>style.visibility</p:attrName>
                                        </p:attrNameLst>
                                      </p:cBhvr>
                                      <p:to>
                                        <p:strVal val="visible"/>
                                      </p:to>
                                    </p:set>
                                    <p:anim calcmode="lin" valueType="num">
                                      <p:cBhvr additive="repl">
                                        <p:cTn id="61" dur="500" fill="hold"/>
                                        <p:tgtEl>
                                          <p:spTgt spid="858"/>
                                        </p:tgtEl>
                                        <p:attrNameLst>
                                          <p:attrName>ppt_w</p:attrName>
                                        </p:attrNameLst>
                                      </p:cBhvr>
                                      <p:tavLst>
                                        <p:tav tm="0">
                                          <p:val>
                                            <p:fltVal val="0"/>
                                          </p:val>
                                        </p:tav>
                                        <p:tav tm="100000">
                                          <p:val>
                                            <p:strVal val="#ppt_w"/>
                                          </p:val>
                                        </p:tav>
                                      </p:tavLst>
                                    </p:anim>
                                    <p:anim calcmode="lin" valueType="num">
                                      <p:cBhvr additive="repl">
                                        <p:cTn id="62" dur="500" fill="hold"/>
                                        <p:tgtEl>
                                          <p:spTgt spid="8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 name="CustomShape 1"/>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65" name="CustomShape 2"/>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EFBA52F-D84D-4072-B04F-2AEFB72A4EE2}" type="slidenum">
              <a:rPr lang="en-US" sz="1400" b="0" strike="noStrike" spc="-1">
                <a:solidFill>
                  <a:srgbClr val="000000"/>
                </a:solidFill>
                <a:latin typeface="Albertus Extra Bold"/>
              </a:rPr>
              <a:t>29</a:t>
            </a:fld>
            <a:endParaRPr lang="en-US" sz="1400" b="0" strike="noStrike" spc="-1">
              <a:solidFill>
                <a:srgbClr val="000000"/>
              </a:solidFill>
              <a:latin typeface="Calibri"/>
            </a:endParaRPr>
          </a:p>
        </p:txBody>
      </p:sp>
      <p:sp>
        <p:nvSpPr>
          <p:cNvPr id="866" name="CustomShape 3"/>
          <p:cNvSpPr/>
          <p:nvPr/>
        </p:nvSpPr>
        <p:spPr>
          <a:xfrm>
            <a:off x="1755720" y="1144440"/>
            <a:ext cx="5029200" cy="762120"/>
          </a:xfrm>
          <a:custGeom>
            <a:avLst/>
            <a:gdLst/>
            <a:ahLst/>
            <a:cxnLst/>
            <a:rect l="0" t="0" r="r" b="b"/>
            <a:pathLst>
              <a:path w="13972" h="2119">
                <a:moveTo>
                  <a:pt x="353" y="0"/>
                </a:moveTo>
                <a:lnTo>
                  <a:pt x="353" y="0"/>
                </a:lnTo>
                <a:cubicBezTo>
                  <a:pt x="291" y="0"/>
                  <a:pt x="230" y="16"/>
                  <a:pt x="177" y="47"/>
                </a:cubicBezTo>
                <a:cubicBezTo>
                  <a:pt x="123" y="78"/>
                  <a:pt x="78" y="123"/>
                  <a:pt x="47" y="177"/>
                </a:cubicBezTo>
                <a:cubicBezTo>
                  <a:pt x="16" y="230"/>
                  <a:pt x="0" y="291"/>
                  <a:pt x="0" y="353"/>
                </a:cubicBezTo>
                <a:lnTo>
                  <a:pt x="0" y="1765"/>
                </a:lnTo>
                <a:lnTo>
                  <a:pt x="0" y="1765"/>
                </a:lnTo>
                <a:cubicBezTo>
                  <a:pt x="0" y="1827"/>
                  <a:pt x="16" y="1888"/>
                  <a:pt x="47" y="1942"/>
                </a:cubicBezTo>
                <a:cubicBezTo>
                  <a:pt x="78" y="1995"/>
                  <a:pt x="123" y="2040"/>
                  <a:pt x="177" y="2071"/>
                </a:cubicBezTo>
                <a:cubicBezTo>
                  <a:pt x="230" y="2102"/>
                  <a:pt x="291" y="2118"/>
                  <a:pt x="353" y="2118"/>
                </a:cubicBezTo>
                <a:lnTo>
                  <a:pt x="13617" y="2118"/>
                </a:lnTo>
                <a:lnTo>
                  <a:pt x="13618" y="2118"/>
                </a:lnTo>
                <a:cubicBezTo>
                  <a:pt x="13680" y="2118"/>
                  <a:pt x="13741" y="2102"/>
                  <a:pt x="13795" y="2071"/>
                </a:cubicBezTo>
                <a:cubicBezTo>
                  <a:pt x="13848" y="2040"/>
                  <a:pt x="13893" y="1995"/>
                  <a:pt x="13924" y="1942"/>
                </a:cubicBezTo>
                <a:cubicBezTo>
                  <a:pt x="13955" y="1888"/>
                  <a:pt x="13971" y="1827"/>
                  <a:pt x="13971" y="1765"/>
                </a:cubicBezTo>
                <a:lnTo>
                  <a:pt x="13970" y="353"/>
                </a:lnTo>
                <a:lnTo>
                  <a:pt x="13971" y="353"/>
                </a:lnTo>
                <a:lnTo>
                  <a:pt x="13971" y="353"/>
                </a:lnTo>
                <a:cubicBezTo>
                  <a:pt x="13971" y="291"/>
                  <a:pt x="13955" y="230"/>
                  <a:pt x="13924" y="177"/>
                </a:cubicBezTo>
                <a:cubicBezTo>
                  <a:pt x="13893" y="123"/>
                  <a:pt x="13848" y="78"/>
                  <a:pt x="13795" y="47"/>
                </a:cubicBezTo>
                <a:cubicBezTo>
                  <a:pt x="13741" y="16"/>
                  <a:pt x="13680" y="0"/>
                  <a:pt x="13618" y="0"/>
                </a:cubicBezTo>
                <a:lnTo>
                  <a:pt x="353" y="0"/>
                </a:lnTo>
              </a:path>
            </a:pathLst>
          </a:custGeom>
          <a:solidFill>
            <a:srgbClr val="B4C7E7"/>
          </a:solidFill>
          <a:ln w="381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44546A"/>
                </a:solidFill>
                <a:latin typeface="Calibri"/>
              </a:rPr>
              <a:t>Net bir bölünme olmaksızın muhalefet</a:t>
            </a:r>
            <a:endParaRPr lang="en-US" sz="2000" b="0" strike="noStrike" spc="-1">
              <a:solidFill>
                <a:srgbClr val="000000"/>
              </a:solidFill>
              <a:latin typeface="Calibri"/>
            </a:endParaRPr>
          </a:p>
        </p:txBody>
      </p:sp>
      <p:sp>
        <p:nvSpPr>
          <p:cNvPr id="867" name="CustomShape 4"/>
          <p:cNvSpPr/>
          <p:nvPr/>
        </p:nvSpPr>
        <p:spPr>
          <a:xfrm>
            <a:off x="1614600" y="2693880"/>
            <a:ext cx="2287440" cy="1752840"/>
          </a:xfrm>
          <a:prstGeom prst="ellipse">
            <a:avLst/>
          </a:prstGeom>
          <a:solidFill>
            <a:srgbClr val="B4C7E7"/>
          </a:solidFill>
          <a:ln w="38160">
            <a:solidFill>
              <a:srgbClr val="000000"/>
            </a:solidFill>
            <a:miter/>
          </a:ln>
        </p:spPr>
        <p:style>
          <a:lnRef idx="0">
            <a:scrgbClr r="0" g="0" b="0"/>
          </a:lnRef>
          <a:fillRef idx="0">
            <a:scrgbClr r="0" g="0" b="0"/>
          </a:fillRef>
          <a:effectRef idx="0">
            <a:scrgbClr r="0" g="0" b="0"/>
          </a:effectRef>
          <a:fontRef idx="minor"/>
        </p:style>
      </p:sp>
      <p:sp>
        <p:nvSpPr>
          <p:cNvPr id="868" name="CustomShape 5"/>
          <p:cNvSpPr/>
          <p:nvPr/>
        </p:nvSpPr>
        <p:spPr>
          <a:xfrm>
            <a:off x="3814920" y="2741760"/>
            <a:ext cx="2286000" cy="1752480"/>
          </a:xfrm>
          <a:prstGeom prst="ellipse">
            <a:avLst/>
          </a:prstGeom>
          <a:solidFill>
            <a:srgbClr val="B4C7E7"/>
          </a:solidFill>
          <a:ln w="38160">
            <a:solidFill>
              <a:srgbClr val="000000"/>
            </a:solidFill>
            <a:miter/>
          </a:ln>
        </p:spPr>
        <p:style>
          <a:lnRef idx="0">
            <a:scrgbClr r="0" g="0" b="0"/>
          </a:lnRef>
          <a:fillRef idx="0">
            <a:scrgbClr r="0" g="0" b="0"/>
          </a:fillRef>
          <a:effectRef idx="0">
            <a:scrgbClr r="0" g="0" b="0"/>
          </a:effectRef>
          <a:fontRef idx="minor"/>
        </p:style>
      </p:sp>
      <p:sp>
        <p:nvSpPr>
          <p:cNvPr id="869" name="CustomShape 6"/>
          <p:cNvSpPr/>
          <p:nvPr/>
        </p:nvSpPr>
        <p:spPr>
          <a:xfrm rot="16200000">
            <a:off x="2555640" y="2099520"/>
            <a:ext cx="454680" cy="2716920"/>
          </a:xfrm>
          <a:prstGeom prst="rect">
            <a:avLst/>
          </a:prstGeom>
          <a:noFill/>
          <a:ln w="0">
            <a:noFill/>
          </a:ln>
        </p:spPr>
        <p:style>
          <a:lnRef idx="0">
            <a:scrgbClr r="0" g="0" b="0"/>
          </a:lnRef>
          <a:fillRef idx="0">
            <a:scrgbClr r="0" g="0" b="0"/>
          </a:fillRef>
          <a:effectRef idx="0">
            <a:scrgbClr r="0" g="0" b="0"/>
          </a:effectRef>
          <a:fontRef idx="minor"/>
        </p:style>
        <p:txBody>
          <a:bodyPr vert="eaVert" wrap="none" lIns="90000" tIns="46800" rIns="90000" bIns="46800" anchor="t">
            <a:sp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Rekabetçi muhalefet</a:t>
            </a:r>
            <a:endParaRPr lang="en-US" sz="1800" b="0" strike="noStrike" spc="-1">
              <a:solidFill>
                <a:srgbClr val="000000"/>
              </a:solidFill>
              <a:latin typeface="Calibri"/>
            </a:endParaRPr>
          </a:p>
        </p:txBody>
      </p:sp>
      <p:sp>
        <p:nvSpPr>
          <p:cNvPr id="870" name="CustomShape 7"/>
          <p:cNvSpPr/>
          <p:nvPr/>
        </p:nvSpPr>
        <p:spPr>
          <a:xfrm rot="16200000">
            <a:off x="4844880" y="2269800"/>
            <a:ext cx="454680" cy="2665080"/>
          </a:xfrm>
          <a:prstGeom prst="rect">
            <a:avLst/>
          </a:prstGeom>
          <a:noFill/>
          <a:ln w="0">
            <a:noFill/>
          </a:ln>
        </p:spPr>
        <p:style>
          <a:lnRef idx="0">
            <a:scrgbClr r="0" g="0" b="0"/>
          </a:lnRef>
          <a:fillRef idx="0">
            <a:scrgbClr r="0" g="0" b="0"/>
          </a:fillRef>
          <a:effectRef idx="0">
            <a:scrgbClr r="0" g="0" b="0"/>
          </a:effectRef>
          <a:fontRef idx="minor"/>
        </p:style>
        <p:txBody>
          <a:bodyPr vert="eaVert" wrap="none" lIns="90000" tIns="46800" rIns="90000" bIns="46800" anchor="t">
            <a:spAutoFit/>
          </a:bodyPr>
          <a:lstStyle/>
          <a:p>
            <a:pPr marL="342720" indent="-342720" algn="ctr"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44546A"/>
                </a:solidFill>
                <a:latin typeface="Calibri"/>
              </a:rPr>
              <a:t>İşbirliğine dayalı muhalefet</a:t>
            </a:r>
            <a:endParaRPr lang="en-US" sz="1800" b="0" strike="noStrike" spc="-1">
              <a:solidFill>
                <a:srgbClr val="000000"/>
              </a:solidFill>
              <a:latin typeface="Calibri"/>
            </a:endParaRPr>
          </a:p>
        </p:txBody>
      </p:sp>
      <p:pic>
        <p:nvPicPr>
          <p:cNvPr id="871" name="Picture 20" descr="bd00028_"/>
          <p:cNvPicPr/>
          <p:nvPr/>
        </p:nvPicPr>
        <p:blipFill>
          <a:blip r:embed="rId2"/>
          <a:stretch/>
        </p:blipFill>
        <p:spPr>
          <a:xfrm>
            <a:off x="7238880" y="685800"/>
            <a:ext cx="1600200" cy="1566720"/>
          </a:xfrm>
          <a:prstGeom prst="rect">
            <a:avLst/>
          </a:prstGeom>
          <a:ln w="0">
            <a:noFill/>
          </a:ln>
        </p:spPr>
      </p:pic>
      <p:sp>
        <p:nvSpPr>
          <p:cNvPr id="872" name="CustomShape 8"/>
          <p:cNvSpPr/>
          <p:nvPr/>
        </p:nvSpPr>
        <p:spPr>
          <a:xfrm>
            <a:off x="230040" y="4208400"/>
            <a:ext cx="5105520" cy="1981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oAutofit/>
          </a:bodyPr>
          <a:lstStyle/>
          <a:p>
            <a:pPr marL="342720" indent="-34272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0" strike="noStrike" spc="-1">
                <a:solidFill>
                  <a:srgbClr val="000000"/>
                </a:solidFill>
                <a:latin typeface="Times New Roman"/>
              </a:rPr>
              <a:t>  </a:t>
            </a:r>
            <a:endParaRPr lang="en-US" sz="2000" b="0" strike="noStrike" spc="-1">
              <a:solidFill>
                <a:srgbClr val="000000"/>
              </a:solidFill>
              <a:latin typeface="Calibri"/>
            </a:endParaRPr>
          </a:p>
          <a:p>
            <a:pPr marL="342720" indent="-342720" algn="l"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a:p>
            <a:pPr marL="342720" indent="-342720" algn="ctr" rtl="0">
              <a:lnSpc>
                <a:spcPct val="100000"/>
              </a:lnSpc>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Times New Roman"/>
              </a:rPr>
              <a:t>Rekabetçi ve işbirlikçi davranmaya zorlandığında, bu durum değişmemelidir.</a:t>
            </a:r>
            <a:r>
              <a:rPr lang="en-US" sz="1800" b="0" strike="noStrike" spc="-1">
                <a:solidFill>
                  <a:srgbClr val="000000"/>
                </a:solidFill>
                <a:latin typeface="Times New Roman"/>
              </a:rPr>
              <a:t>ile ilgili</a:t>
            </a:r>
            <a:r>
              <a:rPr lang="sq-AL" sz="1800" b="0" strike="noStrike" spc="-1">
                <a:solidFill>
                  <a:srgbClr val="000000"/>
                </a:solidFill>
                <a:latin typeface="Times New Roman"/>
              </a:rPr>
              <a:t>güvenilir ve alternatifler sunuyorlar.</a:t>
            </a:r>
            <a:endParaRPr lang="en-US" sz="1800" b="0" strike="noStrike" spc="-1">
              <a:solidFill>
                <a:srgbClr val="000000"/>
              </a:solidFill>
              <a:latin typeface="Calibri"/>
            </a:endParaRPr>
          </a:p>
        </p:txBody>
      </p:sp>
      <p:sp>
        <p:nvSpPr>
          <p:cNvPr id="873" name="Line 9"/>
          <p:cNvSpPr/>
          <p:nvPr/>
        </p:nvSpPr>
        <p:spPr>
          <a:xfrm flipH="1">
            <a:off x="2895480" y="1906560"/>
            <a:ext cx="1176480" cy="7333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sp>
        <p:nvSpPr>
          <p:cNvPr id="874" name="Line 10"/>
          <p:cNvSpPr/>
          <p:nvPr/>
        </p:nvSpPr>
        <p:spPr>
          <a:xfrm>
            <a:off x="4071960" y="1878120"/>
            <a:ext cx="949320" cy="86364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sp>
      <p:pic>
        <p:nvPicPr>
          <p:cNvPr id="875" name="Picture 1"/>
          <p:cNvPicPr/>
          <p:nvPr/>
        </p:nvPicPr>
        <p:blipFill>
          <a:blip r:embed="rId3"/>
          <a:stretch/>
        </p:blipFill>
        <p:spPr>
          <a:xfrm>
            <a:off x="4213080" y="274176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71"/>
                                        </p:tgtEl>
                                        <p:attrNameLst>
                                          <p:attrName>style.visibility</p:attrName>
                                        </p:attrNameLst>
                                      </p:cBhvr>
                                      <p:to>
                                        <p:strVal val="visible"/>
                                      </p:to>
                                    </p:set>
                                    <p:anim calcmode="lin" valueType="num">
                                      <p:cBhvr additive="repl">
                                        <p:cTn id="7" dur="500" fill="hold"/>
                                        <p:tgtEl>
                                          <p:spTgt spid="871"/>
                                        </p:tgtEl>
                                        <p:attrNameLst>
                                          <p:attrName>ppt_w</p:attrName>
                                        </p:attrNameLst>
                                      </p:cBhvr>
                                      <p:tavLst>
                                        <p:tav tm="0">
                                          <p:val>
                                            <p:fltVal val="0"/>
                                          </p:val>
                                        </p:tav>
                                        <p:tav tm="100000">
                                          <p:val>
                                            <p:strVal val="#ppt_w"/>
                                          </p:val>
                                        </p:tav>
                                      </p:tavLst>
                                    </p:anim>
                                    <p:anim calcmode="lin" valueType="num">
                                      <p:cBhvr additive="repl">
                                        <p:cTn id="8" dur="500" fill="hold"/>
                                        <p:tgtEl>
                                          <p:spTgt spid="871"/>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67"/>
                                        </p:tgtEl>
                                        <p:attrNameLst>
                                          <p:attrName>style.visibility</p:attrName>
                                        </p:attrNameLst>
                                      </p:cBhvr>
                                      <p:to>
                                        <p:strVal val="visible"/>
                                      </p:to>
                                    </p:set>
                                    <p:anim calcmode="lin" valueType="num">
                                      <p:cBhvr additive="repl">
                                        <p:cTn id="13" dur="500" fill="hold"/>
                                        <p:tgtEl>
                                          <p:spTgt spid="867"/>
                                        </p:tgtEl>
                                        <p:attrNameLst>
                                          <p:attrName>ppt_w</p:attrName>
                                        </p:attrNameLst>
                                      </p:cBhvr>
                                      <p:tavLst>
                                        <p:tav tm="0">
                                          <p:val>
                                            <p:fltVal val="0"/>
                                          </p:val>
                                        </p:tav>
                                        <p:tav tm="100000">
                                          <p:val>
                                            <p:strVal val="#ppt_w"/>
                                          </p:val>
                                        </p:tav>
                                      </p:tavLst>
                                    </p:anim>
                                    <p:anim calcmode="lin" valueType="num">
                                      <p:cBhvr additive="repl">
                                        <p:cTn id="14" dur="500" fill="hold"/>
                                        <p:tgtEl>
                                          <p:spTgt spid="867"/>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69"/>
                                        </p:tgtEl>
                                        <p:attrNameLst>
                                          <p:attrName>style.visibility</p:attrName>
                                        </p:attrNameLst>
                                      </p:cBhvr>
                                      <p:to>
                                        <p:strVal val="visible"/>
                                      </p:to>
                                    </p:set>
                                    <p:anim calcmode="lin" valueType="num">
                                      <p:cBhvr additive="repl">
                                        <p:cTn id="19" dur="500" fill="hold"/>
                                        <p:tgtEl>
                                          <p:spTgt spid="869"/>
                                        </p:tgtEl>
                                        <p:attrNameLst>
                                          <p:attrName>ppt_w</p:attrName>
                                        </p:attrNameLst>
                                      </p:cBhvr>
                                      <p:tavLst>
                                        <p:tav tm="0">
                                          <p:val>
                                            <p:fltVal val="0"/>
                                          </p:val>
                                        </p:tav>
                                        <p:tav tm="100000">
                                          <p:val>
                                            <p:strVal val="#ppt_w"/>
                                          </p:val>
                                        </p:tav>
                                      </p:tavLst>
                                    </p:anim>
                                    <p:anim calcmode="lin" valueType="num">
                                      <p:cBhvr additive="repl">
                                        <p:cTn id="20" dur="500" fill="hold"/>
                                        <p:tgtEl>
                                          <p:spTgt spid="869"/>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68"/>
                                        </p:tgtEl>
                                        <p:attrNameLst>
                                          <p:attrName>style.visibility</p:attrName>
                                        </p:attrNameLst>
                                      </p:cBhvr>
                                      <p:to>
                                        <p:strVal val="visible"/>
                                      </p:to>
                                    </p:set>
                                    <p:anim calcmode="lin" valueType="num">
                                      <p:cBhvr additive="repl">
                                        <p:cTn id="25" dur="500" fill="hold"/>
                                        <p:tgtEl>
                                          <p:spTgt spid="868"/>
                                        </p:tgtEl>
                                        <p:attrNameLst>
                                          <p:attrName>ppt_w</p:attrName>
                                        </p:attrNameLst>
                                      </p:cBhvr>
                                      <p:tavLst>
                                        <p:tav tm="0">
                                          <p:val>
                                            <p:fltVal val="0"/>
                                          </p:val>
                                        </p:tav>
                                        <p:tav tm="100000">
                                          <p:val>
                                            <p:strVal val="#ppt_w"/>
                                          </p:val>
                                        </p:tav>
                                      </p:tavLst>
                                    </p:anim>
                                    <p:anim calcmode="lin" valueType="num">
                                      <p:cBhvr additive="repl">
                                        <p:cTn id="26" dur="500" fill="hold"/>
                                        <p:tgtEl>
                                          <p:spTgt spid="868"/>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70"/>
                                        </p:tgtEl>
                                        <p:attrNameLst>
                                          <p:attrName>style.visibility</p:attrName>
                                        </p:attrNameLst>
                                      </p:cBhvr>
                                      <p:to>
                                        <p:strVal val="visible"/>
                                      </p:to>
                                    </p:set>
                                    <p:anim calcmode="lin" valueType="num">
                                      <p:cBhvr additive="repl">
                                        <p:cTn id="31" dur="500" fill="hold"/>
                                        <p:tgtEl>
                                          <p:spTgt spid="870"/>
                                        </p:tgtEl>
                                        <p:attrNameLst>
                                          <p:attrName>ppt_w</p:attrName>
                                        </p:attrNameLst>
                                      </p:cBhvr>
                                      <p:tavLst>
                                        <p:tav tm="0">
                                          <p:val>
                                            <p:fltVal val="0"/>
                                          </p:val>
                                        </p:tav>
                                        <p:tav tm="100000">
                                          <p:val>
                                            <p:strVal val="#ppt_w"/>
                                          </p:val>
                                        </p:tav>
                                      </p:tavLst>
                                    </p:anim>
                                    <p:anim calcmode="lin" valueType="num">
                                      <p:cBhvr additive="repl">
                                        <p:cTn id="32" dur="500" fill="hold"/>
                                        <p:tgtEl>
                                          <p:spTgt spid="870"/>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66"/>
                                        </p:tgtEl>
                                        <p:attrNameLst>
                                          <p:attrName>style.visibility</p:attrName>
                                        </p:attrNameLst>
                                      </p:cBhvr>
                                      <p:to>
                                        <p:strVal val="visible"/>
                                      </p:to>
                                    </p:set>
                                    <p:anim calcmode="lin" valueType="num">
                                      <p:cBhvr additive="repl">
                                        <p:cTn id="37" dur="500" fill="hold"/>
                                        <p:tgtEl>
                                          <p:spTgt spid="866"/>
                                        </p:tgtEl>
                                        <p:attrNameLst>
                                          <p:attrName>ppt_w</p:attrName>
                                        </p:attrNameLst>
                                      </p:cBhvr>
                                      <p:tavLst>
                                        <p:tav tm="0">
                                          <p:val>
                                            <p:fltVal val="0"/>
                                          </p:val>
                                        </p:tav>
                                        <p:tav tm="100000">
                                          <p:val>
                                            <p:strVal val="#ppt_w"/>
                                          </p:val>
                                        </p:tav>
                                      </p:tavLst>
                                    </p:anim>
                                    <p:anim calcmode="lin" valueType="num">
                                      <p:cBhvr additive="repl">
                                        <p:cTn id="38" dur="500" fill="hold"/>
                                        <p:tgtEl>
                                          <p:spTgt spid="866"/>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872"/>
                                        </p:tgtEl>
                                        <p:attrNameLst>
                                          <p:attrName>style.visibility</p:attrName>
                                        </p:attrNameLst>
                                      </p:cBhvr>
                                      <p:to>
                                        <p:strVal val="visible"/>
                                      </p:to>
                                    </p:set>
                                    <p:anim calcmode="lin" valueType="num">
                                      <p:cBhvr additive="repl">
                                        <p:cTn id="43" dur="500" fill="hold"/>
                                        <p:tgtEl>
                                          <p:spTgt spid="872"/>
                                        </p:tgtEl>
                                        <p:attrNameLst>
                                          <p:attrName>ppt_w</p:attrName>
                                        </p:attrNameLst>
                                      </p:cBhvr>
                                      <p:tavLst>
                                        <p:tav tm="0">
                                          <p:val>
                                            <p:fltVal val="0"/>
                                          </p:val>
                                        </p:tav>
                                        <p:tav tm="100000">
                                          <p:val>
                                            <p:strVal val="#ppt_w"/>
                                          </p:val>
                                        </p:tav>
                                      </p:tavLst>
                                    </p:anim>
                                    <p:anim calcmode="lin" valueType="num">
                                      <p:cBhvr additive="repl">
                                        <p:cTn id="44" dur="500" fill="hold"/>
                                        <p:tgtEl>
                                          <p:spTgt spid="872"/>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3" presetClass="entr" presetSubtype="10" fill="hold" nodeType="clickEffect">
                                  <p:stCondLst>
                                    <p:cond delay="0"/>
                                  </p:stCondLst>
                                  <p:childTnLst>
                                    <p:set>
                                      <p:cBhvr>
                                        <p:cTn id="48" dur="1" fill="hold">
                                          <p:stCondLst>
                                            <p:cond delay="0"/>
                                          </p:stCondLst>
                                        </p:cTn>
                                        <p:tgtEl>
                                          <p:spTgt spid="873"/>
                                        </p:tgtEl>
                                        <p:attrNameLst>
                                          <p:attrName>style.visibility</p:attrName>
                                        </p:attrNameLst>
                                      </p:cBhvr>
                                      <p:to>
                                        <p:strVal val="visible"/>
                                      </p:to>
                                    </p:set>
                                    <p:animEffect transition="in" filter="blinds(horizontal)">
                                      <p:cBhvr additive="repl">
                                        <p:cTn id="49" dur="500"/>
                                        <p:tgtEl>
                                          <p:spTgt spid="873"/>
                                        </p:tgtEl>
                                      </p:cBhvr>
                                    </p:animEffect>
                                  </p:childTnLst>
                                </p:cTn>
                              </p:par>
                            </p:childTnLst>
                          </p:cTn>
                        </p:par>
                      </p:childTnLst>
                    </p:cTn>
                  </p:par>
                  <p:par>
                    <p:cTn id="50" fill="hold" nodeType="clickEffect">
                      <p:stCondLst>
                        <p:cond delay="indefinite"/>
                      </p:stCondLst>
                      <p:childTnLst>
                        <p:par>
                          <p:cTn id="51" fill="hold" nodeType="withEffect">
                            <p:stCondLst>
                              <p:cond delay="0"/>
                            </p:stCondLst>
                            <p:childTnLst>
                              <p:par>
                                <p:cTn id="52" presetID="3" presetClass="entr" presetSubtype="10" fill="hold" nodeType="clickEffect">
                                  <p:stCondLst>
                                    <p:cond delay="0"/>
                                  </p:stCondLst>
                                  <p:childTnLst>
                                    <p:set>
                                      <p:cBhvr>
                                        <p:cTn id="53" dur="1" fill="hold">
                                          <p:stCondLst>
                                            <p:cond delay="0"/>
                                          </p:stCondLst>
                                        </p:cTn>
                                        <p:tgtEl>
                                          <p:spTgt spid="874"/>
                                        </p:tgtEl>
                                        <p:attrNameLst>
                                          <p:attrName>style.visibility</p:attrName>
                                        </p:attrNameLst>
                                      </p:cBhvr>
                                      <p:to>
                                        <p:strVal val="visible"/>
                                      </p:to>
                                    </p:set>
                                    <p:animEffect transition="in" filter="blinds(horizontal)">
                                      <p:cBhvr additive="repl">
                                        <p:cTn id="54" dur="500"/>
                                        <p:tgtEl>
                                          <p:spTgt spid="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 name="TextShape 1"/>
          <p:cNvSpPr txBox="1"/>
          <p:nvPr/>
        </p:nvSpPr>
        <p:spPr>
          <a:xfrm>
            <a:off x="304560" y="1049400"/>
            <a:ext cx="2724120" cy="838080"/>
          </a:xfrm>
          <a:prstGeom prst="rect">
            <a:avLst/>
          </a:prstGeom>
          <a:solidFill>
            <a:srgbClr val="B4C7E7"/>
          </a:solidFill>
          <a:ln w="0">
            <a:noFill/>
          </a:ln>
        </p:spPr>
        <p:txBody>
          <a:bodyPr anchor="ctr">
            <a:noAutofit/>
          </a:bodyPr>
          <a:lstStyle/>
          <a:p>
            <a:pPr algn="ctr"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Times New Roman"/>
              </a:rPr>
              <a:t>İÇİNDE</a:t>
            </a:r>
            <a:r>
              <a:rPr lang="en-US" sz="1800" b="0" strike="noStrike" spc="-1">
                <a:solidFill>
                  <a:srgbClr val="000000"/>
                </a:solidFill>
                <a:latin typeface="Times New Roman"/>
              </a:rPr>
              <a:t> </a:t>
            </a:r>
            <a:r>
              <a:rPr lang="sq-AL" sz="1800" b="0" strike="noStrike" spc="-1">
                <a:solidFill>
                  <a:srgbClr val="000000"/>
                </a:solidFill>
                <a:latin typeface="Times New Roman"/>
              </a:rPr>
              <a:t>gerçeklik</a:t>
            </a:r>
            <a:r>
              <a:rPr lang="en-US" sz="1800" b="0" strike="noStrike" spc="-1">
                <a:solidFill>
                  <a:srgbClr val="000000"/>
                </a:solidFill>
                <a:latin typeface="Times New Roman"/>
              </a:rPr>
              <a:t> </a:t>
            </a:r>
            <a:r>
              <a:rPr lang="sq-AL" sz="1800" b="0" strike="noStrike" spc="-1">
                <a:solidFill>
                  <a:srgbClr val="000000"/>
                </a:solidFill>
                <a:latin typeface="Times New Roman"/>
              </a:rPr>
              <a:t>demokratik, genellikle çeşitli biçimleri vardır.</a:t>
            </a:r>
            <a:r>
              <a:rPr lang="en-US" sz="1800" b="0" strike="noStrike" spc="-1">
                <a:solidFill>
                  <a:srgbClr val="000000"/>
                </a:solidFill>
                <a:latin typeface="Times New Roman"/>
              </a:rPr>
              <a:t> </a:t>
            </a:r>
            <a:r>
              <a:rPr lang="sq-AL" sz="1800" b="0" strike="noStrike" spc="-1">
                <a:solidFill>
                  <a:srgbClr val="000000"/>
                </a:solidFill>
                <a:latin typeface="Times New Roman"/>
              </a:rPr>
              <a:t>KARIŞIK</a:t>
            </a:r>
            <a:r>
              <a:rPr lang="en-US" sz="1800" b="0" strike="noStrike" spc="-1">
                <a:solidFill>
                  <a:srgbClr val="000000"/>
                </a:solidFill>
                <a:latin typeface="Times New Roman"/>
              </a:rPr>
              <a:t>o</a:t>
            </a:r>
            <a:r>
              <a:rPr lang="de-DE" sz="1800" b="0" strike="noStrike" spc="-1">
                <a:solidFill>
                  <a:srgbClr val="000000"/>
                </a:solidFill>
                <a:latin typeface="Times New Roman"/>
              </a:rPr>
              <a:t>veya</a:t>
            </a:r>
            <a:r>
              <a:rPr lang="sq-AL" sz="1800" b="0" strike="noStrike" spc="-1">
                <a:solidFill>
                  <a:srgbClr val="000000"/>
                </a:solidFill>
                <a:latin typeface="Times New Roman"/>
              </a:rPr>
              <a:t>muhalefet</a:t>
            </a:r>
            <a:endParaRPr lang="en-US" sz="1800" b="0" strike="noStrike" spc="-1">
              <a:solidFill>
                <a:srgbClr val="000000"/>
              </a:solidFill>
              <a:latin typeface="Calibri Light"/>
            </a:endParaRPr>
          </a:p>
        </p:txBody>
      </p:sp>
      <p:sp>
        <p:nvSpPr>
          <p:cNvPr id="877"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78"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7B47E8B-497E-4730-A304-C09FAF44BDC7}" type="slidenum">
              <a:rPr lang="en-US" sz="1400" b="0" strike="noStrike" spc="-1">
                <a:solidFill>
                  <a:srgbClr val="000000"/>
                </a:solidFill>
                <a:latin typeface="Albertus Extra Bold"/>
              </a:rPr>
              <a:t>30</a:t>
            </a:fld>
            <a:endParaRPr lang="en-US" sz="1400" b="0" strike="noStrike" spc="-1">
              <a:solidFill>
                <a:srgbClr val="000000"/>
              </a:solidFill>
              <a:latin typeface="Calibri"/>
            </a:endParaRPr>
          </a:p>
        </p:txBody>
      </p:sp>
      <p:sp>
        <p:nvSpPr>
          <p:cNvPr id="879" name="Line 4"/>
          <p:cNvSpPr/>
          <p:nvPr/>
        </p:nvSpPr>
        <p:spPr>
          <a:xfrm>
            <a:off x="762120" y="3200400"/>
            <a:ext cx="761760" cy="0"/>
          </a:xfrm>
          <a:prstGeom prst="line">
            <a:avLst/>
          </a:prstGeom>
          <a:ln w="76320">
            <a:solidFill>
              <a:srgbClr val="000000"/>
            </a:solidFill>
            <a:miter/>
            <a:tailEnd type="triangle" w="med" len="med"/>
          </a:ln>
        </p:spPr>
        <p:style>
          <a:lnRef idx="0">
            <a:scrgbClr r="0" g="0" b="0"/>
          </a:lnRef>
          <a:fillRef idx="0">
            <a:scrgbClr r="0" g="0" b="0"/>
          </a:fillRef>
          <a:effectRef idx="0">
            <a:scrgbClr r="0" g="0" b="0"/>
          </a:effectRef>
          <a:fontRef idx="minor"/>
        </p:style>
      </p:sp>
      <p:sp>
        <p:nvSpPr>
          <p:cNvPr id="880" name="Line 5"/>
          <p:cNvSpPr/>
          <p:nvPr/>
        </p:nvSpPr>
        <p:spPr>
          <a:xfrm>
            <a:off x="1752480" y="4343400"/>
            <a:ext cx="762120" cy="0"/>
          </a:xfrm>
          <a:prstGeom prst="line">
            <a:avLst/>
          </a:prstGeom>
          <a:ln w="76320">
            <a:solidFill>
              <a:srgbClr val="000000"/>
            </a:solidFill>
            <a:miter/>
            <a:tailEnd type="triangle" w="med" len="med"/>
          </a:ln>
        </p:spPr>
        <p:style>
          <a:lnRef idx="0">
            <a:scrgbClr r="0" g="0" b="0"/>
          </a:lnRef>
          <a:fillRef idx="0">
            <a:scrgbClr r="0" g="0" b="0"/>
          </a:fillRef>
          <a:effectRef idx="0">
            <a:scrgbClr r="0" g="0" b="0"/>
          </a:effectRef>
          <a:fontRef idx="minor"/>
        </p:style>
      </p:sp>
      <p:sp>
        <p:nvSpPr>
          <p:cNvPr id="881" name="Line 6"/>
          <p:cNvSpPr/>
          <p:nvPr/>
        </p:nvSpPr>
        <p:spPr>
          <a:xfrm>
            <a:off x="2743200" y="5486400"/>
            <a:ext cx="762120" cy="0"/>
          </a:xfrm>
          <a:prstGeom prst="line">
            <a:avLst/>
          </a:prstGeom>
          <a:ln w="76320">
            <a:solidFill>
              <a:srgbClr val="000000"/>
            </a:solidFill>
            <a:miter/>
            <a:tailEnd type="triangle" w="med" len="med"/>
          </a:ln>
        </p:spPr>
        <p:style>
          <a:lnRef idx="0">
            <a:scrgbClr r="0" g="0" b="0"/>
          </a:lnRef>
          <a:fillRef idx="0">
            <a:scrgbClr r="0" g="0" b="0"/>
          </a:fillRef>
          <a:effectRef idx="0">
            <a:scrgbClr r="0" g="0" b="0"/>
          </a:effectRef>
          <a:fontRef idx="minor"/>
        </p:style>
      </p:sp>
      <p:sp>
        <p:nvSpPr>
          <p:cNvPr id="882" name="CustomShape 7"/>
          <p:cNvSpPr/>
          <p:nvPr/>
        </p:nvSpPr>
        <p:spPr>
          <a:xfrm>
            <a:off x="1523880" y="2819520"/>
            <a:ext cx="1676520" cy="761760"/>
          </a:xfrm>
          <a:custGeom>
            <a:avLst/>
            <a:gdLst/>
            <a:ahLst/>
            <a:cxnLst/>
            <a:rect l="0" t="0" r="r" b="b"/>
            <a:pathLst>
              <a:path w="4659" h="2118">
                <a:moveTo>
                  <a:pt x="352" y="0"/>
                </a:moveTo>
                <a:lnTo>
                  <a:pt x="353" y="0"/>
                </a:lnTo>
                <a:cubicBezTo>
                  <a:pt x="291" y="0"/>
                  <a:pt x="230" y="16"/>
                  <a:pt x="176" y="47"/>
                </a:cubicBezTo>
                <a:cubicBezTo>
                  <a:pt x="123" y="78"/>
                  <a:pt x="78" y="123"/>
                  <a:pt x="47" y="176"/>
                </a:cubicBezTo>
                <a:cubicBezTo>
                  <a:pt x="16" y="230"/>
                  <a:pt x="0" y="291"/>
                  <a:pt x="0" y="353"/>
                </a:cubicBezTo>
                <a:lnTo>
                  <a:pt x="0" y="1764"/>
                </a:lnTo>
                <a:lnTo>
                  <a:pt x="0" y="1764"/>
                </a:lnTo>
                <a:cubicBezTo>
                  <a:pt x="0" y="1826"/>
                  <a:pt x="16" y="1887"/>
                  <a:pt x="47" y="1941"/>
                </a:cubicBezTo>
                <a:cubicBezTo>
                  <a:pt x="78" y="1994"/>
                  <a:pt x="123" y="2039"/>
                  <a:pt x="176" y="2070"/>
                </a:cubicBezTo>
                <a:cubicBezTo>
                  <a:pt x="230" y="2101"/>
                  <a:pt x="291" y="2117"/>
                  <a:pt x="353" y="2117"/>
                </a:cubicBezTo>
                <a:lnTo>
                  <a:pt x="4305" y="2117"/>
                </a:lnTo>
                <a:lnTo>
                  <a:pt x="4305" y="2117"/>
                </a:lnTo>
                <a:cubicBezTo>
                  <a:pt x="4367" y="2117"/>
                  <a:pt x="4428" y="2101"/>
                  <a:pt x="4482" y="2070"/>
                </a:cubicBezTo>
                <a:cubicBezTo>
                  <a:pt x="4535" y="2039"/>
                  <a:pt x="4580" y="1994"/>
                  <a:pt x="4611" y="1941"/>
                </a:cubicBezTo>
                <a:cubicBezTo>
                  <a:pt x="4642" y="1887"/>
                  <a:pt x="4658" y="1826"/>
                  <a:pt x="4658" y="1764"/>
                </a:cubicBezTo>
                <a:lnTo>
                  <a:pt x="4658" y="352"/>
                </a:lnTo>
                <a:lnTo>
                  <a:pt x="4658" y="353"/>
                </a:lnTo>
                <a:lnTo>
                  <a:pt x="4658" y="353"/>
                </a:lnTo>
                <a:cubicBezTo>
                  <a:pt x="4658" y="291"/>
                  <a:pt x="4642" y="230"/>
                  <a:pt x="4611" y="176"/>
                </a:cubicBezTo>
                <a:cubicBezTo>
                  <a:pt x="4580" y="123"/>
                  <a:pt x="4535" y="78"/>
                  <a:pt x="4482" y="47"/>
                </a:cubicBezTo>
                <a:cubicBezTo>
                  <a:pt x="4428" y="16"/>
                  <a:pt x="4367" y="0"/>
                  <a:pt x="4305" y="0"/>
                </a:cubicBezTo>
                <a:lnTo>
                  <a:pt x="352" y="0"/>
                </a:lnTo>
              </a:path>
            </a:pathLst>
          </a:custGeom>
          <a:solidFill>
            <a:srgbClr val="B4C7E7"/>
          </a:solidFill>
          <a:ln w="2844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0" strike="noStrike" spc="-1">
                <a:solidFill>
                  <a:srgbClr val="000000"/>
                </a:solidFill>
                <a:latin typeface="Times New Roman"/>
              </a:rPr>
              <a:t>Eleştiri</a:t>
            </a:r>
            <a:endParaRPr lang="en-US" sz="2000" b="0" strike="noStrike" spc="-1">
              <a:solidFill>
                <a:srgbClr val="000000"/>
              </a:solidFill>
              <a:latin typeface="Calibri"/>
            </a:endParaRPr>
          </a:p>
        </p:txBody>
      </p:sp>
      <p:sp>
        <p:nvSpPr>
          <p:cNvPr id="883" name="CustomShape 8"/>
          <p:cNvSpPr/>
          <p:nvPr/>
        </p:nvSpPr>
        <p:spPr>
          <a:xfrm>
            <a:off x="2514600" y="3962520"/>
            <a:ext cx="1676520" cy="761760"/>
          </a:xfrm>
          <a:custGeom>
            <a:avLst/>
            <a:gdLst/>
            <a:ahLst/>
            <a:cxnLst/>
            <a:rect l="0" t="0" r="r" b="b"/>
            <a:pathLst>
              <a:path w="4659" h="2118">
                <a:moveTo>
                  <a:pt x="352" y="0"/>
                </a:moveTo>
                <a:lnTo>
                  <a:pt x="353" y="0"/>
                </a:lnTo>
                <a:cubicBezTo>
                  <a:pt x="291" y="0"/>
                  <a:pt x="230" y="16"/>
                  <a:pt x="176" y="47"/>
                </a:cubicBezTo>
                <a:cubicBezTo>
                  <a:pt x="123" y="78"/>
                  <a:pt x="78" y="123"/>
                  <a:pt x="47" y="176"/>
                </a:cubicBezTo>
                <a:cubicBezTo>
                  <a:pt x="16" y="230"/>
                  <a:pt x="0" y="291"/>
                  <a:pt x="0" y="353"/>
                </a:cubicBezTo>
                <a:lnTo>
                  <a:pt x="0" y="1764"/>
                </a:lnTo>
                <a:lnTo>
                  <a:pt x="0" y="1764"/>
                </a:lnTo>
                <a:cubicBezTo>
                  <a:pt x="0" y="1826"/>
                  <a:pt x="16" y="1887"/>
                  <a:pt x="47" y="1941"/>
                </a:cubicBezTo>
                <a:cubicBezTo>
                  <a:pt x="78" y="1994"/>
                  <a:pt x="123" y="2039"/>
                  <a:pt x="176" y="2070"/>
                </a:cubicBezTo>
                <a:cubicBezTo>
                  <a:pt x="230" y="2101"/>
                  <a:pt x="291" y="2117"/>
                  <a:pt x="353" y="2117"/>
                </a:cubicBezTo>
                <a:lnTo>
                  <a:pt x="4305" y="2117"/>
                </a:lnTo>
                <a:lnTo>
                  <a:pt x="4305" y="2117"/>
                </a:lnTo>
                <a:cubicBezTo>
                  <a:pt x="4367" y="2117"/>
                  <a:pt x="4428" y="2101"/>
                  <a:pt x="4482" y="2070"/>
                </a:cubicBezTo>
                <a:cubicBezTo>
                  <a:pt x="4535" y="2039"/>
                  <a:pt x="4580" y="1994"/>
                  <a:pt x="4611" y="1941"/>
                </a:cubicBezTo>
                <a:cubicBezTo>
                  <a:pt x="4642" y="1887"/>
                  <a:pt x="4658" y="1826"/>
                  <a:pt x="4658" y="1764"/>
                </a:cubicBezTo>
                <a:lnTo>
                  <a:pt x="4658" y="352"/>
                </a:lnTo>
                <a:lnTo>
                  <a:pt x="4658" y="353"/>
                </a:lnTo>
                <a:lnTo>
                  <a:pt x="4658" y="353"/>
                </a:lnTo>
                <a:cubicBezTo>
                  <a:pt x="4658" y="291"/>
                  <a:pt x="4642" y="230"/>
                  <a:pt x="4611" y="176"/>
                </a:cubicBezTo>
                <a:cubicBezTo>
                  <a:pt x="4580" y="123"/>
                  <a:pt x="4535" y="78"/>
                  <a:pt x="4482" y="47"/>
                </a:cubicBezTo>
                <a:cubicBezTo>
                  <a:pt x="4428" y="16"/>
                  <a:pt x="4367" y="0"/>
                  <a:pt x="4305" y="0"/>
                </a:cubicBezTo>
                <a:lnTo>
                  <a:pt x="352" y="0"/>
                </a:lnTo>
              </a:path>
            </a:pathLst>
          </a:custGeom>
          <a:solidFill>
            <a:srgbClr val="B4C7E7"/>
          </a:solidFill>
          <a:ln w="2844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0" strike="noStrike" spc="-1">
                <a:solidFill>
                  <a:srgbClr val="000000"/>
                </a:solidFill>
                <a:latin typeface="Times New Roman"/>
              </a:rPr>
              <a:t>kontrol</a:t>
            </a:r>
            <a:endParaRPr lang="en-US" sz="2000" b="0" strike="noStrike" spc="-1">
              <a:solidFill>
                <a:srgbClr val="000000"/>
              </a:solidFill>
              <a:latin typeface="Calibri"/>
            </a:endParaRPr>
          </a:p>
        </p:txBody>
      </p:sp>
      <p:sp>
        <p:nvSpPr>
          <p:cNvPr id="884" name="CustomShape 9"/>
          <p:cNvSpPr/>
          <p:nvPr/>
        </p:nvSpPr>
        <p:spPr>
          <a:xfrm>
            <a:off x="3505320" y="5105520"/>
            <a:ext cx="1676160" cy="761760"/>
          </a:xfrm>
          <a:custGeom>
            <a:avLst/>
            <a:gdLst/>
            <a:ahLst/>
            <a:cxnLst/>
            <a:rect l="0" t="0" r="r" b="b"/>
            <a:pathLst>
              <a:path w="4658" h="2118">
                <a:moveTo>
                  <a:pt x="352" y="0"/>
                </a:moveTo>
                <a:lnTo>
                  <a:pt x="353" y="0"/>
                </a:lnTo>
                <a:cubicBezTo>
                  <a:pt x="291" y="0"/>
                  <a:pt x="230" y="16"/>
                  <a:pt x="176" y="47"/>
                </a:cubicBezTo>
                <a:cubicBezTo>
                  <a:pt x="123" y="78"/>
                  <a:pt x="78" y="123"/>
                  <a:pt x="47" y="176"/>
                </a:cubicBezTo>
                <a:cubicBezTo>
                  <a:pt x="16" y="230"/>
                  <a:pt x="0" y="291"/>
                  <a:pt x="0" y="353"/>
                </a:cubicBezTo>
                <a:lnTo>
                  <a:pt x="0" y="1764"/>
                </a:lnTo>
                <a:lnTo>
                  <a:pt x="0" y="1764"/>
                </a:lnTo>
                <a:cubicBezTo>
                  <a:pt x="0" y="1826"/>
                  <a:pt x="16" y="1887"/>
                  <a:pt x="47" y="1941"/>
                </a:cubicBezTo>
                <a:cubicBezTo>
                  <a:pt x="78" y="1994"/>
                  <a:pt x="123" y="2039"/>
                  <a:pt x="176" y="2070"/>
                </a:cubicBezTo>
                <a:cubicBezTo>
                  <a:pt x="230" y="2101"/>
                  <a:pt x="291" y="2117"/>
                  <a:pt x="353" y="2117"/>
                </a:cubicBezTo>
                <a:lnTo>
                  <a:pt x="4304" y="2117"/>
                </a:lnTo>
                <a:lnTo>
                  <a:pt x="4304" y="2117"/>
                </a:lnTo>
                <a:cubicBezTo>
                  <a:pt x="4366" y="2117"/>
                  <a:pt x="4427" y="2101"/>
                  <a:pt x="4481" y="2070"/>
                </a:cubicBezTo>
                <a:cubicBezTo>
                  <a:pt x="4534" y="2039"/>
                  <a:pt x="4579" y="1994"/>
                  <a:pt x="4610" y="1941"/>
                </a:cubicBezTo>
                <a:cubicBezTo>
                  <a:pt x="4641" y="1887"/>
                  <a:pt x="4657" y="1826"/>
                  <a:pt x="4657" y="1764"/>
                </a:cubicBezTo>
                <a:lnTo>
                  <a:pt x="4657" y="352"/>
                </a:lnTo>
                <a:lnTo>
                  <a:pt x="4657" y="353"/>
                </a:lnTo>
                <a:lnTo>
                  <a:pt x="4657" y="353"/>
                </a:lnTo>
                <a:cubicBezTo>
                  <a:pt x="4657" y="291"/>
                  <a:pt x="4641" y="230"/>
                  <a:pt x="4610" y="176"/>
                </a:cubicBezTo>
                <a:cubicBezTo>
                  <a:pt x="4579" y="123"/>
                  <a:pt x="4534" y="78"/>
                  <a:pt x="4481" y="47"/>
                </a:cubicBezTo>
                <a:cubicBezTo>
                  <a:pt x="4427" y="16"/>
                  <a:pt x="4366" y="0"/>
                  <a:pt x="4304" y="0"/>
                </a:cubicBezTo>
                <a:lnTo>
                  <a:pt x="352" y="0"/>
                </a:lnTo>
              </a:path>
            </a:pathLst>
          </a:custGeom>
          <a:solidFill>
            <a:srgbClr val="B4C7E7"/>
          </a:solidFill>
          <a:ln w="2844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0" strike="noStrike" spc="-1">
                <a:solidFill>
                  <a:srgbClr val="000000"/>
                </a:solidFill>
                <a:latin typeface="Times New Roman"/>
              </a:rPr>
              <a:t>seçenek</a:t>
            </a:r>
            <a:endParaRPr lang="en-US" sz="2000" b="0" strike="noStrike" spc="-1">
              <a:solidFill>
                <a:srgbClr val="000000"/>
              </a:solidFill>
              <a:latin typeface="Calibri"/>
            </a:endParaRPr>
          </a:p>
        </p:txBody>
      </p:sp>
      <p:sp>
        <p:nvSpPr>
          <p:cNvPr id="885" name="CustomShape 10"/>
          <p:cNvSpPr/>
          <p:nvPr/>
        </p:nvSpPr>
        <p:spPr>
          <a:xfrm>
            <a:off x="3352680" y="1219320"/>
            <a:ext cx="4114800" cy="1447560"/>
          </a:xfrm>
          <a:prstGeom prst="wedgeRoundRectCallout">
            <a:avLst>
              <a:gd name="adj1" fmla="val -52199"/>
              <a:gd name="adj2" fmla="val 67763"/>
              <a:gd name="adj3" fmla="val 16667"/>
            </a:avLst>
          </a:prstGeom>
          <a:solidFill>
            <a:srgbClr val="B4C7E7"/>
          </a:solidFill>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Times New Roman"/>
              </a:rPr>
              <a:t>Eleştiri</a:t>
            </a:r>
            <a:r>
              <a:rPr lang="sq-AL" sz="1600" b="0" strike="noStrike" spc="-1">
                <a:solidFill>
                  <a:srgbClr val="000000"/>
                </a:solidFill>
                <a:latin typeface="Times New Roman"/>
              </a:rPr>
              <a:t>OLUMSUZ</a:t>
            </a:r>
            <a:r>
              <a:rPr lang="en-US" sz="1600" b="0" strike="noStrike" spc="-1">
                <a:solidFill>
                  <a:srgbClr val="000000"/>
                </a:solidFill>
                <a:latin typeface="Times New Roman"/>
              </a:rPr>
              <a:t> </a:t>
            </a:r>
            <a:r>
              <a:rPr lang="sq-AL" sz="1600" b="0" strike="noStrike" spc="-1">
                <a:solidFill>
                  <a:srgbClr val="000000"/>
                </a:solidFill>
                <a:latin typeface="Times New Roman"/>
              </a:rPr>
              <a:t>MUTLAK</a:t>
            </a:r>
            <a:r>
              <a:rPr lang="en-US" sz="1600" b="0" strike="noStrike" spc="-1">
                <a:solidFill>
                  <a:srgbClr val="000000"/>
                </a:solidFill>
                <a:latin typeface="Times New Roman"/>
              </a:rPr>
              <a:t>o</a:t>
            </a:r>
            <a:r>
              <a:rPr lang="sq-AL" sz="1600" b="0" strike="noStrike" spc="-1">
                <a:solidFill>
                  <a:srgbClr val="000000"/>
                </a:solidFill>
                <a:latin typeface="Times New Roman"/>
              </a:rPr>
              <a:t>Elbette</a:t>
            </a:r>
            <a:r>
              <a:rPr lang="en-US" sz="1600" b="0" strike="noStrike" spc="-1">
                <a:solidFill>
                  <a:srgbClr val="000000"/>
                </a:solidFill>
                <a:latin typeface="Times New Roman"/>
              </a:rPr>
              <a:t> </a:t>
            </a:r>
            <a:r>
              <a:rPr lang="sq-AL" sz="1600" b="0" strike="noStrike" spc="-1">
                <a:solidFill>
                  <a:srgbClr val="000000"/>
                </a:solidFill>
                <a:latin typeface="Times New Roman"/>
              </a:rPr>
              <a:t>NASIL</a:t>
            </a:r>
            <a:r>
              <a:rPr lang="en-US" sz="1600" b="0" strike="noStrike" spc="-1">
                <a:solidFill>
                  <a:srgbClr val="000000"/>
                </a:solidFill>
                <a:latin typeface="Times New Roman"/>
              </a:rPr>
              <a:t> </a:t>
            </a:r>
            <a:r>
              <a:rPr lang="sq-AL" sz="1600" b="0" strike="noStrike" spc="-1">
                <a:solidFill>
                  <a:srgbClr val="000000"/>
                </a:solidFill>
                <a:latin typeface="Times New Roman"/>
              </a:rPr>
              <a:t>tartışma</a:t>
            </a:r>
            <a:r>
              <a:rPr lang="en-US" sz="1600" b="0" strike="noStrike" spc="-1">
                <a:solidFill>
                  <a:srgbClr val="000000"/>
                </a:solidFill>
                <a:latin typeface="Times New Roman"/>
              </a:rPr>
              <a:t> </a:t>
            </a:r>
            <a:r>
              <a:rPr lang="sq-AL" sz="1600" b="0" strike="noStrike" spc="-1">
                <a:solidFill>
                  <a:srgbClr val="000000"/>
                </a:solidFill>
                <a:latin typeface="Times New Roman"/>
              </a:rPr>
              <a:t>HAKKINDA</a:t>
            </a:r>
            <a:r>
              <a:rPr lang="en-US" sz="1600" b="0" strike="noStrike" spc="-1">
                <a:solidFill>
                  <a:srgbClr val="000000"/>
                </a:solidFill>
                <a:latin typeface="Times New Roman"/>
              </a:rPr>
              <a:t> </a:t>
            </a:r>
            <a:r>
              <a:rPr lang="sq-AL" sz="1600" b="0" strike="noStrike" spc="-1">
                <a:solidFill>
                  <a:srgbClr val="000000"/>
                </a:solidFill>
                <a:latin typeface="Times New Roman"/>
              </a:rPr>
              <a:t>Önemsiz ayrıntıları içermemeli, ancak somut işbirliğine ve hükümetin önerilerini iyileştirmeye yönelik istekliliği de içermelidir.</a:t>
            </a:r>
            <a:endParaRPr lang="en-US" sz="1600" b="0" strike="noStrike" spc="-1">
              <a:solidFill>
                <a:srgbClr val="000000"/>
              </a:solidFill>
              <a:latin typeface="Calibri"/>
            </a:endParaRPr>
          </a:p>
        </p:txBody>
      </p:sp>
      <p:sp>
        <p:nvSpPr>
          <p:cNvPr id="886" name="CustomShape 11"/>
          <p:cNvSpPr/>
          <p:nvPr/>
        </p:nvSpPr>
        <p:spPr>
          <a:xfrm>
            <a:off x="4343400" y="2895480"/>
            <a:ext cx="3809880" cy="1067040"/>
          </a:xfrm>
          <a:prstGeom prst="wedgeRoundRectCallout">
            <a:avLst>
              <a:gd name="adj1" fmla="val -51041"/>
              <a:gd name="adj2" fmla="val 78870"/>
              <a:gd name="adj3" fmla="val 16667"/>
            </a:avLst>
          </a:prstGeom>
          <a:solidFill>
            <a:srgbClr val="B4C7E7"/>
          </a:solidFill>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      D</a:t>
            </a:r>
            <a:r>
              <a:rPr lang="en-US" sz="1600" b="0" strike="noStrike" spc="-1">
                <a:solidFill>
                  <a:srgbClr val="000000"/>
                </a:solidFill>
                <a:latin typeface="Times New Roman"/>
              </a:rPr>
              <a:t>ah</a:t>
            </a:r>
            <a:r>
              <a:rPr lang="sq-AL" sz="1600" b="0" strike="noStrike" spc="-1">
                <a:solidFill>
                  <a:srgbClr val="000000"/>
                </a:solidFill>
                <a:latin typeface="Times New Roman"/>
              </a:rPr>
              <a:t>Bu, hükümet politikasının anayasaya uygunluğunun denetlenmesi anlamına gelir.</a:t>
            </a:r>
            <a:r>
              <a:rPr lang="en-US" sz="1600" b="0" strike="noStrike" spc="-1">
                <a:solidFill>
                  <a:srgbClr val="000000"/>
                </a:solidFill>
                <a:latin typeface="Times New Roman"/>
              </a:rPr>
              <a:t> </a:t>
            </a:r>
            <a:r>
              <a:rPr lang="sq-AL" sz="1600" b="0" strike="noStrike" spc="-1">
                <a:solidFill>
                  <a:srgbClr val="000000"/>
                </a:solidFill>
                <a:latin typeface="Times New Roman"/>
              </a:rPr>
              <a:t>kanun</a:t>
            </a:r>
            <a:endParaRPr lang="en-US" sz="1600" b="0" strike="noStrike" spc="-1">
              <a:solidFill>
                <a:srgbClr val="000000"/>
              </a:solidFill>
              <a:latin typeface="Calibri"/>
            </a:endParaRPr>
          </a:p>
        </p:txBody>
      </p:sp>
      <p:sp>
        <p:nvSpPr>
          <p:cNvPr id="887" name="CustomShape 12"/>
          <p:cNvSpPr/>
          <p:nvPr/>
        </p:nvSpPr>
        <p:spPr>
          <a:xfrm>
            <a:off x="5562720" y="4114800"/>
            <a:ext cx="3352680" cy="1219320"/>
          </a:xfrm>
          <a:prstGeom prst="wedgeRoundRectCallout">
            <a:avLst>
              <a:gd name="adj1" fmla="val -58523"/>
              <a:gd name="adj2" fmla="val 76694"/>
              <a:gd name="adj3" fmla="val 16667"/>
            </a:avLst>
          </a:prstGeom>
          <a:solidFill>
            <a:srgbClr val="B4C7E7"/>
          </a:solidFill>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Alternatif olarak</a:t>
            </a:r>
            <a:r>
              <a:rPr lang="en-US" sz="1600" b="0" strike="noStrike" spc="-1">
                <a:solidFill>
                  <a:srgbClr val="000000"/>
                </a:solidFill>
                <a:latin typeface="Times New Roman"/>
              </a:rPr>
              <a:t>S</a:t>
            </a:r>
            <a:r>
              <a:rPr lang="sq-AL" sz="1600" b="0" strike="noStrike" spc="-1">
                <a:solidFill>
                  <a:srgbClr val="000000"/>
                </a:solidFill>
                <a:latin typeface="Times New Roman"/>
              </a:rPr>
              <a:t>MUTLAK</a:t>
            </a:r>
            <a:endParaRPr lang="en-US" sz="1600" b="0" strike="noStrike" spc="-1">
              <a:solidFill>
                <a:srgbClr val="000000"/>
              </a:solidFill>
              <a:latin typeface="Calibri"/>
            </a:endParaRPr>
          </a:p>
          <a:p>
            <a:pPr marL="342720" indent="-342720" algn="l" rtl="0">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 örtük alternatif</a:t>
            </a:r>
            <a:endParaRPr lang="en-US" sz="1600" b="0" strike="noStrike" spc="-1">
              <a:solidFill>
                <a:srgbClr val="000000"/>
              </a:solidFill>
              <a:latin typeface="Calibri"/>
            </a:endParaRPr>
          </a:p>
          <a:p>
            <a:pPr marL="342720" indent="-342720" algn="l" rtl="0">
              <a:lnSpc>
                <a:spcPct val="100000"/>
              </a:lnSpc>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strike="noStrike" spc="-1">
                <a:solidFill>
                  <a:srgbClr val="000000"/>
                </a:solidFill>
                <a:latin typeface="Times New Roman"/>
              </a:rPr>
              <a:t> </a:t>
            </a:r>
            <a:r>
              <a:rPr lang="sq-AL" sz="1600" b="0" strike="noStrike" spc="-1">
                <a:solidFill>
                  <a:srgbClr val="000000"/>
                </a:solidFill>
                <a:latin typeface="Times New Roman"/>
              </a:rPr>
              <a:t>esaslı ve kişisel</a:t>
            </a:r>
            <a:r>
              <a:rPr lang="en-US" sz="1800" b="0" strike="noStrike" spc="-1">
                <a:solidFill>
                  <a:srgbClr val="000000"/>
                </a:solidFill>
                <a:latin typeface="Times New Roman"/>
              </a:rPr>
              <a:t>.</a:t>
            </a:r>
            <a:endParaRPr lang="en-US" sz="1800" b="0" strike="noStrike" spc="-1">
              <a:solidFill>
                <a:srgbClr val="000000"/>
              </a:solidFill>
              <a:latin typeface="Calibri"/>
            </a:endParaRPr>
          </a:p>
        </p:txBody>
      </p:sp>
      <p:pic>
        <p:nvPicPr>
          <p:cNvPr id="888" name="Picture 1"/>
          <p:cNvPicPr/>
          <p:nvPr/>
        </p:nvPicPr>
        <p:blipFill>
          <a:blip r:embed="rId2"/>
          <a:stretch/>
        </p:blipFill>
        <p:spPr>
          <a:xfrm>
            <a:off x="4230720" y="270036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876"/>
                                        </p:tgtEl>
                                        <p:attrNameLst>
                                          <p:attrName>style.visibility</p:attrName>
                                        </p:attrNameLst>
                                      </p:cBhvr>
                                      <p:to>
                                        <p:strVal val="visible"/>
                                      </p:to>
                                    </p:set>
                                    <p:anim calcmode="lin" valueType="num">
                                      <p:cBhvr additive="repl">
                                        <p:cTn id="7" dur="500" fill="hold"/>
                                        <p:tgtEl>
                                          <p:spTgt spid="876"/>
                                        </p:tgtEl>
                                        <p:attrNameLst>
                                          <p:attrName>ppt_w</p:attrName>
                                        </p:attrNameLst>
                                      </p:cBhvr>
                                      <p:tavLst>
                                        <p:tav tm="0">
                                          <p:val>
                                            <p:fltVal val="0"/>
                                          </p:val>
                                        </p:tav>
                                        <p:tav tm="100000">
                                          <p:val>
                                            <p:strVal val="#ppt_w"/>
                                          </p:val>
                                        </p:tav>
                                      </p:tavLst>
                                    </p:anim>
                                    <p:anim calcmode="lin" valueType="num">
                                      <p:cBhvr additive="repl">
                                        <p:cTn id="8" dur="500" fill="hold"/>
                                        <p:tgtEl>
                                          <p:spTgt spid="876"/>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79"/>
                                        </p:tgtEl>
                                        <p:attrNameLst>
                                          <p:attrName>style.visibility</p:attrName>
                                        </p:attrNameLst>
                                      </p:cBhvr>
                                      <p:to>
                                        <p:strVal val="visible"/>
                                      </p:to>
                                    </p:set>
                                    <p:anim calcmode="lin" valueType="num">
                                      <p:cBhvr additive="repl">
                                        <p:cTn id="13" dur="500" fill="hold"/>
                                        <p:tgtEl>
                                          <p:spTgt spid="879"/>
                                        </p:tgtEl>
                                        <p:attrNameLst>
                                          <p:attrName>ppt_w</p:attrName>
                                        </p:attrNameLst>
                                      </p:cBhvr>
                                      <p:tavLst>
                                        <p:tav tm="0">
                                          <p:val>
                                            <p:fltVal val="0"/>
                                          </p:val>
                                        </p:tav>
                                        <p:tav tm="100000">
                                          <p:val>
                                            <p:strVal val="#ppt_w"/>
                                          </p:val>
                                        </p:tav>
                                      </p:tavLst>
                                    </p:anim>
                                    <p:anim calcmode="lin" valueType="num">
                                      <p:cBhvr additive="repl">
                                        <p:cTn id="14" dur="500" fill="hold"/>
                                        <p:tgtEl>
                                          <p:spTgt spid="879"/>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82"/>
                                        </p:tgtEl>
                                        <p:attrNameLst>
                                          <p:attrName>style.visibility</p:attrName>
                                        </p:attrNameLst>
                                      </p:cBhvr>
                                      <p:to>
                                        <p:strVal val="visible"/>
                                      </p:to>
                                    </p:set>
                                    <p:anim calcmode="lin" valueType="num">
                                      <p:cBhvr additive="repl">
                                        <p:cTn id="19" dur="500" fill="hold"/>
                                        <p:tgtEl>
                                          <p:spTgt spid="882"/>
                                        </p:tgtEl>
                                        <p:attrNameLst>
                                          <p:attrName>ppt_w</p:attrName>
                                        </p:attrNameLst>
                                      </p:cBhvr>
                                      <p:tavLst>
                                        <p:tav tm="0">
                                          <p:val>
                                            <p:fltVal val="0"/>
                                          </p:val>
                                        </p:tav>
                                        <p:tav tm="100000">
                                          <p:val>
                                            <p:strVal val="#ppt_w"/>
                                          </p:val>
                                        </p:tav>
                                      </p:tavLst>
                                    </p:anim>
                                    <p:anim calcmode="lin" valueType="num">
                                      <p:cBhvr additive="repl">
                                        <p:cTn id="20" dur="500" fill="hold"/>
                                        <p:tgtEl>
                                          <p:spTgt spid="882"/>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85"/>
                                        </p:tgtEl>
                                        <p:attrNameLst>
                                          <p:attrName>style.visibility</p:attrName>
                                        </p:attrNameLst>
                                      </p:cBhvr>
                                      <p:to>
                                        <p:strVal val="visible"/>
                                      </p:to>
                                    </p:set>
                                    <p:anim calcmode="lin" valueType="num">
                                      <p:cBhvr additive="repl">
                                        <p:cTn id="25" dur="500" fill="hold"/>
                                        <p:tgtEl>
                                          <p:spTgt spid="885"/>
                                        </p:tgtEl>
                                        <p:attrNameLst>
                                          <p:attrName>ppt_w</p:attrName>
                                        </p:attrNameLst>
                                      </p:cBhvr>
                                      <p:tavLst>
                                        <p:tav tm="0">
                                          <p:val>
                                            <p:fltVal val="0"/>
                                          </p:val>
                                        </p:tav>
                                        <p:tav tm="100000">
                                          <p:val>
                                            <p:strVal val="#ppt_w"/>
                                          </p:val>
                                        </p:tav>
                                      </p:tavLst>
                                    </p:anim>
                                    <p:anim calcmode="lin" valueType="num">
                                      <p:cBhvr additive="repl">
                                        <p:cTn id="26" dur="500" fill="hold"/>
                                        <p:tgtEl>
                                          <p:spTgt spid="885"/>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80"/>
                                        </p:tgtEl>
                                        <p:attrNameLst>
                                          <p:attrName>style.visibility</p:attrName>
                                        </p:attrNameLst>
                                      </p:cBhvr>
                                      <p:to>
                                        <p:strVal val="visible"/>
                                      </p:to>
                                    </p:set>
                                    <p:anim calcmode="lin" valueType="num">
                                      <p:cBhvr additive="repl">
                                        <p:cTn id="31" dur="500" fill="hold"/>
                                        <p:tgtEl>
                                          <p:spTgt spid="880"/>
                                        </p:tgtEl>
                                        <p:attrNameLst>
                                          <p:attrName>ppt_w</p:attrName>
                                        </p:attrNameLst>
                                      </p:cBhvr>
                                      <p:tavLst>
                                        <p:tav tm="0">
                                          <p:val>
                                            <p:fltVal val="0"/>
                                          </p:val>
                                        </p:tav>
                                        <p:tav tm="100000">
                                          <p:val>
                                            <p:strVal val="#ppt_w"/>
                                          </p:val>
                                        </p:tav>
                                      </p:tavLst>
                                    </p:anim>
                                    <p:anim calcmode="lin" valueType="num">
                                      <p:cBhvr additive="repl">
                                        <p:cTn id="32" dur="500" fill="hold"/>
                                        <p:tgtEl>
                                          <p:spTgt spid="880"/>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83"/>
                                        </p:tgtEl>
                                        <p:attrNameLst>
                                          <p:attrName>style.visibility</p:attrName>
                                        </p:attrNameLst>
                                      </p:cBhvr>
                                      <p:to>
                                        <p:strVal val="visible"/>
                                      </p:to>
                                    </p:set>
                                    <p:anim calcmode="lin" valueType="num">
                                      <p:cBhvr additive="repl">
                                        <p:cTn id="37" dur="500" fill="hold"/>
                                        <p:tgtEl>
                                          <p:spTgt spid="883"/>
                                        </p:tgtEl>
                                        <p:attrNameLst>
                                          <p:attrName>ppt_w</p:attrName>
                                        </p:attrNameLst>
                                      </p:cBhvr>
                                      <p:tavLst>
                                        <p:tav tm="0">
                                          <p:val>
                                            <p:fltVal val="0"/>
                                          </p:val>
                                        </p:tav>
                                        <p:tav tm="100000">
                                          <p:val>
                                            <p:strVal val="#ppt_w"/>
                                          </p:val>
                                        </p:tav>
                                      </p:tavLst>
                                    </p:anim>
                                    <p:anim calcmode="lin" valueType="num">
                                      <p:cBhvr additive="repl">
                                        <p:cTn id="38" dur="500" fill="hold"/>
                                        <p:tgtEl>
                                          <p:spTgt spid="883"/>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886"/>
                                        </p:tgtEl>
                                        <p:attrNameLst>
                                          <p:attrName>style.visibility</p:attrName>
                                        </p:attrNameLst>
                                      </p:cBhvr>
                                      <p:to>
                                        <p:strVal val="visible"/>
                                      </p:to>
                                    </p:set>
                                    <p:anim calcmode="lin" valueType="num">
                                      <p:cBhvr additive="repl">
                                        <p:cTn id="43" dur="500" fill="hold"/>
                                        <p:tgtEl>
                                          <p:spTgt spid="886"/>
                                        </p:tgtEl>
                                        <p:attrNameLst>
                                          <p:attrName>ppt_w</p:attrName>
                                        </p:attrNameLst>
                                      </p:cBhvr>
                                      <p:tavLst>
                                        <p:tav tm="0">
                                          <p:val>
                                            <p:fltVal val="0"/>
                                          </p:val>
                                        </p:tav>
                                        <p:tav tm="100000">
                                          <p:val>
                                            <p:strVal val="#ppt_w"/>
                                          </p:val>
                                        </p:tav>
                                      </p:tavLst>
                                    </p:anim>
                                    <p:anim calcmode="lin" valueType="num">
                                      <p:cBhvr additive="repl">
                                        <p:cTn id="44" dur="500" fill="hold"/>
                                        <p:tgtEl>
                                          <p:spTgt spid="886"/>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881"/>
                                        </p:tgtEl>
                                        <p:attrNameLst>
                                          <p:attrName>style.visibility</p:attrName>
                                        </p:attrNameLst>
                                      </p:cBhvr>
                                      <p:to>
                                        <p:strVal val="visible"/>
                                      </p:to>
                                    </p:set>
                                    <p:anim calcmode="lin" valueType="num">
                                      <p:cBhvr additive="repl">
                                        <p:cTn id="49" dur="500" fill="hold"/>
                                        <p:tgtEl>
                                          <p:spTgt spid="881"/>
                                        </p:tgtEl>
                                        <p:attrNameLst>
                                          <p:attrName>ppt_w</p:attrName>
                                        </p:attrNameLst>
                                      </p:cBhvr>
                                      <p:tavLst>
                                        <p:tav tm="0">
                                          <p:val>
                                            <p:fltVal val="0"/>
                                          </p:val>
                                        </p:tav>
                                        <p:tav tm="100000">
                                          <p:val>
                                            <p:strVal val="#ppt_w"/>
                                          </p:val>
                                        </p:tav>
                                      </p:tavLst>
                                    </p:anim>
                                    <p:anim calcmode="lin" valueType="num">
                                      <p:cBhvr additive="repl">
                                        <p:cTn id="50" dur="500" fill="hold"/>
                                        <p:tgtEl>
                                          <p:spTgt spid="881"/>
                                        </p:tgtEl>
                                        <p:attrNameLst>
                                          <p:attrName>ppt_h</p:attrName>
                                        </p:attrNameLst>
                                      </p:cBhvr>
                                      <p:tavLst>
                                        <p:tav tm="0">
                                          <p:val>
                                            <p:strVal val="#ppt_h"/>
                                          </p:val>
                                        </p:tav>
                                        <p:tav tm="100000">
                                          <p:val>
                                            <p:strVal val="#ppt_h"/>
                                          </p:val>
                                        </p:tav>
                                      </p:tavLst>
                                    </p:anim>
                                  </p:childTnLst>
                                </p:cTn>
                              </p:par>
                            </p:childTnLst>
                          </p:cTn>
                        </p:par>
                      </p:childTnLst>
                    </p:cTn>
                  </p:par>
                  <p:par>
                    <p:cTn id="51" fill="hold" nodeType="clickEffect">
                      <p:stCondLst>
                        <p:cond delay="indefinite"/>
                      </p:stCondLst>
                      <p:childTnLst>
                        <p:par>
                          <p:cTn id="52" fill="hold" nodeType="withEffect">
                            <p:stCondLst>
                              <p:cond delay="0"/>
                            </p:stCondLst>
                            <p:childTnLst>
                              <p:par>
                                <p:cTn id="53" presetID="17" presetClass="entr" presetSubtype="10" fill="hold" nodeType="clickEffect">
                                  <p:stCondLst>
                                    <p:cond delay="0"/>
                                  </p:stCondLst>
                                  <p:childTnLst>
                                    <p:set>
                                      <p:cBhvr>
                                        <p:cTn id="54" dur="1" fill="hold">
                                          <p:stCondLst>
                                            <p:cond delay="0"/>
                                          </p:stCondLst>
                                        </p:cTn>
                                        <p:tgtEl>
                                          <p:spTgt spid="884"/>
                                        </p:tgtEl>
                                        <p:attrNameLst>
                                          <p:attrName>style.visibility</p:attrName>
                                        </p:attrNameLst>
                                      </p:cBhvr>
                                      <p:to>
                                        <p:strVal val="visible"/>
                                      </p:to>
                                    </p:set>
                                    <p:anim calcmode="lin" valueType="num">
                                      <p:cBhvr additive="repl">
                                        <p:cTn id="55" dur="500" fill="hold"/>
                                        <p:tgtEl>
                                          <p:spTgt spid="884"/>
                                        </p:tgtEl>
                                        <p:attrNameLst>
                                          <p:attrName>ppt_w</p:attrName>
                                        </p:attrNameLst>
                                      </p:cBhvr>
                                      <p:tavLst>
                                        <p:tav tm="0">
                                          <p:val>
                                            <p:fltVal val="0"/>
                                          </p:val>
                                        </p:tav>
                                        <p:tav tm="100000">
                                          <p:val>
                                            <p:strVal val="#ppt_w"/>
                                          </p:val>
                                        </p:tav>
                                      </p:tavLst>
                                    </p:anim>
                                    <p:anim calcmode="lin" valueType="num">
                                      <p:cBhvr additive="repl">
                                        <p:cTn id="56" dur="500" fill="hold"/>
                                        <p:tgtEl>
                                          <p:spTgt spid="884"/>
                                        </p:tgtEl>
                                        <p:attrNameLst>
                                          <p:attrName>ppt_h</p:attrName>
                                        </p:attrNameLst>
                                      </p:cBhvr>
                                      <p:tavLst>
                                        <p:tav tm="0">
                                          <p:val>
                                            <p:strVal val="#ppt_h"/>
                                          </p:val>
                                        </p:tav>
                                        <p:tav tm="100000">
                                          <p:val>
                                            <p:strVal val="#ppt_h"/>
                                          </p:val>
                                        </p:tav>
                                      </p:tavLst>
                                    </p:anim>
                                  </p:childTnLst>
                                </p:cTn>
                              </p:par>
                            </p:childTnLst>
                          </p:cTn>
                        </p:par>
                      </p:childTnLst>
                    </p:cTn>
                  </p:par>
                  <p:par>
                    <p:cTn id="57" fill="hold" nodeType="clickEffect">
                      <p:stCondLst>
                        <p:cond delay="indefinite"/>
                      </p:stCondLst>
                      <p:childTnLst>
                        <p:par>
                          <p:cTn id="58" fill="hold" nodeType="withEffect">
                            <p:stCondLst>
                              <p:cond delay="0"/>
                            </p:stCondLst>
                            <p:childTnLst>
                              <p:par>
                                <p:cTn id="59" presetID="17" presetClass="entr" presetSubtype="10" fill="hold" nodeType="clickEffect">
                                  <p:stCondLst>
                                    <p:cond delay="0"/>
                                  </p:stCondLst>
                                  <p:childTnLst>
                                    <p:set>
                                      <p:cBhvr>
                                        <p:cTn id="60" dur="1" fill="hold">
                                          <p:stCondLst>
                                            <p:cond delay="0"/>
                                          </p:stCondLst>
                                        </p:cTn>
                                        <p:tgtEl>
                                          <p:spTgt spid="887"/>
                                        </p:tgtEl>
                                        <p:attrNameLst>
                                          <p:attrName>style.visibility</p:attrName>
                                        </p:attrNameLst>
                                      </p:cBhvr>
                                      <p:to>
                                        <p:strVal val="visible"/>
                                      </p:to>
                                    </p:set>
                                    <p:anim calcmode="lin" valueType="num">
                                      <p:cBhvr additive="repl">
                                        <p:cTn id="61" dur="500" fill="hold"/>
                                        <p:tgtEl>
                                          <p:spTgt spid="887"/>
                                        </p:tgtEl>
                                        <p:attrNameLst>
                                          <p:attrName>ppt_w</p:attrName>
                                        </p:attrNameLst>
                                      </p:cBhvr>
                                      <p:tavLst>
                                        <p:tav tm="0">
                                          <p:val>
                                            <p:fltVal val="0"/>
                                          </p:val>
                                        </p:tav>
                                        <p:tav tm="100000">
                                          <p:val>
                                            <p:strVal val="#ppt_w"/>
                                          </p:val>
                                        </p:tav>
                                      </p:tavLst>
                                    </p:anim>
                                    <p:anim calcmode="lin" valueType="num">
                                      <p:cBhvr additive="repl">
                                        <p:cTn id="62" dur="500" fill="hold"/>
                                        <p:tgtEl>
                                          <p:spTgt spid="88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 name="TextShape 1"/>
          <p:cNvSpPr txBox="1"/>
          <p:nvPr/>
        </p:nvSpPr>
        <p:spPr>
          <a:xfrm>
            <a:off x="628560" y="1447920"/>
            <a:ext cx="7886880" cy="4929120"/>
          </a:xfrm>
          <a:prstGeom prst="rect">
            <a:avLst/>
          </a:prstGeom>
          <a:noFill/>
          <a:ln w="0">
            <a:noFill/>
          </a:ln>
        </p:spPr>
        <p:txBody>
          <a:bodyPr>
            <a:normAutofit/>
          </a:bodyPr>
          <a:lstStyle/>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  </a:t>
            </a:r>
            <a:endParaRPr lang="en-US" sz="1600" b="0" strike="noStrike" spc="-1">
              <a:solidFill>
                <a:srgbClr val="000000"/>
              </a:solidFill>
              <a:latin typeface="Calibri"/>
            </a:endParaRPr>
          </a:p>
          <a:p>
            <a:pPr marL="171360" indent="-171360" algn="l" rtl="0">
              <a:lnSpc>
                <a:spcPct val="9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90000"/>
              </a:lnSpc>
              <a:spcBef>
                <a:spcPts val="748"/>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90000"/>
              </a:lnSpc>
              <a:spcBef>
                <a:spcPts val="748"/>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sp>
        <p:nvSpPr>
          <p:cNvPr id="890"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891"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6E6760A-B770-40D6-B466-A24C2EF51CB2}" type="slidenum">
              <a:rPr lang="en-US" sz="900" b="0" strike="noStrike" spc="-1">
                <a:solidFill>
                  <a:srgbClr val="898989"/>
                </a:solidFill>
                <a:latin typeface="Calibri"/>
              </a:rPr>
              <a:t>31</a:t>
            </a:fld>
            <a:endParaRPr lang="en-US" sz="900" b="0" strike="noStrike" spc="-1">
              <a:solidFill>
                <a:srgbClr val="000000"/>
              </a:solidFill>
              <a:latin typeface="Calibri"/>
            </a:endParaRPr>
          </a:p>
        </p:txBody>
      </p:sp>
      <p:sp>
        <p:nvSpPr>
          <p:cNvPr id="892" name="CustomShape 4"/>
          <p:cNvSpPr/>
          <p:nvPr/>
        </p:nvSpPr>
        <p:spPr>
          <a:xfrm>
            <a:off x="843120" y="2090880"/>
            <a:ext cx="2971800" cy="761760"/>
          </a:xfrm>
          <a:custGeom>
            <a:avLst/>
            <a:gdLst/>
            <a:ahLst/>
            <a:cxnLst/>
            <a:rect l="0" t="0" r="r" b="b"/>
            <a:pathLst>
              <a:path w="8257" h="2118">
                <a:moveTo>
                  <a:pt x="352" y="0"/>
                </a:moveTo>
                <a:lnTo>
                  <a:pt x="353" y="0"/>
                </a:lnTo>
                <a:cubicBezTo>
                  <a:pt x="291" y="0"/>
                  <a:pt x="230" y="16"/>
                  <a:pt x="176" y="47"/>
                </a:cubicBezTo>
                <a:cubicBezTo>
                  <a:pt x="123" y="78"/>
                  <a:pt x="78" y="123"/>
                  <a:pt x="47" y="176"/>
                </a:cubicBezTo>
                <a:cubicBezTo>
                  <a:pt x="16" y="230"/>
                  <a:pt x="0" y="291"/>
                  <a:pt x="0" y="353"/>
                </a:cubicBezTo>
                <a:lnTo>
                  <a:pt x="0" y="1764"/>
                </a:lnTo>
                <a:lnTo>
                  <a:pt x="0" y="1764"/>
                </a:lnTo>
                <a:cubicBezTo>
                  <a:pt x="0" y="1826"/>
                  <a:pt x="16" y="1887"/>
                  <a:pt x="47" y="1941"/>
                </a:cubicBezTo>
                <a:cubicBezTo>
                  <a:pt x="78" y="1994"/>
                  <a:pt x="123" y="2039"/>
                  <a:pt x="176" y="2070"/>
                </a:cubicBezTo>
                <a:cubicBezTo>
                  <a:pt x="230" y="2101"/>
                  <a:pt x="291" y="2117"/>
                  <a:pt x="353" y="2117"/>
                </a:cubicBezTo>
                <a:lnTo>
                  <a:pt x="7903" y="2117"/>
                </a:lnTo>
                <a:lnTo>
                  <a:pt x="7903" y="2117"/>
                </a:lnTo>
                <a:cubicBezTo>
                  <a:pt x="7965" y="2117"/>
                  <a:pt x="8026" y="2101"/>
                  <a:pt x="8080" y="2070"/>
                </a:cubicBezTo>
                <a:cubicBezTo>
                  <a:pt x="8133" y="2039"/>
                  <a:pt x="8178" y="1994"/>
                  <a:pt x="8209" y="1941"/>
                </a:cubicBezTo>
                <a:cubicBezTo>
                  <a:pt x="8240" y="1887"/>
                  <a:pt x="8256" y="1826"/>
                  <a:pt x="8256" y="1764"/>
                </a:cubicBezTo>
                <a:lnTo>
                  <a:pt x="8256" y="352"/>
                </a:lnTo>
                <a:lnTo>
                  <a:pt x="8256" y="353"/>
                </a:lnTo>
                <a:lnTo>
                  <a:pt x="8256" y="353"/>
                </a:lnTo>
                <a:cubicBezTo>
                  <a:pt x="8256" y="291"/>
                  <a:pt x="8240" y="230"/>
                  <a:pt x="8209" y="176"/>
                </a:cubicBezTo>
                <a:cubicBezTo>
                  <a:pt x="8178" y="123"/>
                  <a:pt x="8133" y="78"/>
                  <a:pt x="8080" y="47"/>
                </a:cubicBezTo>
                <a:cubicBezTo>
                  <a:pt x="8026" y="16"/>
                  <a:pt x="7965" y="0"/>
                  <a:pt x="7903" y="0"/>
                </a:cubicBezTo>
                <a:lnTo>
                  <a:pt x="352"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Hükümet ve muhalefet</a:t>
            </a:r>
            <a:endParaRPr lang="en-US" sz="1800" b="0" strike="noStrike" spc="-1">
              <a:solidFill>
                <a:srgbClr val="000000"/>
              </a:solidFill>
              <a:latin typeface="Calibri"/>
            </a:endParaRPr>
          </a:p>
        </p:txBody>
      </p:sp>
      <p:sp>
        <p:nvSpPr>
          <p:cNvPr id="893" name="CustomShape 5"/>
          <p:cNvSpPr/>
          <p:nvPr/>
        </p:nvSpPr>
        <p:spPr>
          <a:xfrm>
            <a:off x="843120" y="299412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karşı güç olarak</a:t>
            </a:r>
            <a:endParaRPr lang="en-US" sz="1800" b="0" strike="noStrike" spc="-1">
              <a:solidFill>
                <a:srgbClr val="000000"/>
              </a:solidFill>
              <a:latin typeface="Calibri"/>
            </a:endParaRPr>
          </a:p>
        </p:txBody>
      </p:sp>
      <p:sp>
        <p:nvSpPr>
          <p:cNvPr id="894" name="CustomShape 6"/>
          <p:cNvSpPr/>
          <p:nvPr/>
        </p:nvSpPr>
        <p:spPr>
          <a:xfrm>
            <a:off x="843120" y="384984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 bir alternatif olarak</a:t>
            </a:r>
            <a:endParaRPr lang="en-US" sz="1800" b="0" strike="noStrike" spc="-1">
              <a:solidFill>
                <a:srgbClr val="000000"/>
              </a:solidFill>
              <a:latin typeface="Calibri"/>
            </a:endParaRPr>
          </a:p>
        </p:txBody>
      </p:sp>
      <p:sp>
        <p:nvSpPr>
          <p:cNvPr id="895" name="CustomShape 7"/>
          <p:cNvSpPr/>
          <p:nvPr/>
        </p:nvSpPr>
        <p:spPr>
          <a:xfrm>
            <a:off x="857160" y="4724280"/>
            <a:ext cx="2971800" cy="685800"/>
          </a:xfrm>
          <a:custGeom>
            <a:avLst/>
            <a:gdLst/>
            <a:ahLst/>
            <a:cxnLst/>
            <a:rect l="0" t="0" r="r" b="b"/>
            <a:pathLst>
              <a:path w="82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7938" y="1906"/>
                </a:lnTo>
                <a:lnTo>
                  <a:pt x="7938" y="1906"/>
                </a:lnTo>
                <a:cubicBezTo>
                  <a:pt x="7994" y="1906"/>
                  <a:pt x="8049" y="1891"/>
                  <a:pt x="8097" y="1863"/>
                </a:cubicBezTo>
                <a:cubicBezTo>
                  <a:pt x="8145" y="1836"/>
                  <a:pt x="8186" y="1795"/>
                  <a:pt x="8213" y="1747"/>
                </a:cubicBezTo>
                <a:cubicBezTo>
                  <a:pt x="8241" y="1699"/>
                  <a:pt x="8256" y="1644"/>
                  <a:pt x="8256" y="1588"/>
                </a:cubicBezTo>
                <a:lnTo>
                  <a:pt x="8256" y="317"/>
                </a:lnTo>
                <a:lnTo>
                  <a:pt x="8256" y="318"/>
                </a:lnTo>
                <a:lnTo>
                  <a:pt x="8256" y="318"/>
                </a:lnTo>
                <a:cubicBezTo>
                  <a:pt x="8256" y="262"/>
                  <a:pt x="8241" y="207"/>
                  <a:pt x="8213" y="159"/>
                </a:cubicBezTo>
                <a:cubicBezTo>
                  <a:pt x="8186" y="111"/>
                  <a:pt x="8145" y="70"/>
                  <a:pt x="8097" y="43"/>
                </a:cubicBezTo>
                <a:cubicBezTo>
                  <a:pt x="8049" y="15"/>
                  <a:pt x="7994" y="0"/>
                  <a:pt x="7938" y="0"/>
                </a:cubicBezTo>
                <a:lnTo>
                  <a:pt x="317"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Kontrolör rolündeki muhalefet</a:t>
            </a:r>
            <a:endParaRPr lang="en-US" sz="1800" b="0" strike="noStrike" spc="-1">
              <a:solidFill>
                <a:srgbClr val="000000"/>
              </a:solidFill>
              <a:latin typeface="Calibri"/>
            </a:endParaRPr>
          </a:p>
        </p:txBody>
      </p:sp>
      <p:sp>
        <p:nvSpPr>
          <p:cNvPr id="896" name="CustomShape 8"/>
          <p:cNvSpPr/>
          <p:nvPr/>
        </p:nvSpPr>
        <p:spPr>
          <a:xfrm>
            <a:off x="5105520" y="3087720"/>
            <a:ext cx="2971800" cy="762120"/>
          </a:xfrm>
          <a:custGeom>
            <a:avLst/>
            <a:gdLst/>
            <a:ahLst/>
            <a:cxnLst/>
            <a:rect l="0" t="0" r="r" b="b"/>
            <a:pathLst>
              <a:path w="8257" h="2119">
                <a:moveTo>
                  <a:pt x="353" y="0"/>
                </a:moveTo>
                <a:lnTo>
                  <a:pt x="353" y="0"/>
                </a:lnTo>
                <a:cubicBezTo>
                  <a:pt x="291" y="0"/>
                  <a:pt x="230" y="16"/>
                  <a:pt x="177" y="47"/>
                </a:cubicBezTo>
                <a:cubicBezTo>
                  <a:pt x="123" y="78"/>
                  <a:pt x="78" y="123"/>
                  <a:pt x="47" y="177"/>
                </a:cubicBezTo>
                <a:cubicBezTo>
                  <a:pt x="16" y="230"/>
                  <a:pt x="0" y="291"/>
                  <a:pt x="0" y="353"/>
                </a:cubicBezTo>
                <a:lnTo>
                  <a:pt x="0" y="1765"/>
                </a:lnTo>
                <a:lnTo>
                  <a:pt x="0" y="1765"/>
                </a:lnTo>
                <a:cubicBezTo>
                  <a:pt x="0" y="1827"/>
                  <a:pt x="16" y="1888"/>
                  <a:pt x="47" y="1942"/>
                </a:cubicBezTo>
                <a:cubicBezTo>
                  <a:pt x="78" y="1995"/>
                  <a:pt x="123" y="2040"/>
                  <a:pt x="177" y="2071"/>
                </a:cubicBezTo>
                <a:cubicBezTo>
                  <a:pt x="230" y="2102"/>
                  <a:pt x="291" y="2118"/>
                  <a:pt x="353" y="2118"/>
                </a:cubicBezTo>
                <a:lnTo>
                  <a:pt x="7903" y="2118"/>
                </a:lnTo>
                <a:lnTo>
                  <a:pt x="7903" y="2118"/>
                </a:lnTo>
                <a:cubicBezTo>
                  <a:pt x="7965" y="2118"/>
                  <a:pt x="8026" y="2102"/>
                  <a:pt x="8080" y="2071"/>
                </a:cubicBezTo>
                <a:cubicBezTo>
                  <a:pt x="8133" y="2040"/>
                  <a:pt x="8178" y="1995"/>
                  <a:pt x="8209" y="1942"/>
                </a:cubicBezTo>
                <a:cubicBezTo>
                  <a:pt x="8240" y="1888"/>
                  <a:pt x="8256" y="1827"/>
                  <a:pt x="8256" y="1765"/>
                </a:cubicBezTo>
                <a:lnTo>
                  <a:pt x="8256" y="353"/>
                </a:lnTo>
                <a:lnTo>
                  <a:pt x="8256" y="353"/>
                </a:lnTo>
                <a:lnTo>
                  <a:pt x="8256" y="353"/>
                </a:lnTo>
                <a:cubicBezTo>
                  <a:pt x="8256" y="291"/>
                  <a:pt x="8240" y="230"/>
                  <a:pt x="8209" y="177"/>
                </a:cubicBezTo>
                <a:cubicBezTo>
                  <a:pt x="8178" y="123"/>
                  <a:pt x="8133" y="78"/>
                  <a:pt x="8080" y="47"/>
                </a:cubicBezTo>
                <a:cubicBezTo>
                  <a:pt x="8026" y="16"/>
                  <a:pt x="7965" y="0"/>
                  <a:pt x="7903" y="0"/>
                </a:cubicBezTo>
                <a:lnTo>
                  <a:pt x="353"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l" rtl="0">
              <a:spcBef>
                <a:spcPts val="4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800" b="0" strike="noStrike" spc="-1">
                <a:solidFill>
                  <a:srgbClr val="000000"/>
                </a:solidFill>
                <a:latin typeface="Calibri"/>
              </a:rPr>
              <a:t>Muhalefetin zorlukları</a:t>
            </a:r>
            <a:endParaRPr lang="en-US" sz="1800" b="0" strike="noStrike" spc="-1">
              <a:solidFill>
                <a:srgbClr val="000000"/>
              </a:solidFill>
              <a:latin typeface="Calibri"/>
            </a:endParaRPr>
          </a:p>
        </p:txBody>
      </p:sp>
      <p:sp>
        <p:nvSpPr>
          <p:cNvPr id="897" name="CustomShape 9"/>
          <p:cNvSpPr/>
          <p:nvPr/>
        </p:nvSpPr>
        <p:spPr>
          <a:xfrm>
            <a:off x="652320" y="1125360"/>
            <a:ext cx="6915240" cy="644760"/>
          </a:xfrm>
          <a:custGeom>
            <a:avLst/>
            <a:gdLst/>
            <a:ahLst/>
            <a:cxnLst/>
            <a:rect l="0" t="0" r="r" b="b"/>
            <a:pathLst>
              <a:path w="19211" h="1793">
                <a:moveTo>
                  <a:pt x="298" y="0"/>
                </a:moveTo>
                <a:lnTo>
                  <a:pt x="299" y="0"/>
                </a:lnTo>
                <a:cubicBezTo>
                  <a:pt x="246" y="0"/>
                  <a:pt x="195" y="14"/>
                  <a:pt x="149" y="40"/>
                </a:cubicBezTo>
                <a:cubicBezTo>
                  <a:pt x="104" y="66"/>
                  <a:pt x="66" y="104"/>
                  <a:pt x="40" y="149"/>
                </a:cubicBezTo>
                <a:cubicBezTo>
                  <a:pt x="14" y="195"/>
                  <a:pt x="0" y="246"/>
                  <a:pt x="0" y="299"/>
                </a:cubicBezTo>
                <a:lnTo>
                  <a:pt x="0" y="1493"/>
                </a:lnTo>
                <a:lnTo>
                  <a:pt x="0" y="1493"/>
                </a:lnTo>
                <a:cubicBezTo>
                  <a:pt x="0" y="1546"/>
                  <a:pt x="14" y="1597"/>
                  <a:pt x="40" y="1643"/>
                </a:cubicBezTo>
                <a:cubicBezTo>
                  <a:pt x="66" y="1688"/>
                  <a:pt x="104" y="1726"/>
                  <a:pt x="149" y="1752"/>
                </a:cubicBezTo>
                <a:cubicBezTo>
                  <a:pt x="195" y="1778"/>
                  <a:pt x="246" y="1792"/>
                  <a:pt x="299" y="1792"/>
                </a:cubicBezTo>
                <a:lnTo>
                  <a:pt x="18911" y="1792"/>
                </a:lnTo>
                <a:lnTo>
                  <a:pt x="18911" y="1792"/>
                </a:lnTo>
                <a:cubicBezTo>
                  <a:pt x="18964" y="1792"/>
                  <a:pt x="19015" y="1778"/>
                  <a:pt x="19061" y="1752"/>
                </a:cubicBezTo>
                <a:cubicBezTo>
                  <a:pt x="19106" y="1726"/>
                  <a:pt x="19144" y="1688"/>
                  <a:pt x="19170" y="1643"/>
                </a:cubicBezTo>
                <a:cubicBezTo>
                  <a:pt x="19196" y="1597"/>
                  <a:pt x="19210" y="1546"/>
                  <a:pt x="19210" y="1493"/>
                </a:cubicBezTo>
                <a:lnTo>
                  <a:pt x="19210" y="298"/>
                </a:lnTo>
                <a:lnTo>
                  <a:pt x="19210" y="299"/>
                </a:lnTo>
                <a:lnTo>
                  <a:pt x="19210" y="299"/>
                </a:lnTo>
                <a:cubicBezTo>
                  <a:pt x="19210" y="246"/>
                  <a:pt x="19196" y="195"/>
                  <a:pt x="19170" y="149"/>
                </a:cubicBezTo>
                <a:cubicBezTo>
                  <a:pt x="19144" y="104"/>
                  <a:pt x="19106" y="66"/>
                  <a:pt x="19061" y="40"/>
                </a:cubicBezTo>
                <a:cubicBezTo>
                  <a:pt x="19015" y="14"/>
                  <a:pt x="18964" y="0"/>
                  <a:pt x="18911" y="0"/>
                </a:cubicBezTo>
                <a:lnTo>
                  <a:pt x="298" y="0"/>
                </a:lnTo>
              </a:path>
            </a:pathLst>
          </a:custGeom>
          <a:solidFill>
            <a:srgbClr val="B4C7E7"/>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000" b="1" strike="noStrike" spc="-1">
                <a:solidFill>
                  <a:srgbClr val="000000"/>
                </a:solidFill>
                <a:latin typeface="Calibri"/>
              </a:rPr>
              <a:t>Muhalefetin işlevi ve zorlukları</a:t>
            </a:r>
            <a:endParaRPr lang="en-US" sz="2000" b="0" strike="noStrike" spc="-1">
              <a:solidFill>
                <a:srgbClr val="000000"/>
              </a:solidFill>
              <a:latin typeface="Calibri"/>
            </a:endParaRPr>
          </a:p>
        </p:txBody>
      </p:sp>
      <p:pic>
        <p:nvPicPr>
          <p:cNvPr id="898" name="Picture 1"/>
          <p:cNvPicPr/>
          <p:nvPr/>
        </p:nvPicPr>
        <p:blipFill>
          <a:blip r:embed="rId2"/>
          <a:stretch/>
        </p:blipFill>
        <p:spPr>
          <a:xfrm>
            <a:off x="4191120" y="2743200"/>
            <a:ext cx="6016680" cy="4352760"/>
          </a:xfrm>
          <a:prstGeom prst="rect">
            <a:avLst/>
          </a:prstGeom>
          <a:ln w="0">
            <a:noFill/>
          </a:ln>
        </p:spPr>
      </p:pic>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3" presetClass="entr" presetSubtype="10" fill="hold" nodeType="clickEffect">
                                  <p:stCondLst>
                                    <p:cond delay="0"/>
                                  </p:stCondLst>
                                  <p:childTnLst>
                                    <p:set>
                                      <p:cBhvr>
                                        <p:cTn id="6" dur="1" fill="hold">
                                          <p:stCondLst>
                                            <p:cond delay="0"/>
                                          </p:stCondLst>
                                        </p:cTn>
                                        <p:tgtEl>
                                          <p:spTgt spid="892"/>
                                        </p:tgtEl>
                                        <p:attrNameLst>
                                          <p:attrName>style.visibility</p:attrName>
                                        </p:attrNameLst>
                                      </p:cBhvr>
                                      <p:to>
                                        <p:strVal val="visible"/>
                                      </p:to>
                                    </p:set>
                                    <p:animEffect transition="in" filter="blinds(horizontal)">
                                      <p:cBhvr additive="repl">
                                        <p:cTn id="7" dur="500"/>
                                        <p:tgtEl>
                                          <p:spTgt spid="892"/>
                                        </p:tgtEl>
                                      </p:cBhvr>
                                    </p:animEffect>
                                  </p:childTnLst>
                                </p:cTn>
                              </p:par>
                            </p:childTnLst>
                          </p:cTn>
                        </p:par>
                      </p:childTnLst>
                    </p:cTn>
                  </p:par>
                  <p:par>
                    <p:cTn id="8" fill="hold" nodeType="clickEffect">
                      <p:stCondLst>
                        <p:cond delay="indefinite"/>
                      </p:stCondLst>
                      <p:childTnLst>
                        <p:par>
                          <p:cTn id="9" fill="hold" nodeType="withEffect">
                            <p:stCondLst>
                              <p:cond delay="0"/>
                            </p:stCondLst>
                            <p:childTnLst>
                              <p:par>
                                <p:cTn id="10" presetID="3" presetClass="entr" presetSubtype="10" fill="hold" nodeType="clickEffect">
                                  <p:stCondLst>
                                    <p:cond delay="0"/>
                                  </p:stCondLst>
                                  <p:childTnLst>
                                    <p:set>
                                      <p:cBhvr>
                                        <p:cTn id="11" dur="1" fill="hold">
                                          <p:stCondLst>
                                            <p:cond delay="0"/>
                                          </p:stCondLst>
                                        </p:cTn>
                                        <p:tgtEl>
                                          <p:spTgt spid="893"/>
                                        </p:tgtEl>
                                        <p:attrNameLst>
                                          <p:attrName>style.visibility</p:attrName>
                                        </p:attrNameLst>
                                      </p:cBhvr>
                                      <p:to>
                                        <p:strVal val="visible"/>
                                      </p:to>
                                    </p:set>
                                    <p:animEffect transition="in" filter="blinds(horizontal)">
                                      <p:cBhvr additive="repl">
                                        <p:cTn id="12" dur="500"/>
                                        <p:tgtEl>
                                          <p:spTgt spid="893"/>
                                        </p:tgtEl>
                                      </p:cBhvr>
                                    </p:animEffect>
                                  </p:childTnLst>
                                </p:cTn>
                              </p:par>
                            </p:childTnLst>
                          </p:cTn>
                        </p:par>
                      </p:childTnLst>
                    </p:cTn>
                  </p:par>
                  <p:par>
                    <p:cTn id="13" fill="hold" nodeType="clickEffect">
                      <p:stCondLst>
                        <p:cond delay="indefinite"/>
                      </p:stCondLst>
                      <p:childTnLst>
                        <p:par>
                          <p:cTn id="14" fill="hold" nodeType="withEffect">
                            <p:stCondLst>
                              <p:cond delay="0"/>
                            </p:stCondLst>
                            <p:childTnLst>
                              <p:par>
                                <p:cTn id="15" presetID="3" presetClass="entr" presetSubtype="10" fill="hold" nodeType="clickEffect">
                                  <p:stCondLst>
                                    <p:cond delay="0"/>
                                  </p:stCondLst>
                                  <p:childTnLst>
                                    <p:set>
                                      <p:cBhvr>
                                        <p:cTn id="16" dur="1" fill="hold">
                                          <p:stCondLst>
                                            <p:cond delay="0"/>
                                          </p:stCondLst>
                                        </p:cTn>
                                        <p:tgtEl>
                                          <p:spTgt spid="894"/>
                                        </p:tgtEl>
                                        <p:attrNameLst>
                                          <p:attrName>style.visibility</p:attrName>
                                        </p:attrNameLst>
                                      </p:cBhvr>
                                      <p:to>
                                        <p:strVal val="visible"/>
                                      </p:to>
                                    </p:set>
                                    <p:animEffect transition="in" filter="blinds(horizontal)">
                                      <p:cBhvr additive="repl">
                                        <p:cTn id="17" dur="500"/>
                                        <p:tgtEl>
                                          <p:spTgt spid="894"/>
                                        </p:tgtEl>
                                      </p:cBhvr>
                                    </p:animEffect>
                                  </p:childTnLst>
                                </p:cTn>
                              </p:par>
                            </p:childTnLst>
                          </p:cTn>
                        </p:par>
                      </p:childTnLst>
                    </p:cTn>
                  </p:par>
                  <p:par>
                    <p:cTn id="18" fill="hold" nodeType="clickEffect">
                      <p:stCondLst>
                        <p:cond delay="indefinite"/>
                      </p:stCondLst>
                      <p:childTnLst>
                        <p:par>
                          <p:cTn id="19" fill="hold" nodeType="withEffect">
                            <p:stCondLst>
                              <p:cond delay="0"/>
                            </p:stCondLst>
                            <p:childTnLst>
                              <p:par>
                                <p:cTn id="20" presetID="3" presetClass="entr" presetSubtype="10" fill="hold" nodeType="clickEffect">
                                  <p:stCondLst>
                                    <p:cond delay="0"/>
                                  </p:stCondLst>
                                  <p:childTnLst>
                                    <p:set>
                                      <p:cBhvr>
                                        <p:cTn id="21" dur="1" fill="hold">
                                          <p:stCondLst>
                                            <p:cond delay="0"/>
                                          </p:stCondLst>
                                        </p:cTn>
                                        <p:tgtEl>
                                          <p:spTgt spid="895"/>
                                        </p:tgtEl>
                                        <p:attrNameLst>
                                          <p:attrName>style.visibility</p:attrName>
                                        </p:attrNameLst>
                                      </p:cBhvr>
                                      <p:to>
                                        <p:strVal val="visible"/>
                                      </p:to>
                                    </p:set>
                                    <p:animEffect transition="in" filter="blinds(horizontal)">
                                      <p:cBhvr additive="repl">
                                        <p:cTn id="22" dur="500"/>
                                        <p:tgtEl>
                                          <p:spTgt spid="895"/>
                                        </p:tgtEl>
                                      </p:cBhvr>
                                    </p:animEffect>
                                  </p:childTnLst>
                                </p:cTn>
                              </p:par>
                            </p:childTnLst>
                          </p:cTn>
                        </p:par>
                      </p:childTnLst>
                    </p:cTn>
                  </p:par>
                  <p:par>
                    <p:cTn id="23" fill="hold" nodeType="clickEffect">
                      <p:stCondLst>
                        <p:cond delay="indefinite"/>
                      </p:stCondLst>
                      <p:childTnLst>
                        <p:par>
                          <p:cTn id="24" fill="hold" nodeType="withEffect">
                            <p:stCondLst>
                              <p:cond delay="0"/>
                            </p:stCondLst>
                            <p:childTnLst>
                              <p:par>
                                <p:cTn id="25" presetID="3" presetClass="entr" presetSubtype="10" fill="hold" nodeType="clickEffect">
                                  <p:stCondLst>
                                    <p:cond delay="0"/>
                                  </p:stCondLst>
                                  <p:childTnLst>
                                    <p:set>
                                      <p:cBhvr>
                                        <p:cTn id="26" dur="1" fill="hold">
                                          <p:stCondLst>
                                            <p:cond delay="0"/>
                                          </p:stCondLst>
                                        </p:cTn>
                                        <p:tgtEl>
                                          <p:spTgt spid="896"/>
                                        </p:tgtEl>
                                        <p:attrNameLst>
                                          <p:attrName>style.visibility</p:attrName>
                                        </p:attrNameLst>
                                      </p:cBhvr>
                                      <p:to>
                                        <p:strVal val="visible"/>
                                      </p:to>
                                    </p:set>
                                    <p:animEffect transition="in" filter="blinds(horizontal)">
                                      <p:cBhvr additive="repl">
                                        <p:cTn id="27" dur="500"/>
                                        <p:tgtEl>
                                          <p:spTgt spid="896"/>
                                        </p:tgtEl>
                                      </p:cBhvr>
                                    </p:animEffect>
                                  </p:childTnLst>
                                </p:cTn>
                              </p:par>
                            </p:childTnLst>
                          </p:cTn>
                        </p:par>
                      </p:childTnLst>
                    </p:cTn>
                  </p:par>
                  <p:par>
                    <p:cTn id="28" fill="hold" nodeType="clickEffect">
                      <p:stCondLst>
                        <p:cond delay="indefinite"/>
                      </p:stCondLst>
                      <p:childTnLst>
                        <p:par>
                          <p:cTn id="29" fill="hold" nodeType="withEffect">
                            <p:stCondLst>
                              <p:cond delay="0"/>
                            </p:stCondLst>
                            <p:childTnLst>
                              <p:par>
                                <p:cTn id="30" presetID="3" presetClass="entr" presetSubtype="10" fill="hold" nodeType="clickEffect">
                                  <p:stCondLst>
                                    <p:cond delay="0"/>
                                  </p:stCondLst>
                                  <p:childTnLst>
                                    <p:set>
                                      <p:cBhvr>
                                        <p:cTn id="31" dur="1" fill="hold">
                                          <p:stCondLst>
                                            <p:cond delay="0"/>
                                          </p:stCondLst>
                                        </p:cTn>
                                        <p:tgtEl>
                                          <p:spTgt spid="897"/>
                                        </p:tgtEl>
                                        <p:attrNameLst>
                                          <p:attrName>style.visibility</p:attrName>
                                        </p:attrNameLst>
                                      </p:cBhvr>
                                      <p:to>
                                        <p:strVal val="visible"/>
                                      </p:to>
                                    </p:set>
                                    <p:animEffect transition="in" filter="blinds(horizontal)">
                                      <p:cBhvr additive="repl">
                                        <p:cTn id="32" dur="500"/>
                                        <p:tgtEl>
                                          <p:spTgt spid="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TextShape 1"/>
          <p:cNvSpPr txBox="1"/>
          <p:nvPr/>
        </p:nvSpPr>
        <p:spPr>
          <a:xfrm>
            <a:off x="671400" y="1904760"/>
            <a:ext cx="7772400" cy="4451400"/>
          </a:xfrm>
          <a:prstGeom prst="rect">
            <a:avLst/>
          </a:prstGeom>
          <a:noFill/>
          <a:ln w="0">
            <a:noFill/>
          </a:ln>
        </p:spPr>
        <p:txBody>
          <a:bodyPr>
            <a:normAutofit/>
          </a:bodyPr>
          <a:lstStyle/>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1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it-IT" sz="1600" b="0" strike="noStrike" spc="-1">
                <a:solidFill>
                  <a:srgbClr val="000000"/>
                </a:solidFill>
                <a:latin typeface="Times New Roman"/>
              </a:rPr>
              <a:t>Hükümete yöneltilen sorular (yazılı veya sözlü)</a:t>
            </a:r>
            <a:r>
              <a:rPr lang="sq-AL"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it-IT" sz="1600" b="0" strike="noStrike" spc="-1">
                <a:solidFill>
                  <a:srgbClr val="000000"/>
                </a:solidFill>
                <a:latin typeface="Times New Roman"/>
              </a:rPr>
              <a:t>Taslak düzenlemeler</a:t>
            </a:r>
            <a:r>
              <a:rPr lang="sq-AL"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it-IT" sz="1600" b="0" strike="noStrike" spc="-1">
                <a:solidFill>
                  <a:srgbClr val="000000"/>
                </a:solidFill>
                <a:latin typeface="Times New Roman"/>
              </a:rPr>
              <a:t>Hükümet tarafından önerilen Kanun Taslağında Değişiklikler</a:t>
            </a:r>
            <a:r>
              <a:rPr lang="sq-AL"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Times New Roman"/>
              </a:rPr>
              <a:t>Meclis Komitesi,</a:t>
            </a:r>
            <a:endParaRPr lang="en-US" sz="16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it-IT" sz="1600" b="0" strike="noStrike" spc="-1">
                <a:solidFill>
                  <a:srgbClr val="000000"/>
                </a:solidFill>
                <a:latin typeface="Times New Roman"/>
              </a:rPr>
              <a:t>Dilekçeler</a:t>
            </a:r>
            <a:r>
              <a:rPr lang="sq-AL" sz="1600" b="0" strike="noStrike" spc="-1">
                <a:solidFill>
                  <a:srgbClr val="000000"/>
                </a:solidFill>
                <a:latin typeface="Times New Roman"/>
              </a:rPr>
              <a:t>.</a:t>
            </a:r>
            <a:endParaRPr lang="en-US" sz="1600" b="0" strike="noStrike" spc="-1">
              <a:solidFill>
                <a:srgbClr val="000000"/>
              </a:solidFill>
              <a:latin typeface="Calibri"/>
            </a:endParaRPr>
          </a:p>
          <a:p>
            <a:pPr marL="171360" indent="-171360" algn="l" rtl="0">
              <a:lnSpc>
                <a:spcPct val="10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10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sz="1600" b="1" u="sng" strike="noStrike" spc="-1">
                <a:solidFill>
                  <a:srgbClr val="000000"/>
                </a:solidFill>
                <a:uFillTx/>
                <a:latin typeface="Times New Roman"/>
              </a:rPr>
              <a:t>çözüm</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1600" b="0" strike="noStrike" spc="-1">
                <a:solidFill>
                  <a:srgbClr val="000000"/>
                </a:solidFill>
                <a:latin typeface="Calibri"/>
              </a:rPr>
              <a:t>    </a:t>
            </a:r>
            <a:r>
              <a:rPr lang="it-IT" sz="1600" b="0" strike="noStrike" spc="-1">
                <a:solidFill>
                  <a:srgbClr val="000000"/>
                </a:solidFill>
                <a:latin typeface="Times New Roman"/>
              </a:rPr>
              <a:t>Ancak muhalefet parlamento grubunun asıl rolü, partisinin politikalarını yasama organı içinde ve dışında tanıtmaktır. Muhalefet parlamento grubu, temsil ettiği partinin politikalarını ve fikirlerini Meclis içindeki çeşitli kanallar aracılığıyla ve vatandaşlarla ve medyayla düzenli temaslar kurarak tanıtma fırsatına sahiptir. Muhalefet parlamento grubu ve Meclis'te temsil ettiği siyasi parti, mevcut yerel yönetime alternatif bir vizyon sunmak için birlikte çalışmalıdır. Parti ve parlamento grubu birbirleriyle yakın iş birliği içinde çalışmaya başladığında, kamuoyu partinin ve parlamento grubunun yönetmeye hazır olduğunu anlamaya başlayacaktır.</a:t>
            </a: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a:p>
            <a:pPr marL="171360" indent="-171360" algn="l" rtl="0">
              <a:lnSpc>
                <a:spcPct val="80000"/>
              </a:lnSpc>
              <a:spcBef>
                <a:spcPts val="74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strike="noStrike" spc="-1">
              <a:solidFill>
                <a:srgbClr val="000000"/>
              </a:solidFill>
              <a:latin typeface="Calibri"/>
            </a:endParaRPr>
          </a:p>
        </p:txBody>
      </p:sp>
      <p:sp>
        <p:nvSpPr>
          <p:cNvPr id="900" name="CustomShape 2"/>
          <p:cNvSpPr/>
          <p:nvPr/>
        </p:nvSpPr>
        <p:spPr>
          <a:xfrm>
            <a:off x="3029040" y="6356520"/>
            <a:ext cx="308592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sp>
      <p:sp>
        <p:nvSpPr>
          <p:cNvPr id="901" name="CustomShape 3"/>
          <p:cNvSpPr/>
          <p:nvPr/>
        </p:nvSpPr>
        <p:spPr>
          <a:xfrm>
            <a:off x="6458040" y="6356520"/>
            <a:ext cx="20574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7FB412-59C6-4306-9A96-5F88CD26DFB1}" type="slidenum">
              <a:rPr lang="en-US" sz="1400" b="0" strike="noStrike" spc="-1">
                <a:solidFill>
                  <a:srgbClr val="000000"/>
                </a:solidFill>
                <a:latin typeface="Albertus Extra Bold"/>
              </a:rPr>
              <a:t>32</a:t>
            </a:fld>
            <a:endParaRPr lang="en-US" sz="1400" b="0" strike="noStrike" spc="-1">
              <a:solidFill>
                <a:srgbClr val="000000"/>
              </a:solidFill>
              <a:latin typeface="Calibri"/>
            </a:endParaRPr>
          </a:p>
        </p:txBody>
      </p:sp>
      <p:sp>
        <p:nvSpPr>
          <p:cNvPr id="902" name="CustomShape 4"/>
          <p:cNvSpPr/>
          <p:nvPr/>
        </p:nvSpPr>
        <p:spPr>
          <a:xfrm>
            <a:off x="685800" y="1219320"/>
            <a:ext cx="6781680" cy="685800"/>
          </a:xfrm>
          <a:custGeom>
            <a:avLst/>
            <a:gdLst/>
            <a:ahLst/>
            <a:cxnLst/>
            <a:rect l="0" t="0" r="r" b="b"/>
            <a:pathLst>
              <a:path w="18840"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18521" y="1906"/>
                </a:lnTo>
                <a:lnTo>
                  <a:pt x="18521" y="1906"/>
                </a:lnTo>
                <a:cubicBezTo>
                  <a:pt x="18577" y="1906"/>
                  <a:pt x="18632" y="1891"/>
                  <a:pt x="18680" y="1863"/>
                </a:cubicBezTo>
                <a:cubicBezTo>
                  <a:pt x="18728" y="1836"/>
                  <a:pt x="18769" y="1795"/>
                  <a:pt x="18796" y="1747"/>
                </a:cubicBezTo>
                <a:cubicBezTo>
                  <a:pt x="18824" y="1699"/>
                  <a:pt x="18839" y="1644"/>
                  <a:pt x="18839" y="1588"/>
                </a:cubicBezTo>
                <a:lnTo>
                  <a:pt x="18839" y="317"/>
                </a:lnTo>
                <a:lnTo>
                  <a:pt x="18839" y="318"/>
                </a:lnTo>
                <a:lnTo>
                  <a:pt x="18839" y="318"/>
                </a:lnTo>
                <a:cubicBezTo>
                  <a:pt x="18839" y="262"/>
                  <a:pt x="18824" y="207"/>
                  <a:pt x="18796" y="159"/>
                </a:cubicBezTo>
                <a:cubicBezTo>
                  <a:pt x="18769" y="111"/>
                  <a:pt x="18728" y="70"/>
                  <a:pt x="18680" y="43"/>
                </a:cubicBezTo>
                <a:cubicBezTo>
                  <a:pt x="18632" y="15"/>
                  <a:pt x="18577" y="0"/>
                  <a:pt x="18521" y="0"/>
                </a:cubicBezTo>
                <a:lnTo>
                  <a:pt x="317" y="0"/>
                </a:lnTo>
              </a:path>
            </a:pathLst>
          </a:custGeom>
          <a:solidFill>
            <a:srgbClr val="B4C7E7">
              <a:alpha val="60000"/>
            </a:srgbClr>
          </a:solidFill>
          <a:ln w="9360">
            <a:solidFill>
              <a:srgbClr val="000000"/>
            </a:solidFill>
            <a:miter/>
          </a:ln>
          <a:effectLst>
            <a:outerShdw dist="107932" dir="18900000">
              <a:srgbClr val="E7E6E6">
                <a:alpha val="50000"/>
              </a:srgbClr>
            </a:outerShdw>
          </a:effectLst>
        </p:spPr>
        <p:style>
          <a:lnRef idx="0">
            <a:scrgbClr r="0" g="0" b="0"/>
          </a:lnRef>
          <a:fillRef idx="0">
            <a:scrgbClr r="0" g="0" b="0"/>
          </a:fillRef>
          <a:effectRef idx="0">
            <a:scrgbClr r="0" g="0" b="0"/>
          </a:effectRef>
          <a:fontRef idx="minor"/>
        </p:style>
        <p:txBody>
          <a:bodyPr lIns="90000" tIns="46800" rIns="90000" bIns="46800" anchorCtr="1">
            <a:noAutofit/>
          </a:bodyPr>
          <a:lstStyle/>
          <a:p>
            <a:pPr marL="342720" indent="-342720" algn="ctr"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sz="2000" b="1" strike="noStrike" spc="-1">
                <a:solidFill>
                  <a:srgbClr val="000000"/>
                </a:solidFill>
                <a:latin typeface="Calibri"/>
              </a:rPr>
              <a:t>Muhalefetin kendi gündemini Meclis gündemine "dayatabileceği" yollardan bazıları</a:t>
            </a:r>
            <a:endParaRPr lang="en-US" sz="2000" b="0" strike="noStrike" spc="-1">
              <a:solidFill>
                <a:srgbClr val="000000"/>
              </a:solidFill>
              <a:latin typeface="Calibri"/>
            </a:endParaRPr>
          </a:p>
        </p:txBody>
      </p:sp>
    </p:spTree>
  </p:cSld>
  <p:clrMapOvr>
    <a:masterClrMapping/>
  </p:clrMapOvr>
  <p:transition>
    <p:zoom/>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7" presetClass="entr" presetSubtype="10" fill="hold" nodeType="clickEffect">
                                  <p:stCondLst>
                                    <p:cond delay="0"/>
                                  </p:stCondLst>
                                  <p:childTnLst>
                                    <p:set>
                                      <p:cBhvr>
                                        <p:cTn id="6" dur="1" fill="hold">
                                          <p:stCondLst>
                                            <p:cond delay="0"/>
                                          </p:stCondLst>
                                        </p:cTn>
                                        <p:tgtEl>
                                          <p:spTgt spid="902"/>
                                        </p:tgtEl>
                                        <p:attrNameLst>
                                          <p:attrName>style.visibility</p:attrName>
                                        </p:attrNameLst>
                                      </p:cBhvr>
                                      <p:to>
                                        <p:strVal val="visible"/>
                                      </p:to>
                                    </p:set>
                                    <p:anim calcmode="lin" valueType="num">
                                      <p:cBhvr additive="repl">
                                        <p:cTn id="7" dur="500" fill="hold"/>
                                        <p:tgtEl>
                                          <p:spTgt spid="902"/>
                                        </p:tgtEl>
                                        <p:attrNameLst>
                                          <p:attrName>ppt_w</p:attrName>
                                        </p:attrNameLst>
                                      </p:cBhvr>
                                      <p:tavLst>
                                        <p:tav tm="0">
                                          <p:val>
                                            <p:fltVal val="0"/>
                                          </p:val>
                                        </p:tav>
                                        <p:tav tm="100000">
                                          <p:val>
                                            <p:strVal val="#ppt_w"/>
                                          </p:val>
                                        </p:tav>
                                      </p:tavLst>
                                    </p:anim>
                                    <p:anim calcmode="lin" valueType="num">
                                      <p:cBhvr additive="repl">
                                        <p:cTn id="8" dur="500" fill="hold"/>
                                        <p:tgtEl>
                                          <p:spTgt spid="902"/>
                                        </p:tgtEl>
                                        <p:attrNameLst>
                                          <p:attrName>ppt_h</p:attrName>
                                        </p:attrNameLst>
                                      </p:cBhvr>
                                      <p:tavLst>
                                        <p:tav tm="0">
                                          <p:val>
                                            <p:strVal val="#ppt_h"/>
                                          </p:val>
                                        </p:tav>
                                        <p:tav tm="100000">
                                          <p:val>
                                            <p:strVal val="#ppt_h"/>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17" presetClass="entr" presetSubtype="10" fill="hold" nodeType="clickEffect">
                                  <p:stCondLst>
                                    <p:cond delay="0"/>
                                  </p:stCondLst>
                                  <p:childTnLst>
                                    <p:set>
                                      <p:cBhvr>
                                        <p:cTn id="12" dur="1" fill="hold">
                                          <p:stCondLst>
                                            <p:cond delay="0"/>
                                          </p:stCondLst>
                                        </p:cTn>
                                        <p:tgtEl>
                                          <p:spTgt spid="899">
                                            <p:txEl>
                                              <p:pRg st="1" end="1"/>
                                            </p:txEl>
                                          </p:spTgt>
                                        </p:tgtEl>
                                        <p:attrNameLst>
                                          <p:attrName>style.visibility</p:attrName>
                                        </p:attrNameLst>
                                      </p:cBhvr>
                                      <p:to>
                                        <p:strVal val="visible"/>
                                      </p:to>
                                    </p:set>
                                    <p:anim calcmode="lin" valueType="num">
                                      <p:cBhvr additive="repl">
                                        <p:cTn id="13" dur="500" fill="hold"/>
                                        <p:tgtEl>
                                          <p:spTgt spid="899">
                                            <p:txEl>
                                              <p:pRg st="1" end="1"/>
                                            </p:txEl>
                                          </p:spTgt>
                                        </p:tgtEl>
                                        <p:attrNameLst>
                                          <p:attrName>ppt_w</p:attrName>
                                        </p:attrNameLst>
                                      </p:cBhvr>
                                      <p:tavLst>
                                        <p:tav tm="0">
                                          <p:val>
                                            <p:fltVal val="0"/>
                                          </p:val>
                                        </p:tav>
                                        <p:tav tm="100000">
                                          <p:val>
                                            <p:strVal val="#ppt_w"/>
                                          </p:val>
                                        </p:tav>
                                      </p:tavLst>
                                    </p:anim>
                                    <p:anim calcmode="lin" valueType="num">
                                      <p:cBhvr additive="repl">
                                        <p:cTn id="14" dur="500" fill="hold"/>
                                        <p:tgtEl>
                                          <p:spTgt spid="8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17" presetClass="entr" presetSubtype="10" fill="hold" nodeType="clickEffect">
                                  <p:stCondLst>
                                    <p:cond delay="0"/>
                                  </p:stCondLst>
                                  <p:childTnLst>
                                    <p:set>
                                      <p:cBhvr>
                                        <p:cTn id="18" dur="1" fill="hold">
                                          <p:stCondLst>
                                            <p:cond delay="0"/>
                                          </p:stCondLst>
                                        </p:cTn>
                                        <p:tgtEl>
                                          <p:spTgt spid="899">
                                            <p:txEl>
                                              <p:pRg st="2" end="2"/>
                                            </p:txEl>
                                          </p:spTgt>
                                        </p:tgtEl>
                                        <p:attrNameLst>
                                          <p:attrName>style.visibility</p:attrName>
                                        </p:attrNameLst>
                                      </p:cBhvr>
                                      <p:to>
                                        <p:strVal val="visible"/>
                                      </p:to>
                                    </p:set>
                                    <p:anim calcmode="lin" valueType="num">
                                      <p:cBhvr additive="repl">
                                        <p:cTn id="19" dur="500" fill="hold"/>
                                        <p:tgtEl>
                                          <p:spTgt spid="899">
                                            <p:txEl>
                                              <p:pRg st="2" end="2"/>
                                            </p:txEl>
                                          </p:spTgt>
                                        </p:tgtEl>
                                        <p:attrNameLst>
                                          <p:attrName>ppt_w</p:attrName>
                                        </p:attrNameLst>
                                      </p:cBhvr>
                                      <p:tavLst>
                                        <p:tav tm="0">
                                          <p:val>
                                            <p:fltVal val="0"/>
                                          </p:val>
                                        </p:tav>
                                        <p:tav tm="100000">
                                          <p:val>
                                            <p:strVal val="#ppt_w"/>
                                          </p:val>
                                        </p:tav>
                                      </p:tavLst>
                                    </p:anim>
                                    <p:anim calcmode="lin" valueType="num">
                                      <p:cBhvr additive="repl">
                                        <p:cTn id="20" dur="500" fill="hold"/>
                                        <p:tgtEl>
                                          <p:spTgt spid="89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17" presetClass="entr" presetSubtype="10" fill="hold" nodeType="clickEffect">
                                  <p:stCondLst>
                                    <p:cond delay="0"/>
                                  </p:stCondLst>
                                  <p:childTnLst>
                                    <p:set>
                                      <p:cBhvr>
                                        <p:cTn id="24" dur="1" fill="hold">
                                          <p:stCondLst>
                                            <p:cond delay="0"/>
                                          </p:stCondLst>
                                        </p:cTn>
                                        <p:tgtEl>
                                          <p:spTgt spid="899">
                                            <p:txEl>
                                              <p:pRg st="3" end="3"/>
                                            </p:txEl>
                                          </p:spTgt>
                                        </p:tgtEl>
                                        <p:attrNameLst>
                                          <p:attrName>style.visibility</p:attrName>
                                        </p:attrNameLst>
                                      </p:cBhvr>
                                      <p:to>
                                        <p:strVal val="visible"/>
                                      </p:to>
                                    </p:set>
                                    <p:anim calcmode="lin" valueType="num">
                                      <p:cBhvr additive="repl">
                                        <p:cTn id="25" dur="500" fill="hold"/>
                                        <p:tgtEl>
                                          <p:spTgt spid="899">
                                            <p:txEl>
                                              <p:pRg st="3" end="3"/>
                                            </p:txEl>
                                          </p:spTgt>
                                        </p:tgtEl>
                                        <p:attrNameLst>
                                          <p:attrName>ppt_w</p:attrName>
                                        </p:attrNameLst>
                                      </p:cBhvr>
                                      <p:tavLst>
                                        <p:tav tm="0">
                                          <p:val>
                                            <p:fltVal val="0"/>
                                          </p:val>
                                        </p:tav>
                                        <p:tav tm="100000">
                                          <p:val>
                                            <p:strVal val="#ppt_w"/>
                                          </p:val>
                                        </p:tav>
                                      </p:tavLst>
                                    </p:anim>
                                    <p:anim calcmode="lin" valueType="num">
                                      <p:cBhvr additive="repl">
                                        <p:cTn id="26" dur="500" fill="hold"/>
                                        <p:tgtEl>
                                          <p:spTgt spid="89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17" presetClass="entr" presetSubtype="10" fill="hold" nodeType="clickEffect">
                                  <p:stCondLst>
                                    <p:cond delay="0"/>
                                  </p:stCondLst>
                                  <p:childTnLst>
                                    <p:set>
                                      <p:cBhvr>
                                        <p:cTn id="30" dur="1" fill="hold">
                                          <p:stCondLst>
                                            <p:cond delay="0"/>
                                          </p:stCondLst>
                                        </p:cTn>
                                        <p:tgtEl>
                                          <p:spTgt spid="899">
                                            <p:txEl>
                                              <p:pRg st="4" end="4"/>
                                            </p:txEl>
                                          </p:spTgt>
                                        </p:tgtEl>
                                        <p:attrNameLst>
                                          <p:attrName>style.visibility</p:attrName>
                                        </p:attrNameLst>
                                      </p:cBhvr>
                                      <p:to>
                                        <p:strVal val="visible"/>
                                      </p:to>
                                    </p:set>
                                    <p:anim calcmode="lin" valueType="num">
                                      <p:cBhvr additive="repl">
                                        <p:cTn id="31" dur="500" fill="hold"/>
                                        <p:tgtEl>
                                          <p:spTgt spid="899">
                                            <p:txEl>
                                              <p:pRg st="4" end="4"/>
                                            </p:txEl>
                                          </p:spTgt>
                                        </p:tgtEl>
                                        <p:attrNameLst>
                                          <p:attrName>ppt_w</p:attrName>
                                        </p:attrNameLst>
                                      </p:cBhvr>
                                      <p:tavLst>
                                        <p:tav tm="0">
                                          <p:val>
                                            <p:fltVal val="0"/>
                                          </p:val>
                                        </p:tav>
                                        <p:tav tm="100000">
                                          <p:val>
                                            <p:strVal val="#ppt_w"/>
                                          </p:val>
                                        </p:tav>
                                      </p:tavLst>
                                    </p:anim>
                                    <p:anim calcmode="lin" valueType="num">
                                      <p:cBhvr additive="repl">
                                        <p:cTn id="32" dur="500" fill="hold"/>
                                        <p:tgtEl>
                                          <p:spTgt spid="899">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17" presetClass="entr" presetSubtype="10" fill="hold" nodeType="clickEffect">
                                  <p:stCondLst>
                                    <p:cond delay="0"/>
                                  </p:stCondLst>
                                  <p:childTnLst>
                                    <p:set>
                                      <p:cBhvr>
                                        <p:cTn id="36" dur="1" fill="hold">
                                          <p:stCondLst>
                                            <p:cond delay="0"/>
                                          </p:stCondLst>
                                        </p:cTn>
                                        <p:tgtEl>
                                          <p:spTgt spid="899">
                                            <p:txEl>
                                              <p:pRg st="5" end="5"/>
                                            </p:txEl>
                                          </p:spTgt>
                                        </p:tgtEl>
                                        <p:attrNameLst>
                                          <p:attrName>style.visibility</p:attrName>
                                        </p:attrNameLst>
                                      </p:cBhvr>
                                      <p:to>
                                        <p:strVal val="visible"/>
                                      </p:to>
                                    </p:set>
                                    <p:anim calcmode="lin" valueType="num">
                                      <p:cBhvr additive="repl">
                                        <p:cTn id="37" dur="500" fill="hold"/>
                                        <p:tgtEl>
                                          <p:spTgt spid="899">
                                            <p:txEl>
                                              <p:pRg st="5" end="5"/>
                                            </p:txEl>
                                          </p:spTgt>
                                        </p:tgtEl>
                                        <p:attrNameLst>
                                          <p:attrName>ppt_w</p:attrName>
                                        </p:attrNameLst>
                                      </p:cBhvr>
                                      <p:tavLst>
                                        <p:tav tm="0">
                                          <p:val>
                                            <p:fltVal val="0"/>
                                          </p:val>
                                        </p:tav>
                                        <p:tav tm="100000">
                                          <p:val>
                                            <p:strVal val="#ppt_w"/>
                                          </p:val>
                                        </p:tav>
                                      </p:tavLst>
                                    </p:anim>
                                    <p:anim calcmode="lin" valueType="num">
                                      <p:cBhvr additive="repl">
                                        <p:cTn id="38" dur="500" fill="hold"/>
                                        <p:tgtEl>
                                          <p:spTgt spid="899">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Effect">
                      <p:stCondLst>
                        <p:cond delay="indefinite"/>
                      </p:stCondLst>
                      <p:childTnLst>
                        <p:par>
                          <p:cTn id="40" fill="hold" nodeType="withEffect">
                            <p:stCondLst>
                              <p:cond delay="0"/>
                            </p:stCondLst>
                            <p:childTnLst>
                              <p:par>
                                <p:cTn id="41" presetID="17" presetClass="entr" presetSubtype="10" fill="hold" nodeType="clickEffect">
                                  <p:stCondLst>
                                    <p:cond delay="0"/>
                                  </p:stCondLst>
                                  <p:childTnLst>
                                    <p:set>
                                      <p:cBhvr>
                                        <p:cTn id="42" dur="1" fill="hold">
                                          <p:stCondLst>
                                            <p:cond delay="0"/>
                                          </p:stCondLst>
                                        </p:cTn>
                                        <p:tgtEl>
                                          <p:spTgt spid="899">
                                            <p:txEl>
                                              <p:pRg st="7" end="7"/>
                                            </p:txEl>
                                          </p:spTgt>
                                        </p:tgtEl>
                                        <p:attrNameLst>
                                          <p:attrName>style.visibility</p:attrName>
                                        </p:attrNameLst>
                                      </p:cBhvr>
                                      <p:to>
                                        <p:strVal val="visible"/>
                                      </p:to>
                                    </p:set>
                                    <p:anim calcmode="lin" valueType="num">
                                      <p:cBhvr additive="repl">
                                        <p:cTn id="43" dur="500" fill="hold"/>
                                        <p:tgtEl>
                                          <p:spTgt spid="899">
                                            <p:txEl>
                                              <p:pRg st="7" end="7"/>
                                            </p:txEl>
                                          </p:spTgt>
                                        </p:tgtEl>
                                        <p:attrNameLst>
                                          <p:attrName>ppt_w</p:attrName>
                                        </p:attrNameLst>
                                      </p:cBhvr>
                                      <p:tavLst>
                                        <p:tav tm="0">
                                          <p:val>
                                            <p:fltVal val="0"/>
                                          </p:val>
                                        </p:tav>
                                        <p:tav tm="100000">
                                          <p:val>
                                            <p:strVal val="#ppt_w"/>
                                          </p:val>
                                        </p:tav>
                                      </p:tavLst>
                                    </p:anim>
                                    <p:anim calcmode="lin" valueType="num">
                                      <p:cBhvr additive="repl">
                                        <p:cTn id="44" dur="500" fill="hold"/>
                                        <p:tgtEl>
                                          <p:spTgt spid="899">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Effect">
                      <p:stCondLst>
                        <p:cond delay="indefinite"/>
                      </p:stCondLst>
                      <p:childTnLst>
                        <p:par>
                          <p:cTn id="46" fill="hold" nodeType="withEffect">
                            <p:stCondLst>
                              <p:cond delay="0"/>
                            </p:stCondLst>
                            <p:childTnLst>
                              <p:par>
                                <p:cTn id="47" presetID="17" presetClass="entr" presetSubtype="10" fill="hold" nodeType="clickEffect">
                                  <p:stCondLst>
                                    <p:cond delay="0"/>
                                  </p:stCondLst>
                                  <p:childTnLst>
                                    <p:set>
                                      <p:cBhvr>
                                        <p:cTn id="48" dur="1" fill="hold">
                                          <p:stCondLst>
                                            <p:cond delay="0"/>
                                          </p:stCondLst>
                                        </p:cTn>
                                        <p:tgtEl>
                                          <p:spTgt spid="899">
                                            <p:txEl>
                                              <p:pRg st="8" end="8"/>
                                            </p:txEl>
                                          </p:spTgt>
                                        </p:tgtEl>
                                        <p:attrNameLst>
                                          <p:attrName>style.visibility</p:attrName>
                                        </p:attrNameLst>
                                      </p:cBhvr>
                                      <p:to>
                                        <p:strVal val="visible"/>
                                      </p:to>
                                    </p:set>
                                    <p:anim calcmode="lin" valueType="num">
                                      <p:cBhvr additive="repl">
                                        <p:cTn id="49" dur="500" fill="hold"/>
                                        <p:tgtEl>
                                          <p:spTgt spid="899">
                                            <p:txEl>
                                              <p:pRg st="8" end="8"/>
                                            </p:txEl>
                                          </p:spTgt>
                                        </p:tgtEl>
                                        <p:attrNameLst>
                                          <p:attrName>ppt_w</p:attrName>
                                        </p:attrNameLst>
                                      </p:cBhvr>
                                      <p:tavLst>
                                        <p:tav tm="0">
                                          <p:val>
                                            <p:fltVal val="0"/>
                                          </p:val>
                                        </p:tav>
                                        <p:tav tm="100000">
                                          <p:val>
                                            <p:strVal val="#ppt_w"/>
                                          </p:val>
                                        </p:tav>
                                      </p:tavLst>
                                    </p:anim>
                                    <p:anim calcmode="lin" valueType="num">
                                      <p:cBhvr additive="repl">
                                        <p:cTn id="50" dur="500" fill="hold"/>
                                        <p:tgtEl>
                                          <p:spTgt spid="899">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1948</Words>
  <Application>Microsoft Office PowerPoint</Application>
  <PresentationFormat>On-screen Show (4:3)</PresentationFormat>
  <Paragraphs>320</Paragraphs>
  <Slides>32</Slides>
  <Notes>5</Notes>
  <HiddenSlides>0</HiddenSlides>
  <MMClips>0</MMClips>
  <ScaleCrop>false</ScaleCrop>
  <HeadingPairs>
    <vt:vector size="6" baseType="variant">
      <vt:variant>
        <vt:lpstr>Fonts Used</vt:lpstr>
      </vt:variant>
      <vt:variant>
        <vt:i4>8</vt:i4>
      </vt:variant>
      <vt:variant>
        <vt:lpstr>Theme</vt:lpstr>
      </vt:variant>
      <vt:variant>
        <vt:i4>16</vt:i4>
      </vt:variant>
      <vt:variant>
        <vt:lpstr>Slide Titles</vt:lpstr>
      </vt:variant>
      <vt:variant>
        <vt:i4>32</vt:i4>
      </vt:variant>
    </vt:vector>
  </HeadingPairs>
  <TitlesOfParts>
    <vt:vector size="56" baseType="lpstr">
      <vt:lpstr>Albertus Extra Bold</vt:lpstr>
      <vt:lpstr>Arial</vt:lpstr>
      <vt:lpstr>Calibri</vt:lpstr>
      <vt:lpstr>Calibri body </vt:lpstr>
      <vt:lpstr>Calibri Light</vt:lpstr>
      <vt:lpstr>Roboto</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 TË UDHËHIQET NJË MBLEDHJE  EFEKTIVE</dc:title>
  <dc:subject/>
  <dc:creator>Administration</dc:creator>
  <dc:description/>
  <cp:lastModifiedBy>Lindita</cp:lastModifiedBy>
  <cp:revision>123</cp:revision>
  <dcterms:created xsi:type="dcterms:W3CDTF">2005-04-28T11:03:35Z</dcterms:created>
  <dcterms:modified xsi:type="dcterms:W3CDTF">2026-02-26T15:03:16Z</dcterms:modified>
  <dc:language>en-US</dc:language>
</cp:coreProperties>
</file>