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6.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7.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theme/theme8.xml" ContentType="application/vnd.openxmlformats-officedocument.theme+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9.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theme/theme10.xml" ContentType="application/vnd.openxmlformats-officedocument.theme+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1.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12.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theme/theme13.xml" ContentType="application/vnd.openxmlformats-officedocument.theme+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4.xml" ContentType="application/vnd.openxmlformats-officedocument.theme+xml"/>
  <Override PartName="/ppt/theme/theme15.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 id="2147483674" r:id="rId3"/>
    <p:sldMasterId id="2147483687" r:id="rId4"/>
    <p:sldMasterId id="2147483700" r:id="rId5"/>
    <p:sldMasterId id="2147483713" r:id="rId6"/>
    <p:sldMasterId id="2147483726" r:id="rId7"/>
    <p:sldMasterId id="2147483739" r:id="rId8"/>
    <p:sldMasterId id="2147483752" r:id="rId9"/>
    <p:sldMasterId id="2147483765" r:id="rId10"/>
    <p:sldMasterId id="2147483778" r:id="rId11"/>
    <p:sldMasterId id="2147483791" r:id="rId12"/>
    <p:sldMasterId id="2147483804" r:id="rId13"/>
    <p:sldMasterId id="2147483817" r:id="rId14"/>
  </p:sldMasterIdLst>
  <p:notesMasterIdLst>
    <p:notesMasterId r:id="rId55"/>
  </p:notesMasterIdLst>
  <p:sldIdLst>
    <p:sldId id="256" r:id="rId15"/>
    <p:sldId id="257" r:id="rId16"/>
    <p:sldId id="258" r:id="rId17"/>
    <p:sldId id="259" r:id="rId18"/>
    <p:sldId id="260" r:id="rId19"/>
    <p:sldId id="261" r:id="rId20"/>
    <p:sldId id="262" r:id="rId21"/>
    <p:sldId id="263" r:id="rId22"/>
    <p:sldId id="264" r:id="rId23"/>
    <p:sldId id="265" r:id="rId24"/>
    <p:sldId id="266" r:id="rId25"/>
    <p:sldId id="267" r:id="rId26"/>
    <p:sldId id="268" r:id="rId27"/>
    <p:sldId id="269" r:id="rId28"/>
    <p:sldId id="270" r:id="rId29"/>
    <p:sldId id="271" r:id="rId30"/>
    <p:sldId id="272" r:id="rId31"/>
    <p:sldId id="273" r:id="rId32"/>
    <p:sldId id="274" r:id="rId33"/>
    <p:sldId id="275" r:id="rId34"/>
    <p:sldId id="276" r:id="rId35"/>
    <p:sldId id="277" r:id="rId36"/>
    <p:sldId id="278" r:id="rId37"/>
    <p:sldId id="279" r:id="rId38"/>
    <p:sldId id="280" r:id="rId39"/>
    <p:sldId id="281" r:id="rId40"/>
    <p:sldId id="282" r:id="rId41"/>
    <p:sldId id="283" r:id="rId42"/>
    <p:sldId id="284" r:id="rId43"/>
    <p:sldId id="285" r:id="rId44"/>
    <p:sldId id="286" r:id="rId45"/>
    <p:sldId id="287" r:id="rId46"/>
    <p:sldId id="288" r:id="rId47"/>
    <p:sldId id="289" r:id="rId48"/>
    <p:sldId id="290" r:id="rId49"/>
    <p:sldId id="291" r:id="rId50"/>
    <p:sldId id="292" r:id="rId51"/>
    <p:sldId id="293" r:id="rId52"/>
    <p:sldId id="294" r:id="rId53"/>
    <p:sldId id="295" r:id="rId54"/>
  </p:sldIdLst>
  <p:sldSz cx="12193588"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7" d="100"/>
          <a:sy n="77" d="100"/>
        </p:scale>
        <p:origin x="576"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slide" Target="slides/slide33.xml"/><Relationship Id="rId50" Type="http://schemas.openxmlformats.org/officeDocument/2006/relationships/slide" Target="slides/slide36.xml"/><Relationship Id="rId55" Type="http://schemas.openxmlformats.org/officeDocument/2006/relationships/notesMaster" Target="notesMasters/notesMaster1.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2.xml"/><Relationship Id="rId29" Type="http://schemas.openxmlformats.org/officeDocument/2006/relationships/slide" Target="slides/slide15.xml"/><Relationship Id="rId11" Type="http://schemas.openxmlformats.org/officeDocument/2006/relationships/slideMaster" Target="slideMasters/slideMaster11.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3" Type="http://schemas.openxmlformats.org/officeDocument/2006/relationships/slide" Target="slides/slide39.xml"/><Relationship Id="rId58" Type="http://schemas.openxmlformats.org/officeDocument/2006/relationships/theme" Target="theme/theme1.xml"/><Relationship Id="rId5" Type="http://schemas.openxmlformats.org/officeDocument/2006/relationships/slideMaster" Target="slideMasters/slideMaster5.xml"/><Relationship Id="rId19" Type="http://schemas.openxmlformats.org/officeDocument/2006/relationships/slide" Target="slides/slide5.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slide" Target="slides/slide34.xml"/><Relationship Id="rId56"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7.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slide" Target="slides/slide32.xml"/><Relationship Id="rId59" Type="http://schemas.openxmlformats.org/officeDocument/2006/relationships/tableStyles" Target="tableStyles.xml"/><Relationship Id="rId20" Type="http://schemas.openxmlformats.org/officeDocument/2006/relationships/slide" Target="slides/slide6.xml"/><Relationship Id="rId41" Type="http://schemas.openxmlformats.org/officeDocument/2006/relationships/slide" Target="slides/slide27.xml"/><Relationship Id="rId54"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slide" Target="slides/slide35.xml"/><Relationship Id="rId57" Type="http://schemas.openxmlformats.org/officeDocument/2006/relationships/viewProps" Target="viewProps.xml"/><Relationship Id="rId10" Type="http://schemas.openxmlformats.org/officeDocument/2006/relationships/slideMaster" Target="slideMasters/slideMaster10.xml"/><Relationship Id="rId31" Type="http://schemas.openxmlformats.org/officeDocument/2006/relationships/slide" Target="slides/slide17.xml"/><Relationship Id="rId44" Type="http://schemas.openxmlformats.org/officeDocument/2006/relationships/slide" Target="slides/slide30.xml"/><Relationship Id="rId52"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22" name="Rectangle 621"/>
          <p:cNvSpPr/>
          <p:nvPr/>
        </p:nvSpPr>
        <p:spPr>
          <a:xfrm>
            <a:off x="0" y="0"/>
            <a:ext cx="6858000" cy="9144000"/>
          </a:xfrm>
          <a:prstGeom prst="rect">
            <a:avLst/>
          </a:prstGeom>
          <a:solidFill>
            <a:srgbClr val="FFFFFF"/>
          </a:solidFill>
          <a:ln w="0">
            <a:noFill/>
          </a:ln>
        </p:spPr>
      </p:sp>
      <p:sp>
        <p:nvSpPr>
          <p:cNvPr id="623" name="PlaceHolder 1"/>
          <p:cNvSpPr>
            <a:spLocks noGrp="1"/>
          </p:cNvSpPr>
          <p:nvPr>
            <p:ph type="hdr"/>
          </p:nvPr>
        </p:nvSpPr>
        <p:spPr>
          <a:xfrm>
            <a:off x="-360" y="0"/>
            <a:ext cx="2971800" cy="458640"/>
          </a:xfrm>
          <a:prstGeom prst="rect">
            <a:avLst/>
          </a:prstGeom>
        </p:spPr>
        <p:txBody>
          <a:bodyPr lIns="90000" tIns="46800" rIns="90000" bIns="46800">
            <a:noAutofit/>
          </a:bodyPr>
          <a:lstStyle/>
          <a:p>
            <a:endParaRPr lang="en-US" sz="2400" b="0" strike="noStrike" spc="-1">
              <a:latin typeface="Times New Roman"/>
            </a:endParaRPr>
          </a:p>
        </p:txBody>
      </p:sp>
      <p:sp>
        <p:nvSpPr>
          <p:cNvPr id="624" name="PlaceHolder 2"/>
          <p:cNvSpPr>
            <a:spLocks noGrp="1"/>
          </p:cNvSpPr>
          <p:nvPr>
            <p:ph type="dt"/>
          </p:nvPr>
        </p:nvSpPr>
        <p:spPr>
          <a:xfrm>
            <a:off x="3884400" y="0"/>
            <a:ext cx="2971800" cy="458640"/>
          </a:xfrm>
          <a:prstGeom prst="rect">
            <a:avLst/>
          </a:prstGeom>
        </p:spPr>
        <p:txBody>
          <a:bodyPr lIns="90000" tIns="46800" rIns="90000" bIns="46800">
            <a:noAutofit/>
          </a:bodyPr>
          <a:lstStyle/>
          <a:p>
            <a:pPr marL="216000" indent="-216000" algn="r">
              <a:buClr>
                <a:srgbClr val="000000"/>
              </a:buClr>
              <a:buSzPct val="45000"/>
              <a:buFont typeface="Wingdings"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1200" b="0" strike="noStrike" spc="-1">
                <a:latin typeface="Times New Roman"/>
              </a:rPr>
              <a:t>&lt;date/time&gt;</a:t>
            </a:r>
            <a:endParaRPr lang="en-US" sz="1200" b="0" strike="noStrike" spc="-1">
              <a:latin typeface="Times New Roman"/>
            </a:endParaRPr>
          </a:p>
        </p:txBody>
      </p:sp>
      <p:sp>
        <p:nvSpPr>
          <p:cNvPr id="625" name="PlaceHolder 3"/>
          <p:cNvSpPr>
            <a:spLocks noGrp="1" noRot="1" noChangeAspect="1"/>
          </p:cNvSpPr>
          <p:nvPr>
            <p:ph type="sldImg"/>
          </p:nvPr>
        </p:nvSpPr>
        <p:spPr>
          <a:xfrm>
            <a:off x="685800" y="1142640"/>
            <a:ext cx="5486400" cy="3086280"/>
          </a:xfrm>
          <a:prstGeom prst="rect">
            <a:avLst/>
          </a:prstGeom>
        </p:spPr>
        <p:txBody>
          <a:bodyPr lIns="90000" tIns="46800" rIns="90000" bIns="46800" anchor="ctr">
            <a:noAutofit/>
          </a:bodyPr>
          <a:lstStyle/>
          <a:p>
            <a:r>
              <a:rPr lang="en-US" sz="4400" b="0" strike="noStrike" spc="-1">
                <a:solidFill>
                  <a:srgbClr val="000000"/>
                </a:solidFill>
                <a:latin typeface="Calibri Light"/>
              </a:rPr>
              <a:t>Click to move the slide</a:t>
            </a:r>
          </a:p>
        </p:txBody>
      </p:sp>
      <p:sp>
        <p:nvSpPr>
          <p:cNvPr id="626" name="PlaceHolder 4"/>
          <p:cNvSpPr>
            <a:spLocks noGrp="1"/>
          </p:cNvSpPr>
          <p:nvPr>
            <p:ph type="body"/>
          </p:nvPr>
        </p:nvSpPr>
        <p:spPr>
          <a:xfrm>
            <a:off x="685800" y="4400280"/>
            <a:ext cx="5486400" cy="3600360"/>
          </a:xfrm>
          <a:prstGeom prst="rect">
            <a:avLst/>
          </a:prstGeom>
        </p:spPr>
        <p:txBody>
          <a:bodyPr lIns="90000" tIns="46800" rIns="90000" bIns="46800">
            <a:noAutofit/>
          </a:bodyPr>
          <a:lstStyle/>
          <a:p>
            <a:r>
              <a:rPr lang="en-US" sz="1200" b="0" strike="noStrike" spc="-1">
                <a:solidFill>
                  <a:srgbClr val="000000"/>
                </a:solidFill>
                <a:latin typeface="Calibri"/>
              </a:rPr>
              <a:t>Click to edit the notes format</a:t>
            </a:r>
          </a:p>
        </p:txBody>
      </p:sp>
      <p:sp>
        <p:nvSpPr>
          <p:cNvPr id="627" name="PlaceHolder 5"/>
          <p:cNvSpPr>
            <a:spLocks noGrp="1"/>
          </p:cNvSpPr>
          <p:nvPr>
            <p:ph type="ftr"/>
          </p:nvPr>
        </p:nvSpPr>
        <p:spPr>
          <a:xfrm>
            <a:off x="-360" y="8685360"/>
            <a:ext cx="2971800" cy="458640"/>
          </a:xfrm>
          <a:prstGeom prst="rect">
            <a:avLst/>
          </a:prstGeom>
        </p:spPr>
        <p:txBody>
          <a:bodyPr lIns="90000" tIns="46800" rIns="90000" bIns="46800" anchor="b">
            <a:noAutofit/>
          </a:bodyPr>
          <a:lstStyle/>
          <a:p>
            <a:endParaRPr lang="en-US" sz="2400" b="0" strike="noStrike" spc="-1">
              <a:latin typeface="Times New Roman"/>
            </a:endParaRPr>
          </a:p>
        </p:txBody>
      </p:sp>
      <p:sp>
        <p:nvSpPr>
          <p:cNvPr id="628" name="PlaceHolder 6"/>
          <p:cNvSpPr>
            <a:spLocks noGrp="1"/>
          </p:cNvSpPr>
          <p:nvPr>
            <p:ph type="sldNum"/>
          </p:nvPr>
        </p:nvSpPr>
        <p:spPr>
          <a:xfrm>
            <a:off x="3884400" y="8685360"/>
            <a:ext cx="2971800" cy="458640"/>
          </a:xfrm>
          <a:prstGeom prst="rect">
            <a:avLst/>
          </a:prstGeom>
        </p:spPr>
        <p:txBody>
          <a:bodyPr lIns="90000" tIns="46800" rIns="90000" bIns="46800" anchor="b">
            <a:noAutofit/>
          </a:bodyPr>
          <a:lstStyle/>
          <a:p>
            <a:pPr marL="216000" indent="-216000" algn="r">
              <a:buClr>
                <a:srgbClr val="000000"/>
              </a:buClr>
              <a:buSzPct val="45000"/>
              <a:buFont typeface="Wingdings" charset="2"/>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46CB57C-BAB5-4158-ACCA-5D262BD120EB}" type="slidenum">
              <a:rPr lang="en-GB" sz="1200" b="0" strike="noStrike" spc="-1">
                <a:latin typeface="Times New Roman"/>
              </a:rPr>
              <a:t>‹#›</a:t>
            </a:fld>
            <a:endParaRPr lang="en-US" sz="1200" b="0" strike="noStrike" spc="-1">
              <a:latin typeface="Times New Roman"/>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8" name="PlaceHolder 1"/>
          <p:cNvSpPr>
            <a:spLocks noGrp="1" noRot="1" noChangeAspect="1"/>
          </p:cNvSpPr>
          <p:nvPr>
            <p:ph type="sldImg"/>
          </p:nvPr>
        </p:nvSpPr>
        <p:spPr>
          <a:xfrm>
            <a:off x="685800" y="1143000"/>
            <a:ext cx="5486400" cy="3086100"/>
          </a:xfrm>
          <a:prstGeom prst="rect">
            <a:avLst/>
          </a:prstGeom>
        </p:spPr>
      </p:sp>
      <p:sp>
        <p:nvSpPr>
          <p:cNvPr id="749" name="PlaceHolder 2"/>
          <p:cNvSpPr>
            <a:spLocks noGrp="1"/>
          </p:cNvSpPr>
          <p:nvPr>
            <p:ph type="body"/>
          </p:nvPr>
        </p:nvSpPr>
        <p:spPr>
          <a:xfrm>
            <a:off x="685800" y="4400280"/>
            <a:ext cx="5486400" cy="3600360"/>
          </a:xfrm>
          <a:prstGeom prst="rect">
            <a:avLst/>
          </a:prstGeom>
        </p:spPr>
        <p:txBody>
          <a:bodyPr lIns="0" tIns="0" rIns="0" bIns="0">
            <a:noAutofit/>
          </a:bodyPr>
          <a:lstStyle/>
          <a:p>
            <a:pPr algn="l" rtl="0"/>
            <a:endParaRPr lang="en-US" sz="1200" b="0" strike="noStrike" spc="-1">
              <a:solidFill>
                <a:srgbClr val="000000"/>
              </a:solidFill>
              <a:latin typeface="Calibri"/>
            </a:endParaRPr>
          </a:p>
        </p:txBody>
      </p:sp>
      <p:sp>
        <p:nvSpPr>
          <p:cNvPr id="750" name="Slide Number Placeholder 3"/>
          <p:cNvSpPr/>
          <p:nvPr/>
        </p:nvSpPr>
        <p:spPr>
          <a:xfrm>
            <a:off x="3884760" y="8685360"/>
            <a:ext cx="2971800" cy="4586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b">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FB25E5A-9725-4E1C-AD10-52AF0EF915FC}" type="slidenum">
              <a:rPr lang="en-GB" sz="1200" b="0" strike="noStrike" spc="-1">
                <a:solidFill>
                  <a:srgbClr val="000000"/>
                </a:solidFill>
                <a:latin typeface="Calibri"/>
              </a:rPr>
              <a:t>1</a:t>
            </a:fld>
            <a:endParaRPr lang="en-US" sz="1200" b="0" strike="noStrike" spc="-1">
              <a:solidFill>
                <a:srgbClr val="000000"/>
              </a:solidFill>
              <a:latin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8" name="PlaceHolder 2"/>
          <p:cNvSpPr>
            <a:spLocks noGrp="1"/>
          </p:cNvSpPr>
          <p:nvPr>
            <p:ph type="subTitle"/>
          </p:nvPr>
        </p:nvSpPr>
        <p:spPr>
          <a:xfrm>
            <a:off x="838080" y="2091960"/>
            <a:ext cx="10515600" cy="435132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0"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2"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3"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4"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5" name="PlaceHolder 1"/>
          <p:cNvSpPr>
            <a:spLocks noGrp="1"/>
          </p:cNvSpPr>
          <p:nvPr>
            <p:ph type="subTitle"/>
          </p:nvPr>
        </p:nvSpPr>
        <p:spPr>
          <a:xfrm>
            <a:off x="838080" y="704880"/>
            <a:ext cx="10515600" cy="614556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6"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7"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8"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9"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0"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1"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2"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3" name="PlaceHolder 4"/>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4"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5"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6"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7" name="PlaceHolder 4"/>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8"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9" name="PlaceHolder 2"/>
          <p:cNvSpPr>
            <a:spLocks noGrp="1"/>
          </p:cNvSpPr>
          <p:nvPr>
            <p:ph type="body"/>
          </p:nvPr>
        </p:nvSpPr>
        <p:spPr>
          <a:xfrm>
            <a:off x="838080" y="209196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0" name="PlaceHolder 3"/>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2"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3"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4"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5" name="PlaceHolder 5"/>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6"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7" name="PlaceHolder 2"/>
          <p:cNvSpPr>
            <a:spLocks noGrp="1"/>
          </p:cNvSpPr>
          <p:nvPr>
            <p:ph type="body"/>
          </p:nvPr>
        </p:nvSpPr>
        <p:spPr>
          <a:xfrm>
            <a:off x="83808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8" name="PlaceHolder 3"/>
          <p:cNvSpPr>
            <a:spLocks noGrp="1"/>
          </p:cNvSpPr>
          <p:nvPr>
            <p:ph type="body"/>
          </p:nvPr>
        </p:nvSpPr>
        <p:spPr>
          <a:xfrm>
            <a:off x="439344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9" name="PlaceHolder 4"/>
          <p:cNvSpPr>
            <a:spLocks noGrp="1"/>
          </p:cNvSpPr>
          <p:nvPr>
            <p:ph type="body"/>
          </p:nvPr>
        </p:nvSpPr>
        <p:spPr>
          <a:xfrm>
            <a:off x="794916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0" name="PlaceHolder 5"/>
          <p:cNvSpPr>
            <a:spLocks noGrp="1"/>
          </p:cNvSpPr>
          <p:nvPr>
            <p:ph type="body"/>
          </p:nvPr>
        </p:nvSpPr>
        <p:spPr>
          <a:xfrm>
            <a:off x="83808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1" name="PlaceHolder 6"/>
          <p:cNvSpPr>
            <a:spLocks noGrp="1"/>
          </p:cNvSpPr>
          <p:nvPr>
            <p:ph type="body"/>
          </p:nvPr>
        </p:nvSpPr>
        <p:spPr>
          <a:xfrm>
            <a:off x="439344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2" name="PlaceHolder 7"/>
          <p:cNvSpPr>
            <a:spLocks noGrp="1"/>
          </p:cNvSpPr>
          <p:nvPr>
            <p:ph type="body"/>
          </p:nvPr>
        </p:nvSpPr>
        <p:spPr>
          <a:xfrm>
            <a:off x="794916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2" name="PlaceHolder 2"/>
          <p:cNvSpPr>
            <a:spLocks noGrp="1"/>
          </p:cNvSpPr>
          <p:nvPr>
            <p:ph type="subTitle"/>
          </p:nvPr>
        </p:nvSpPr>
        <p:spPr>
          <a:xfrm>
            <a:off x="838080" y="2091960"/>
            <a:ext cx="10515600" cy="435132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4"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6"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7"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8"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9" name="PlaceHolder 1"/>
          <p:cNvSpPr>
            <a:spLocks noGrp="1"/>
          </p:cNvSpPr>
          <p:nvPr>
            <p:ph type="subTitle"/>
          </p:nvPr>
        </p:nvSpPr>
        <p:spPr>
          <a:xfrm>
            <a:off x="838080" y="704880"/>
            <a:ext cx="10515600" cy="614556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60"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61"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2"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3"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65"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6"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7" name="PlaceHolder 4"/>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8"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69"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70"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71" name="PlaceHolder 4"/>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72"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73" name="PlaceHolder 2"/>
          <p:cNvSpPr>
            <a:spLocks noGrp="1"/>
          </p:cNvSpPr>
          <p:nvPr>
            <p:ph type="body"/>
          </p:nvPr>
        </p:nvSpPr>
        <p:spPr>
          <a:xfrm>
            <a:off x="838080" y="209196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74" name="PlaceHolder 3"/>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7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76"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77"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78"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79" name="PlaceHolder 5"/>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81" name="PlaceHolder 2"/>
          <p:cNvSpPr>
            <a:spLocks noGrp="1"/>
          </p:cNvSpPr>
          <p:nvPr>
            <p:ph type="body"/>
          </p:nvPr>
        </p:nvSpPr>
        <p:spPr>
          <a:xfrm>
            <a:off x="83808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82" name="PlaceHolder 3"/>
          <p:cNvSpPr>
            <a:spLocks noGrp="1"/>
          </p:cNvSpPr>
          <p:nvPr>
            <p:ph type="body"/>
          </p:nvPr>
        </p:nvSpPr>
        <p:spPr>
          <a:xfrm>
            <a:off x="439344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83" name="PlaceHolder 4"/>
          <p:cNvSpPr>
            <a:spLocks noGrp="1"/>
          </p:cNvSpPr>
          <p:nvPr>
            <p:ph type="body"/>
          </p:nvPr>
        </p:nvSpPr>
        <p:spPr>
          <a:xfrm>
            <a:off x="794916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84" name="PlaceHolder 5"/>
          <p:cNvSpPr>
            <a:spLocks noGrp="1"/>
          </p:cNvSpPr>
          <p:nvPr>
            <p:ph type="body"/>
          </p:nvPr>
        </p:nvSpPr>
        <p:spPr>
          <a:xfrm>
            <a:off x="83808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85" name="PlaceHolder 6"/>
          <p:cNvSpPr>
            <a:spLocks noGrp="1"/>
          </p:cNvSpPr>
          <p:nvPr>
            <p:ph type="body"/>
          </p:nvPr>
        </p:nvSpPr>
        <p:spPr>
          <a:xfrm>
            <a:off x="439344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86" name="PlaceHolder 7"/>
          <p:cNvSpPr>
            <a:spLocks noGrp="1"/>
          </p:cNvSpPr>
          <p:nvPr>
            <p:ph type="body"/>
          </p:nvPr>
        </p:nvSpPr>
        <p:spPr>
          <a:xfrm>
            <a:off x="794916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9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96" name="PlaceHolder 2"/>
          <p:cNvSpPr>
            <a:spLocks noGrp="1"/>
          </p:cNvSpPr>
          <p:nvPr>
            <p:ph type="subTitle"/>
          </p:nvPr>
        </p:nvSpPr>
        <p:spPr>
          <a:xfrm>
            <a:off x="838080" y="2091960"/>
            <a:ext cx="10515600" cy="435132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9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98"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9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00"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01"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02"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3" name="PlaceHolder 1"/>
          <p:cNvSpPr>
            <a:spLocks noGrp="1"/>
          </p:cNvSpPr>
          <p:nvPr>
            <p:ph type="subTitle"/>
          </p:nvPr>
        </p:nvSpPr>
        <p:spPr>
          <a:xfrm>
            <a:off x="838080" y="704880"/>
            <a:ext cx="10515600" cy="614556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04"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05"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06"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07"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08"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09"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10"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11" name="PlaceHolder 4"/>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12"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13"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14"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15" name="PlaceHolder 4"/>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16"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17" name="PlaceHolder 2"/>
          <p:cNvSpPr>
            <a:spLocks noGrp="1"/>
          </p:cNvSpPr>
          <p:nvPr>
            <p:ph type="body"/>
          </p:nvPr>
        </p:nvSpPr>
        <p:spPr>
          <a:xfrm>
            <a:off x="838080" y="209196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18" name="PlaceHolder 3"/>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1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20"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21"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22"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23" name="PlaceHolder 5"/>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24"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25" name="PlaceHolder 2"/>
          <p:cNvSpPr>
            <a:spLocks noGrp="1"/>
          </p:cNvSpPr>
          <p:nvPr>
            <p:ph type="body"/>
          </p:nvPr>
        </p:nvSpPr>
        <p:spPr>
          <a:xfrm>
            <a:off x="83808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26" name="PlaceHolder 3"/>
          <p:cNvSpPr>
            <a:spLocks noGrp="1"/>
          </p:cNvSpPr>
          <p:nvPr>
            <p:ph type="body"/>
          </p:nvPr>
        </p:nvSpPr>
        <p:spPr>
          <a:xfrm>
            <a:off x="439344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27" name="PlaceHolder 4"/>
          <p:cNvSpPr>
            <a:spLocks noGrp="1"/>
          </p:cNvSpPr>
          <p:nvPr>
            <p:ph type="body"/>
          </p:nvPr>
        </p:nvSpPr>
        <p:spPr>
          <a:xfrm>
            <a:off x="794916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28" name="PlaceHolder 5"/>
          <p:cNvSpPr>
            <a:spLocks noGrp="1"/>
          </p:cNvSpPr>
          <p:nvPr>
            <p:ph type="body"/>
          </p:nvPr>
        </p:nvSpPr>
        <p:spPr>
          <a:xfrm>
            <a:off x="83808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29" name="PlaceHolder 6"/>
          <p:cNvSpPr>
            <a:spLocks noGrp="1"/>
          </p:cNvSpPr>
          <p:nvPr>
            <p:ph type="body"/>
          </p:nvPr>
        </p:nvSpPr>
        <p:spPr>
          <a:xfrm>
            <a:off x="439344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30" name="PlaceHolder 7"/>
          <p:cNvSpPr>
            <a:spLocks noGrp="1"/>
          </p:cNvSpPr>
          <p:nvPr>
            <p:ph type="body"/>
          </p:nvPr>
        </p:nvSpPr>
        <p:spPr>
          <a:xfrm>
            <a:off x="794916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40"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41" name="PlaceHolder 2"/>
          <p:cNvSpPr>
            <a:spLocks noGrp="1"/>
          </p:cNvSpPr>
          <p:nvPr>
            <p:ph type="subTitle"/>
          </p:nvPr>
        </p:nvSpPr>
        <p:spPr>
          <a:xfrm>
            <a:off x="838080" y="2091960"/>
            <a:ext cx="10515600" cy="435132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42"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43"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44"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45"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46"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4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48" name="PlaceHolder 1"/>
          <p:cNvSpPr>
            <a:spLocks noGrp="1"/>
          </p:cNvSpPr>
          <p:nvPr>
            <p:ph type="subTitle"/>
          </p:nvPr>
        </p:nvSpPr>
        <p:spPr>
          <a:xfrm>
            <a:off x="838080" y="704880"/>
            <a:ext cx="10515600" cy="614556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4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50"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51"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52"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3"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54"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55"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56" name="PlaceHolder 4"/>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5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58"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59"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60" name="PlaceHolder 4"/>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16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62" name="PlaceHolder 2"/>
          <p:cNvSpPr>
            <a:spLocks noGrp="1"/>
          </p:cNvSpPr>
          <p:nvPr>
            <p:ph type="body"/>
          </p:nvPr>
        </p:nvSpPr>
        <p:spPr>
          <a:xfrm>
            <a:off x="838080" y="209196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63" name="PlaceHolder 3"/>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164"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65"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66"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67"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68" name="PlaceHolder 5"/>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16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70" name="PlaceHolder 2"/>
          <p:cNvSpPr>
            <a:spLocks noGrp="1"/>
          </p:cNvSpPr>
          <p:nvPr>
            <p:ph type="body"/>
          </p:nvPr>
        </p:nvSpPr>
        <p:spPr>
          <a:xfrm>
            <a:off x="83808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71" name="PlaceHolder 3"/>
          <p:cNvSpPr>
            <a:spLocks noGrp="1"/>
          </p:cNvSpPr>
          <p:nvPr>
            <p:ph type="body"/>
          </p:nvPr>
        </p:nvSpPr>
        <p:spPr>
          <a:xfrm>
            <a:off x="439344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72" name="PlaceHolder 4"/>
          <p:cNvSpPr>
            <a:spLocks noGrp="1"/>
          </p:cNvSpPr>
          <p:nvPr>
            <p:ph type="body"/>
          </p:nvPr>
        </p:nvSpPr>
        <p:spPr>
          <a:xfrm>
            <a:off x="794916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73" name="PlaceHolder 5"/>
          <p:cNvSpPr>
            <a:spLocks noGrp="1"/>
          </p:cNvSpPr>
          <p:nvPr>
            <p:ph type="body"/>
          </p:nvPr>
        </p:nvSpPr>
        <p:spPr>
          <a:xfrm>
            <a:off x="83808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74" name="PlaceHolder 6"/>
          <p:cNvSpPr>
            <a:spLocks noGrp="1"/>
          </p:cNvSpPr>
          <p:nvPr>
            <p:ph type="body"/>
          </p:nvPr>
        </p:nvSpPr>
        <p:spPr>
          <a:xfrm>
            <a:off x="439344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75" name="PlaceHolder 7"/>
          <p:cNvSpPr>
            <a:spLocks noGrp="1"/>
          </p:cNvSpPr>
          <p:nvPr>
            <p:ph type="body"/>
          </p:nvPr>
        </p:nvSpPr>
        <p:spPr>
          <a:xfrm>
            <a:off x="794916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18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88" name="PlaceHolder 2"/>
          <p:cNvSpPr>
            <a:spLocks noGrp="1"/>
          </p:cNvSpPr>
          <p:nvPr>
            <p:ph type="subTitle"/>
          </p:nvPr>
        </p:nvSpPr>
        <p:spPr>
          <a:xfrm>
            <a:off x="838080" y="2091960"/>
            <a:ext cx="10515600" cy="435132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18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90"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19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92"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93"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94"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95" name="PlaceHolder 1"/>
          <p:cNvSpPr>
            <a:spLocks noGrp="1"/>
          </p:cNvSpPr>
          <p:nvPr>
            <p:ph type="subTitle"/>
          </p:nvPr>
        </p:nvSpPr>
        <p:spPr>
          <a:xfrm>
            <a:off x="838080" y="704880"/>
            <a:ext cx="10515600" cy="614556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96"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197"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98"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199"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00"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01"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02"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03" name="PlaceHolder 4"/>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04"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05"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06"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07" name="PlaceHolder 4"/>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08"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09" name="PlaceHolder 2"/>
          <p:cNvSpPr>
            <a:spLocks noGrp="1"/>
          </p:cNvSpPr>
          <p:nvPr>
            <p:ph type="body"/>
          </p:nvPr>
        </p:nvSpPr>
        <p:spPr>
          <a:xfrm>
            <a:off x="838080" y="209196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10" name="PlaceHolder 3"/>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1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12"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13"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14"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15" name="PlaceHolder 5"/>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16"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17" name="PlaceHolder 2"/>
          <p:cNvSpPr>
            <a:spLocks noGrp="1"/>
          </p:cNvSpPr>
          <p:nvPr>
            <p:ph type="body"/>
          </p:nvPr>
        </p:nvSpPr>
        <p:spPr>
          <a:xfrm>
            <a:off x="83808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18" name="PlaceHolder 3"/>
          <p:cNvSpPr>
            <a:spLocks noGrp="1"/>
          </p:cNvSpPr>
          <p:nvPr>
            <p:ph type="body"/>
          </p:nvPr>
        </p:nvSpPr>
        <p:spPr>
          <a:xfrm>
            <a:off x="439344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19" name="PlaceHolder 4"/>
          <p:cNvSpPr>
            <a:spLocks noGrp="1"/>
          </p:cNvSpPr>
          <p:nvPr>
            <p:ph type="body"/>
          </p:nvPr>
        </p:nvSpPr>
        <p:spPr>
          <a:xfrm>
            <a:off x="794916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20" name="PlaceHolder 5"/>
          <p:cNvSpPr>
            <a:spLocks noGrp="1"/>
          </p:cNvSpPr>
          <p:nvPr>
            <p:ph type="body"/>
          </p:nvPr>
        </p:nvSpPr>
        <p:spPr>
          <a:xfrm>
            <a:off x="83808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21" name="PlaceHolder 6"/>
          <p:cNvSpPr>
            <a:spLocks noGrp="1"/>
          </p:cNvSpPr>
          <p:nvPr>
            <p:ph type="body"/>
          </p:nvPr>
        </p:nvSpPr>
        <p:spPr>
          <a:xfrm>
            <a:off x="439344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22" name="PlaceHolder 7"/>
          <p:cNvSpPr>
            <a:spLocks noGrp="1"/>
          </p:cNvSpPr>
          <p:nvPr>
            <p:ph type="body"/>
          </p:nvPr>
        </p:nvSpPr>
        <p:spPr>
          <a:xfrm>
            <a:off x="794916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34"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35" name="PlaceHolder 2"/>
          <p:cNvSpPr>
            <a:spLocks noGrp="1"/>
          </p:cNvSpPr>
          <p:nvPr>
            <p:ph type="subTitle"/>
          </p:nvPr>
        </p:nvSpPr>
        <p:spPr>
          <a:xfrm>
            <a:off x="838080" y="2091960"/>
            <a:ext cx="10515600" cy="435132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36"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37"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38"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39"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40"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4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42" name="PlaceHolder 1"/>
          <p:cNvSpPr>
            <a:spLocks noGrp="1"/>
          </p:cNvSpPr>
          <p:nvPr>
            <p:ph type="subTitle"/>
          </p:nvPr>
        </p:nvSpPr>
        <p:spPr>
          <a:xfrm>
            <a:off x="838080" y="704880"/>
            <a:ext cx="10515600" cy="614556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43"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44"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45"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46"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4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48"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49"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50" name="PlaceHolder 4"/>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5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52"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53"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54" name="PlaceHolder 4"/>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5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56" name="PlaceHolder 2"/>
          <p:cNvSpPr>
            <a:spLocks noGrp="1"/>
          </p:cNvSpPr>
          <p:nvPr>
            <p:ph type="body"/>
          </p:nvPr>
        </p:nvSpPr>
        <p:spPr>
          <a:xfrm>
            <a:off x="838080" y="209196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57" name="PlaceHolder 3"/>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58"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59"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60"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61"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62" name="PlaceHolder 5"/>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263"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64" name="PlaceHolder 2"/>
          <p:cNvSpPr>
            <a:spLocks noGrp="1"/>
          </p:cNvSpPr>
          <p:nvPr>
            <p:ph type="body"/>
          </p:nvPr>
        </p:nvSpPr>
        <p:spPr>
          <a:xfrm>
            <a:off x="83808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65" name="PlaceHolder 3"/>
          <p:cNvSpPr>
            <a:spLocks noGrp="1"/>
          </p:cNvSpPr>
          <p:nvPr>
            <p:ph type="body"/>
          </p:nvPr>
        </p:nvSpPr>
        <p:spPr>
          <a:xfrm>
            <a:off x="439344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66" name="PlaceHolder 4"/>
          <p:cNvSpPr>
            <a:spLocks noGrp="1"/>
          </p:cNvSpPr>
          <p:nvPr>
            <p:ph type="body"/>
          </p:nvPr>
        </p:nvSpPr>
        <p:spPr>
          <a:xfrm>
            <a:off x="794916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67" name="PlaceHolder 5"/>
          <p:cNvSpPr>
            <a:spLocks noGrp="1"/>
          </p:cNvSpPr>
          <p:nvPr>
            <p:ph type="body"/>
          </p:nvPr>
        </p:nvSpPr>
        <p:spPr>
          <a:xfrm>
            <a:off x="83808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68" name="PlaceHolder 6"/>
          <p:cNvSpPr>
            <a:spLocks noGrp="1"/>
          </p:cNvSpPr>
          <p:nvPr>
            <p:ph type="body"/>
          </p:nvPr>
        </p:nvSpPr>
        <p:spPr>
          <a:xfrm>
            <a:off x="439344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69" name="PlaceHolder 7"/>
          <p:cNvSpPr>
            <a:spLocks noGrp="1"/>
          </p:cNvSpPr>
          <p:nvPr>
            <p:ph type="body"/>
          </p:nvPr>
        </p:nvSpPr>
        <p:spPr>
          <a:xfrm>
            <a:off x="794916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78"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79" name="PlaceHolder 2"/>
          <p:cNvSpPr>
            <a:spLocks noGrp="1"/>
          </p:cNvSpPr>
          <p:nvPr>
            <p:ph type="subTitle"/>
          </p:nvPr>
        </p:nvSpPr>
        <p:spPr>
          <a:xfrm>
            <a:off x="838080" y="2091960"/>
            <a:ext cx="10515600" cy="435132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280"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81"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282"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83"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84"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8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286" name="PlaceHolder 1"/>
          <p:cNvSpPr>
            <a:spLocks noGrp="1"/>
          </p:cNvSpPr>
          <p:nvPr>
            <p:ph type="subTitle"/>
          </p:nvPr>
        </p:nvSpPr>
        <p:spPr>
          <a:xfrm>
            <a:off x="838080" y="704880"/>
            <a:ext cx="10515600" cy="614556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28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88"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89"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90"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29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92"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93"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94" name="PlaceHolder 4"/>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29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296"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97"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298" name="PlaceHolder 4"/>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9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00" name="PlaceHolder 2"/>
          <p:cNvSpPr>
            <a:spLocks noGrp="1"/>
          </p:cNvSpPr>
          <p:nvPr>
            <p:ph type="body"/>
          </p:nvPr>
        </p:nvSpPr>
        <p:spPr>
          <a:xfrm>
            <a:off x="838080" y="209196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01" name="PlaceHolder 3"/>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02"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03"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04"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05"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06" name="PlaceHolder 5"/>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0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08" name="PlaceHolder 2"/>
          <p:cNvSpPr>
            <a:spLocks noGrp="1"/>
          </p:cNvSpPr>
          <p:nvPr>
            <p:ph type="body"/>
          </p:nvPr>
        </p:nvSpPr>
        <p:spPr>
          <a:xfrm>
            <a:off x="83808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09" name="PlaceHolder 3"/>
          <p:cNvSpPr>
            <a:spLocks noGrp="1"/>
          </p:cNvSpPr>
          <p:nvPr>
            <p:ph type="body"/>
          </p:nvPr>
        </p:nvSpPr>
        <p:spPr>
          <a:xfrm>
            <a:off x="439344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10" name="PlaceHolder 4"/>
          <p:cNvSpPr>
            <a:spLocks noGrp="1"/>
          </p:cNvSpPr>
          <p:nvPr>
            <p:ph type="body"/>
          </p:nvPr>
        </p:nvSpPr>
        <p:spPr>
          <a:xfrm>
            <a:off x="794916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11" name="PlaceHolder 5"/>
          <p:cNvSpPr>
            <a:spLocks noGrp="1"/>
          </p:cNvSpPr>
          <p:nvPr>
            <p:ph type="body"/>
          </p:nvPr>
        </p:nvSpPr>
        <p:spPr>
          <a:xfrm>
            <a:off x="83808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12" name="PlaceHolder 6"/>
          <p:cNvSpPr>
            <a:spLocks noGrp="1"/>
          </p:cNvSpPr>
          <p:nvPr>
            <p:ph type="body"/>
          </p:nvPr>
        </p:nvSpPr>
        <p:spPr>
          <a:xfrm>
            <a:off x="439344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13" name="PlaceHolder 7"/>
          <p:cNvSpPr>
            <a:spLocks noGrp="1"/>
          </p:cNvSpPr>
          <p:nvPr>
            <p:ph type="body"/>
          </p:nvPr>
        </p:nvSpPr>
        <p:spPr>
          <a:xfrm>
            <a:off x="794916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22"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23" name="PlaceHolder 2"/>
          <p:cNvSpPr>
            <a:spLocks noGrp="1"/>
          </p:cNvSpPr>
          <p:nvPr>
            <p:ph type="subTitle"/>
          </p:nvPr>
        </p:nvSpPr>
        <p:spPr>
          <a:xfrm>
            <a:off x="838080" y="2091960"/>
            <a:ext cx="10515600" cy="435132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324"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25"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326"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27"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28"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2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330" name="PlaceHolder 1"/>
          <p:cNvSpPr>
            <a:spLocks noGrp="1"/>
          </p:cNvSpPr>
          <p:nvPr>
            <p:ph type="subTitle"/>
          </p:nvPr>
        </p:nvSpPr>
        <p:spPr>
          <a:xfrm>
            <a:off x="838080" y="704880"/>
            <a:ext cx="10515600" cy="614556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33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32"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33"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34"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33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36"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37"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38" name="PlaceHolder 4"/>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33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40"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41"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42" name="PlaceHolder 4"/>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43"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44" name="PlaceHolder 2"/>
          <p:cNvSpPr>
            <a:spLocks noGrp="1"/>
          </p:cNvSpPr>
          <p:nvPr>
            <p:ph type="body"/>
          </p:nvPr>
        </p:nvSpPr>
        <p:spPr>
          <a:xfrm>
            <a:off x="838080" y="209196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45" name="PlaceHolder 3"/>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46"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47"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48"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49"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50" name="PlaceHolder 5"/>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5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52" name="PlaceHolder 2"/>
          <p:cNvSpPr>
            <a:spLocks noGrp="1"/>
          </p:cNvSpPr>
          <p:nvPr>
            <p:ph type="body"/>
          </p:nvPr>
        </p:nvSpPr>
        <p:spPr>
          <a:xfrm>
            <a:off x="83808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53" name="PlaceHolder 3"/>
          <p:cNvSpPr>
            <a:spLocks noGrp="1"/>
          </p:cNvSpPr>
          <p:nvPr>
            <p:ph type="body"/>
          </p:nvPr>
        </p:nvSpPr>
        <p:spPr>
          <a:xfrm>
            <a:off x="439344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54" name="PlaceHolder 4"/>
          <p:cNvSpPr>
            <a:spLocks noGrp="1"/>
          </p:cNvSpPr>
          <p:nvPr>
            <p:ph type="body"/>
          </p:nvPr>
        </p:nvSpPr>
        <p:spPr>
          <a:xfrm>
            <a:off x="794916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55" name="PlaceHolder 5"/>
          <p:cNvSpPr>
            <a:spLocks noGrp="1"/>
          </p:cNvSpPr>
          <p:nvPr>
            <p:ph type="body"/>
          </p:nvPr>
        </p:nvSpPr>
        <p:spPr>
          <a:xfrm>
            <a:off x="83808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56" name="PlaceHolder 6"/>
          <p:cNvSpPr>
            <a:spLocks noGrp="1"/>
          </p:cNvSpPr>
          <p:nvPr>
            <p:ph type="body"/>
          </p:nvPr>
        </p:nvSpPr>
        <p:spPr>
          <a:xfrm>
            <a:off x="439344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57" name="PlaceHolder 7"/>
          <p:cNvSpPr>
            <a:spLocks noGrp="1"/>
          </p:cNvSpPr>
          <p:nvPr>
            <p:ph type="body"/>
          </p:nvPr>
        </p:nvSpPr>
        <p:spPr>
          <a:xfrm>
            <a:off x="794916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366"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67" name="PlaceHolder 2"/>
          <p:cNvSpPr>
            <a:spLocks noGrp="1"/>
          </p:cNvSpPr>
          <p:nvPr>
            <p:ph type="subTitle"/>
          </p:nvPr>
        </p:nvSpPr>
        <p:spPr>
          <a:xfrm>
            <a:off x="838080" y="2091960"/>
            <a:ext cx="10515600" cy="435132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368"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69"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370"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71"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72"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73"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374" name="PlaceHolder 1"/>
          <p:cNvSpPr>
            <a:spLocks noGrp="1"/>
          </p:cNvSpPr>
          <p:nvPr>
            <p:ph type="subTitle"/>
          </p:nvPr>
        </p:nvSpPr>
        <p:spPr>
          <a:xfrm>
            <a:off x="838080" y="704880"/>
            <a:ext cx="10515600" cy="614556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37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76"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77"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78"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37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80"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81"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82" name="PlaceHolder 4"/>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383"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84"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85"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86" name="PlaceHolder 4"/>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38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88" name="PlaceHolder 2"/>
          <p:cNvSpPr>
            <a:spLocks noGrp="1"/>
          </p:cNvSpPr>
          <p:nvPr>
            <p:ph type="body"/>
          </p:nvPr>
        </p:nvSpPr>
        <p:spPr>
          <a:xfrm>
            <a:off x="838080" y="209196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89" name="PlaceHolder 3"/>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390"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91"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92"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93"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94" name="PlaceHolder 5"/>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9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396" name="PlaceHolder 2"/>
          <p:cNvSpPr>
            <a:spLocks noGrp="1"/>
          </p:cNvSpPr>
          <p:nvPr>
            <p:ph type="body"/>
          </p:nvPr>
        </p:nvSpPr>
        <p:spPr>
          <a:xfrm>
            <a:off x="83808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97" name="PlaceHolder 3"/>
          <p:cNvSpPr>
            <a:spLocks noGrp="1"/>
          </p:cNvSpPr>
          <p:nvPr>
            <p:ph type="body"/>
          </p:nvPr>
        </p:nvSpPr>
        <p:spPr>
          <a:xfrm>
            <a:off x="439344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98" name="PlaceHolder 4"/>
          <p:cNvSpPr>
            <a:spLocks noGrp="1"/>
          </p:cNvSpPr>
          <p:nvPr>
            <p:ph type="body"/>
          </p:nvPr>
        </p:nvSpPr>
        <p:spPr>
          <a:xfrm>
            <a:off x="794916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399" name="PlaceHolder 5"/>
          <p:cNvSpPr>
            <a:spLocks noGrp="1"/>
          </p:cNvSpPr>
          <p:nvPr>
            <p:ph type="body"/>
          </p:nvPr>
        </p:nvSpPr>
        <p:spPr>
          <a:xfrm>
            <a:off x="83808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00" name="PlaceHolder 6"/>
          <p:cNvSpPr>
            <a:spLocks noGrp="1"/>
          </p:cNvSpPr>
          <p:nvPr>
            <p:ph type="body"/>
          </p:nvPr>
        </p:nvSpPr>
        <p:spPr>
          <a:xfrm>
            <a:off x="439344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01" name="PlaceHolder 7"/>
          <p:cNvSpPr>
            <a:spLocks noGrp="1"/>
          </p:cNvSpPr>
          <p:nvPr>
            <p:ph type="body"/>
          </p:nvPr>
        </p:nvSpPr>
        <p:spPr>
          <a:xfrm>
            <a:off x="794916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10"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11" name="PlaceHolder 2"/>
          <p:cNvSpPr>
            <a:spLocks noGrp="1"/>
          </p:cNvSpPr>
          <p:nvPr>
            <p:ph type="subTitle"/>
          </p:nvPr>
        </p:nvSpPr>
        <p:spPr>
          <a:xfrm>
            <a:off x="838080" y="2091960"/>
            <a:ext cx="10515600" cy="435132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12"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13"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14"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15"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16"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1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Tree>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18" name="PlaceHolder 1"/>
          <p:cNvSpPr>
            <a:spLocks noGrp="1"/>
          </p:cNvSpPr>
          <p:nvPr>
            <p:ph type="subTitle"/>
          </p:nvPr>
        </p:nvSpPr>
        <p:spPr>
          <a:xfrm>
            <a:off x="838080" y="704880"/>
            <a:ext cx="10515600" cy="614556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1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20"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21"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22"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423"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24"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25"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26" name="PlaceHolder 4"/>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42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28"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29"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30" name="PlaceHolder 4"/>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43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32" name="PlaceHolder 2"/>
          <p:cNvSpPr>
            <a:spLocks noGrp="1"/>
          </p:cNvSpPr>
          <p:nvPr>
            <p:ph type="body"/>
          </p:nvPr>
        </p:nvSpPr>
        <p:spPr>
          <a:xfrm>
            <a:off x="838080" y="209196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33" name="PlaceHolder 3"/>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434"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35"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36"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37"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38" name="PlaceHolder 5"/>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43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40" name="PlaceHolder 2"/>
          <p:cNvSpPr>
            <a:spLocks noGrp="1"/>
          </p:cNvSpPr>
          <p:nvPr>
            <p:ph type="body"/>
          </p:nvPr>
        </p:nvSpPr>
        <p:spPr>
          <a:xfrm>
            <a:off x="83808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41" name="PlaceHolder 3"/>
          <p:cNvSpPr>
            <a:spLocks noGrp="1"/>
          </p:cNvSpPr>
          <p:nvPr>
            <p:ph type="body"/>
          </p:nvPr>
        </p:nvSpPr>
        <p:spPr>
          <a:xfrm>
            <a:off x="439344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42" name="PlaceHolder 4"/>
          <p:cNvSpPr>
            <a:spLocks noGrp="1"/>
          </p:cNvSpPr>
          <p:nvPr>
            <p:ph type="body"/>
          </p:nvPr>
        </p:nvSpPr>
        <p:spPr>
          <a:xfrm>
            <a:off x="794916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43" name="PlaceHolder 5"/>
          <p:cNvSpPr>
            <a:spLocks noGrp="1"/>
          </p:cNvSpPr>
          <p:nvPr>
            <p:ph type="body"/>
          </p:nvPr>
        </p:nvSpPr>
        <p:spPr>
          <a:xfrm>
            <a:off x="83808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44" name="PlaceHolder 6"/>
          <p:cNvSpPr>
            <a:spLocks noGrp="1"/>
          </p:cNvSpPr>
          <p:nvPr>
            <p:ph type="body"/>
          </p:nvPr>
        </p:nvSpPr>
        <p:spPr>
          <a:xfrm>
            <a:off x="439344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45" name="PlaceHolder 7"/>
          <p:cNvSpPr>
            <a:spLocks noGrp="1"/>
          </p:cNvSpPr>
          <p:nvPr>
            <p:ph type="body"/>
          </p:nvPr>
        </p:nvSpPr>
        <p:spPr>
          <a:xfrm>
            <a:off x="794916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54"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55" name="PlaceHolder 2"/>
          <p:cNvSpPr>
            <a:spLocks noGrp="1"/>
          </p:cNvSpPr>
          <p:nvPr>
            <p:ph type="subTitle"/>
          </p:nvPr>
        </p:nvSpPr>
        <p:spPr>
          <a:xfrm>
            <a:off x="838080" y="2091960"/>
            <a:ext cx="10515600" cy="435132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56"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57"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58"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59"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60"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6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Tree>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62" name="PlaceHolder 1"/>
          <p:cNvSpPr>
            <a:spLocks noGrp="1"/>
          </p:cNvSpPr>
          <p:nvPr>
            <p:ph type="subTitle"/>
          </p:nvPr>
        </p:nvSpPr>
        <p:spPr>
          <a:xfrm>
            <a:off x="838080" y="704880"/>
            <a:ext cx="10515600" cy="614556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63"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64"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65"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66"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46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68"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69"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70" name="PlaceHolder 4"/>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47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72"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73"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74" name="PlaceHolder 4"/>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47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76" name="PlaceHolder 2"/>
          <p:cNvSpPr>
            <a:spLocks noGrp="1"/>
          </p:cNvSpPr>
          <p:nvPr>
            <p:ph type="body"/>
          </p:nvPr>
        </p:nvSpPr>
        <p:spPr>
          <a:xfrm>
            <a:off x="838080" y="209196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77" name="PlaceHolder 3"/>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478"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79"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80"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81"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82" name="PlaceHolder 5"/>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483"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84" name="PlaceHolder 2"/>
          <p:cNvSpPr>
            <a:spLocks noGrp="1"/>
          </p:cNvSpPr>
          <p:nvPr>
            <p:ph type="body"/>
          </p:nvPr>
        </p:nvSpPr>
        <p:spPr>
          <a:xfrm>
            <a:off x="83808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85" name="PlaceHolder 3"/>
          <p:cNvSpPr>
            <a:spLocks noGrp="1"/>
          </p:cNvSpPr>
          <p:nvPr>
            <p:ph type="body"/>
          </p:nvPr>
        </p:nvSpPr>
        <p:spPr>
          <a:xfrm>
            <a:off x="439344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86" name="PlaceHolder 4"/>
          <p:cNvSpPr>
            <a:spLocks noGrp="1"/>
          </p:cNvSpPr>
          <p:nvPr>
            <p:ph type="body"/>
          </p:nvPr>
        </p:nvSpPr>
        <p:spPr>
          <a:xfrm>
            <a:off x="794916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87" name="PlaceHolder 5"/>
          <p:cNvSpPr>
            <a:spLocks noGrp="1"/>
          </p:cNvSpPr>
          <p:nvPr>
            <p:ph type="body"/>
          </p:nvPr>
        </p:nvSpPr>
        <p:spPr>
          <a:xfrm>
            <a:off x="83808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88" name="PlaceHolder 6"/>
          <p:cNvSpPr>
            <a:spLocks noGrp="1"/>
          </p:cNvSpPr>
          <p:nvPr>
            <p:ph type="body"/>
          </p:nvPr>
        </p:nvSpPr>
        <p:spPr>
          <a:xfrm>
            <a:off x="439344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489" name="PlaceHolder 7"/>
          <p:cNvSpPr>
            <a:spLocks noGrp="1"/>
          </p:cNvSpPr>
          <p:nvPr>
            <p:ph type="body"/>
          </p:nvPr>
        </p:nvSpPr>
        <p:spPr>
          <a:xfrm>
            <a:off x="794916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98"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499" name="PlaceHolder 2"/>
          <p:cNvSpPr>
            <a:spLocks noGrp="1"/>
          </p:cNvSpPr>
          <p:nvPr>
            <p:ph type="subTitle"/>
          </p:nvPr>
        </p:nvSpPr>
        <p:spPr>
          <a:xfrm>
            <a:off x="838080" y="2091960"/>
            <a:ext cx="10515600" cy="435132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00"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01"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02"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03"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04"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0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Tree>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06" name="PlaceHolder 1"/>
          <p:cNvSpPr>
            <a:spLocks noGrp="1"/>
          </p:cNvSpPr>
          <p:nvPr>
            <p:ph type="subTitle"/>
          </p:nvPr>
        </p:nvSpPr>
        <p:spPr>
          <a:xfrm>
            <a:off x="838080" y="704880"/>
            <a:ext cx="10515600" cy="614556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0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08"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09"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10"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1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12"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13"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14" name="PlaceHolder 4"/>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1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16"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17"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18" name="PlaceHolder 4"/>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51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20" name="PlaceHolder 2"/>
          <p:cNvSpPr>
            <a:spLocks noGrp="1"/>
          </p:cNvSpPr>
          <p:nvPr>
            <p:ph type="body"/>
          </p:nvPr>
        </p:nvSpPr>
        <p:spPr>
          <a:xfrm>
            <a:off x="838080" y="209196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21" name="PlaceHolder 3"/>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522"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23"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24"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25"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26" name="PlaceHolder 5"/>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52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28" name="PlaceHolder 2"/>
          <p:cNvSpPr>
            <a:spLocks noGrp="1"/>
          </p:cNvSpPr>
          <p:nvPr>
            <p:ph type="body"/>
          </p:nvPr>
        </p:nvSpPr>
        <p:spPr>
          <a:xfrm>
            <a:off x="83808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29" name="PlaceHolder 3"/>
          <p:cNvSpPr>
            <a:spLocks noGrp="1"/>
          </p:cNvSpPr>
          <p:nvPr>
            <p:ph type="body"/>
          </p:nvPr>
        </p:nvSpPr>
        <p:spPr>
          <a:xfrm>
            <a:off x="439344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30" name="PlaceHolder 4"/>
          <p:cNvSpPr>
            <a:spLocks noGrp="1"/>
          </p:cNvSpPr>
          <p:nvPr>
            <p:ph type="body"/>
          </p:nvPr>
        </p:nvSpPr>
        <p:spPr>
          <a:xfrm>
            <a:off x="794916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31" name="PlaceHolder 5"/>
          <p:cNvSpPr>
            <a:spLocks noGrp="1"/>
          </p:cNvSpPr>
          <p:nvPr>
            <p:ph type="body"/>
          </p:nvPr>
        </p:nvSpPr>
        <p:spPr>
          <a:xfrm>
            <a:off x="83808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32" name="PlaceHolder 6"/>
          <p:cNvSpPr>
            <a:spLocks noGrp="1"/>
          </p:cNvSpPr>
          <p:nvPr>
            <p:ph type="body"/>
          </p:nvPr>
        </p:nvSpPr>
        <p:spPr>
          <a:xfrm>
            <a:off x="439344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33" name="PlaceHolder 7"/>
          <p:cNvSpPr>
            <a:spLocks noGrp="1"/>
          </p:cNvSpPr>
          <p:nvPr>
            <p:ph type="body"/>
          </p:nvPr>
        </p:nvSpPr>
        <p:spPr>
          <a:xfrm>
            <a:off x="794916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42"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43" name="PlaceHolder 2"/>
          <p:cNvSpPr>
            <a:spLocks noGrp="1"/>
          </p:cNvSpPr>
          <p:nvPr>
            <p:ph type="subTitle"/>
          </p:nvPr>
        </p:nvSpPr>
        <p:spPr>
          <a:xfrm>
            <a:off x="838080" y="2091960"/>
            <a:ext cx="10515600" cy="435132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44"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45"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46"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47"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48"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4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Tree>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50" name="PlaceHolder 1"/>
          <p:cNvSpPr>
            <a:spLocks noGrp="1"/>
          </p:cNvSpPr>
          <p:nvPr>
            <p:ph type="subTitle"/>
          </p:nvPr>
        </p:nvSpPr>
        <p:spPr>
          <a:xfrm>
            <a:off x="838080" y="704880"/>
            <a:ext cx="10515600" cy="614556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5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52"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53"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54"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5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56"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57"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58" name="PlaceHolder 4"/>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5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60"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61"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62" name="PlaceHolder 4"/>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563"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64" name="PlaceHolder 2"/>
          <p:cNvSpPr>
            <a:spLocks noGrp="1"/>
          </p:cNvSpPr>
          <p:nvPr>
            <p:ph type="body"/>
          </p:nvPr>
        </p:nvSpPr>
        <p:spPr>
          <a:xfrm>
            <a:off x="838080" y="209196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65" name="PlaceHolder 3"/>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566"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67"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68"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69"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70" name="PlaceHolder 5"/>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57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72" name="PlaceHolder 2"/>
          <p:cNvSpPr>
            <a:spLocks noGrp="1"/>
          </p:cNvSpPr>
          <p:nvPr>
            <p:ph type="body"/>
          </p:nvPr>
        </p:nvSpPr>
        <p:spPr>
          <a:xfrm>
            <a:off x="83808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73" name="PlaceHolder 3"/>
          <p:cNvSpPr>
            <a:spLocks noGrp="1"/>
          </p:cNvSpPr>
          <p:nvPr>
            <p:ph type="body"/>
          </p:nvPr>
        </p:nvSpPr>
        <p:spPr>
          <a:xfrm>
            <a:off x="439344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74" name="PlaceHolder 4"/>
          <p:cNvSpPr>
            <a:spLocks noGrp="1"/>
          </p:cNvSpPr>
          <p:nvPr>
            <p:ph type="body"/>
          </p:nvPr>
        </p:nvSpPr>
        <p:spPr>
          <a:xfrm>
            <a:off x="794916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75" name="PlaceHolder 5"/>
          <p:cNvSpPr>
            <a:spLocks noGrp="1"/>
          </p:cNvSpPr>
          <p:nvPr>
            <p:ph type="body"/>
          </p:nvPr>
        </p:nvSpPr>
        <p:spPr>
          <a:xfrm>
            <a:off x="83808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76" name="PlaceHolder 6"/>
          <p:cNvSpPr>
            <a:spLocks noGrp="1"/>
          </p:cNvSpPr>
          <p:nvPr>
            <p:ph type="body"/>
          </p:nvPr>
        </p:nvSpPr>
        <p:spPr>
          <a:xfrm>
            <a:off x="439344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77" name="PlaceHolder 7"/>
          <p:cNvSpPr>
            <a:spLocks noGrp="1"/>
          </p:cNvSpPr>
          <p:nvPr>
            <p:ph type="body"/>
          </p:nvPr>
        </p:nvSpPr>
        <p:spPr>
          <a:xfrm>
            <a:off x="794916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586"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87" name="PlaceHolder 2"/>
          <p:cNvSpPr>
            <a:spLocks noGrp="1"/>
          </p:cNvSpPr>
          <p:nvPr>
            <p:ph type="subTitle"/>
          </p:nvPr>
        </p:nvSpPr>
        <p:spPr>
          <a:xfrm>
            <a:off x="838080" y="2091960"/>
            <a:ext cx="10515600" cy="435132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588"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89"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590"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91"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92"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93"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Tree>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594" name="PlaceHolder 1"/>
          <p:cNvSpPr>
            <a:spLocks noGrp="1"/>
          </p:cNvSpPr>
          <p:nvPr>
            <p:ph type="subTitle"/>
          </p:nvPr>
        </p:nvSpPr>
        <p:spPr>
          <a:xfrm>
            <a:off x="838080" y="704880"/>
            <a:ext cx="10515600" cy="6145560"/>
          </a:xfrm>
          <a:prstGeom prst="rect">
            <a:avLst/>
          </a:prstGeom>
        </p:spPr>
        <p:txBody>
          <a:bodyPr lIns="0" tIns="0" rIns="0" bIns="0" anchor="ctr">
            <a:noAutofit/>
          </a:bodyPr>
          <a:lstStyle/>
          <a:p>
            <a:pPr algn="ctr">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a:solidFill>
                <a:srgbClr val="000000"/>
              </a:solidFill>
              <a:latin typeface="Calibri"/>
            </a:endParaRPr>
          </a:p>
        </p:txBody>
      </p:sp>
    </p:spTree>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59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596"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97" name="PlaceHolder 3"/>
          <p:cNvSpPr>
            <a:spLocks noGrp="1"/>
          </p:cNvSpPr>
          <p:nvPr>
            <p:ph type="body"/>
          </p:nvPr>
        </p:nvSpPr>
        <p:spPr>
          <a:xfrm>
            <a:off x="622656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598"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9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600" name="PlaceHolder 2"/>
          <p:cNvSpPr>
            <a:spLocks noGrp="1"/>
          </p:cNvSpPr>
          <p:nvPr>
            <p:ph type="body"/>
          </p:nvPr>
        </p:nvSpPr>
        <p:spPr>
          <a:xfrm>
            <a:off x="838080" y="2091960"/>
            <a:ext cx="5131440" cy="435132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01"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02" name="PlaceHolder 4"/>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603"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604"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05"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06" name="PlaceHolder 4"/>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0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608" name="PlaceHolder 2"/>
          <p:cNvSpPr>
            <a:spLocks noGrp="1"/>
          </p:cNvSpPr>
          <p:nvPr>
            <p:ph type="body"/>
          </p:nvPr>
        </p:nvSpPr>
        <p:spPr>
          <a:xfrm>
            <a:off x="838080" y="209196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09" name="PlaceHolder 3"/>
          <p:cNvSpPr>
            <a:spLocks noGrp="1"/>
          </p:cNvSpPr>
          <p:nvPr>
            <p:ph type="body"/>
          </p:nvPr>
        </p:nvSpPr>
        <p:spPr>
          <a:xfrm>
            <a:off x="838080" y="4365000"/>
            <a:ext cx="105156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10"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611" name="PlaceHolder 2"/>
          <p:cNvSpPr>
            <a:spLocks noGrp="1"/>
          </p:cNvSpPr>
          <p:nvPr>
            <p:ph type="body"/>
          </p:nvPr>
        </p:nvSpPr>
        <p:spPr>
          <a:xfrm>
            <a:off x="83808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12" name="PlaceHolder 3"/>
          <p:cNvSpPr>
            <a:spLocks noGrp="1"/>
          </p:cNvSpPr>
          <p:nvPr>
            <p:ph type="body"/>
          </p:nvPr>
        </p:nvSpPr>
        <p:spPr>
          <a:xfrm>
            <a:off x="6226560" y="209196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13" name="PlaceHolder 4"/>
          <p:cNvSpPr>
            <a:spLocks noGrp="1"/>
          </p:cNvSpPr>
          <p:nvPr>
            <p:ph type="body"/>
          </p:nvPr>
        </p:nvSpPr>
        <p:spPr>
          <a:xfrm>
            <a:off x="83808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14" name="PlaceHolder 5"/>
          <p:cNvSpPr>
            <a:spLocks noGrp="1"/>
          </p:cNvSpPr>
          <p:nvPr>
            <p:ph type="body"/>
          </p:nvPr>
        </p:nvSpPr>
        <p:spPr>
          <a:xfrm>
            <a:off x="6226560" y="4365000"/>
            <a:ext cx="513144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1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endParaRPr lang="en-US" sz="4400" b="0" strike="noStrike" spc="-1">
              <a:solidFill>
                <a:srgbClr val="000000"/>
              </a:solidFill>
              <a:latin typeface="Calibri Light"/>
            </a:endParaRPr>
          </a:p>
        </p:txBody>
      </p:sp>
      <p:sp>
        <p:nvSpPr>
          <p:cNvPr id="616" name="PlaceHolder 2"/>
          <p:cNvSpPr>
            <a:spLocks noGrp="1"/>
          </p:cNvSpPr>
          <p:nvPr>
            <p:ph type="body"/>
          </p:nvPr>
        </p:nvSpPr>
        <p:spPr>
          <a:xfrm>
            <a:off x="83808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17" name="PlaceHolder 3"/>
          <p:cNvSpPr>
            <a:spLocks noGrp="1"/>
          </p:cNvSpPr>
          <p:nvPr>
            <p:ph type="body"/>
          </p:nvPr>
        </p:nvSpPr>
        <p:spPr>
          <a:xfrm>
            <a:off x="439344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18" name="PlaceHolder 4"/>
          <p:cNvSpPr>
            <a:spLocks noGrp="1"/>
          </p:cNvSpPr>
          <p:nvPr>
            <p:ph type="body"/>
          </p:nvPr>
        </p:nvSpPr>
        <p:spPr>
          <a:xfrm>
            <a:off x="7949160" y="209196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19" name="PlaceHolder 5"/>
          <p:cNvSpPr>
            <a:spLocks noGrp="1"/>
          </p:cNvSpPr>
          <p:nvPr>
            <p:ph type="body"/>
          </p:nvPr>
        </p:nvSpPr>
        <p:spPr>
          <a:xfrm>
            <a:off x="83808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20" name="PlaceHolder 6"/>
          <p:cNvSpPr>
            <a:spLocks noGrp="1"/>
          </p:cNvSpPr>
          <p:nvPr>
            <p:ph type="body"/>
          </p:nvPr>
        </p:nvSpPr>
        <p:spPr>
          <a:xfrm>
            <a:off x="439344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
        <p:nvSpPr>
          <p:cNvPr id="621" name="PlaceHolder 7"/>
          <p:cNvSpPr>
            <a:spLocks noGrp="1"/>
          </p:cNvSpPr>
          <p:nvPr>
            <p:ph type="body"/>
          </p:nvPr>
        </p:nvSpPr>
        <p:spPr>
          <a:xfrm>
            <a:off x="7949160" y="4365000"/>
            <a:ext cx="3385800" cy="2075400"/>
          </a:xfrm>
          <a:prstGeom prst="rect">
            <a:avLst/>
          </a:prstGeom>
        </p:spPr>
        <p:txBody>
          <a:bodyPr lIns="90000" tIns="46800" rIns="90000" bIns="46800">
            <a:normAutofit/>
          </a:bodyPr>
          <a:lstStyle/>
          <a:p>
            <a:endParaRPr lang="en-US" sz="2800" b="0" strike="noStrike" spc="-1">
              <a:solidFill>
                <a:srgbClr val="000000"/>
              </a:solidFill>
              <a:latin typeface="Calibri"/>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3.png"/><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6" Type="http://schemas.openxmlformats.org/officeDocument/2006/relationships/image" Target="../media/image3.png"/><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5" Type="http://schemas.openxmlformats.org/officeDocument/2006/relationships/image" Target="../media/image2.png"/><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17" Type="http://schemas.openxmlformats.org/officeDocument/2006/relationships/image" Target="../media/image3.png"/><Relationship Id="rId2" Type="http://schemas.openxmlformats.org/officeDocument/2006/relationships/slideLayout" Target="../slideLayouts/slideLayout38.xml"/><Relationship Id="rId16" Type="http://schemas.openxmlformats.org/officeDocument/2006/relationships/image" Target="../media/image4.pn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5" Type="http://schemas.openxmlformats.org/officeDocument/2006/relationships/image" Target="../media/image2.png"/><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image" Target="../media/image3.png"/><Relationship Id="rId2" Type="http://schemas.openxmlformats.org/officeDocument/2006/relationships/slideLayout" Target="../slideLayouts/slideLayout50.xml"/><Relationship Id="rId16" Type="http://schemas.openxmlformats.org/officeDocument/2006/relationships/image" Target="../media/image4.png"/><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5" Type="http://schemas.openxmlformats.org/officeDocument/2006/relationships/image" Target="../media/image2.png"/><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image" Target="../media/image1.png"/></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theme" Target="../theme/theme6.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17" Type="http://schemas.openxmlformats.org/officeDocument/2006/relationships/image" Target="../media/image3.png"/><Relationship Id="rId2" Type="http://schemas.openxmlformats.org/officeDocument/2006/relationships/slideLayout" Target="../slideLayouts/slideLayout62.xml"/><Relationship Id="rId16" Type="http://schemas.openxmlformats.org/officeDocument/2006/relationships/image" Target="../media/image4.png"/><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5" Type="http://schemas.openxmlformats.org/officeDocument/2006/relationships/image" Target="../media/image2.png"/><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image" Target="../media/image1.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80.xml"/><Relationship Id="rId13" Type="http://schemas.openxmlformats.org/officeDocument/2006/relationships/theme" Target="../theme/theme7.xml"/><Relationship Id="rId3" Type="http://schemas.openxmlformats.org/officeDocument/2006/relationships/slideLayout" Target="../slideLayouts/slideLayout75.xml"/><Relationship Id="rId7" Type="http://schemas.openxmlformats.org/officeDocument/2006/relationships/slideLayout" Target="../slideLayouts/slideLayout79.xml"/><Relationship Id="rId12" Type="http://schemas.openxmlformats.org/officeDocument/2006/relationships/slideLayout" Target="../slideLayouts/slideLayout84.xml"/><Relationship Id="rId2" Type="http://schemas.openxmlformats.org/officeDocument/2006/relationships/slideLayout" Target="../slideLayouts/slideLayout74.xml"/><Relationship Id="rId16" Type="http://schemas.openxmlformats.org/officeDocument/2006/relationships/image" Target="../media/image3.png"/><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5" Type="http://schemas.openxmlformats.org/officeDocument/2006/relationships/slideLayout" Target="../slideLayouts/slideLayout77.xml"/><Relationship Id="rId15" Type="http://schemas.openxmlformats.org/officeDocument/2006/relationships/image" Target="../media/image2.png"/><Relationship Id="rId10" Type="http://schemas.openxmlformats.org/officeDocument/2006/relationships/slideLayout" Target="../slideLayouts/slideLayout82.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image" Target="../media/image1.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theme" Target="../theme/theme8.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6" Type="http://schemas.openxmlformats.org/officeDocument/2006/relationships/image" Target="../media/image3.png"/><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image" Target="../media/image2.png"/><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image" Target="../media/image1.png"/></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104.xml"/><Relationship Id="rId13" Type="http://schemas.openxmlformats.org/officeDocument/2006/relationships/theme" Target="../theme/theme9.xml"/><Relationship Id="rId3" Type="http://schemas.openxmlformats.org/officeDocument/2006/relationships/slideLayout" Target="../slideLayouts/slideLayout99.xml"/><Relationship Id="rId7" Type="http://schemas.openxmlformats.org/officeDocument/2006/relationships/slideLayout" Target="../slideLayouts/slideLayout103.xml"/><Relationship Id="rId12" Type="http://schemas.openxmlformats.org/officeDocument/2006/relationships/slideLayout" Target="../slideLayouts/slideLayout108.xml"/><Relationship Id="rId2" Type="http://schemas.openxmlformats.org/officeDocument/2006/relationships/slideLayout" Target="../slideLayouts/slideLayout98.xml"/><Relationship Id="rId16" Type="http://schemas.openxmlformats.org/officeDocument/2006/relationships/image" Target="../media/image3.png"/><Relationship Id="rId1" Type="http://schemas.openxmlformats.org/officeDocument/2006/relationships/slideLayout" Target="../slideLayouts/slideLayout97.xml"/><Relationship Id="rId6" Type="http://schemas.openxmlformats.org/officeDocument/2006/relationships/slideLayout" Target="../slideLayouts/slideLayout102.xml"/><Relationship Id="rId11" Type="http://schemas.openxmlformats.org/officeDocument/2006/relationships/slideLayout" Target="../slideLayouts/slideLayout107.xml"/><Relationship Id="rId5" Type="http://schemas.openxmlformats.org/officeDocument/2006/relationships/slideLayout" Target="../slideLayouts/slideLayout101.xml"/><Relationship Id="rId15" Type="http://schemas.openxmlformats.org/officeDocument/2006/relationships/image" Target="../media/image2.png"/><Relationship Id="rId10" Type="http://schemas.openxmlformats.org/officeDocument/2006/relationships/slideLayout" Target="../slideLayouts/slideLayout106.xml"/><Relationship Id="rId4" Type="http://schemas.openxmlformats.org/officeDocument/2006/relationships/slideLayout" Target="../slideLayouts/slideLayout100.xml"/><Relationship Id="rId9" Type="http://schemas.openxmlformats.org/officeDocument/2006/relationships/slideLayout" Target="../slideLayouts/slideLayout105.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116.xml"/><Relationship Id="rId13" Type="http://schemas.openxmlformats.org/officeDocument/2006/relationships/theme" Target="../theme/theme10.xml"/><Relationship Id="rId3" Type="http://schemas.openxmlformats.org/officeDocument/2006/relationships/slideLayout" Target="../slideLayouts/slideLayout111.xml"/><Relationship Id="rId7" Type="http://schemas.openxmlformats.org/officeDocument/2006/relationships/slideLayout" Target="../slideLayouts/slideLayout115.xml"/><Relationship Id="rId12" Type="http://schemas.openxmlformats.org/officeDocument/2006/relationships/slideLayout" Target="../slideLayouts/slideLayout120.xml"/><Relationship Id="rId2" Type="http://schemas.openxmlformats.org/officeDocument/2006/relationships/slideLayout" Target="../slideLayouts/slideLayout110.xml"/><Relationship Id="rId16" Type="http://schemas.openxmlformats.org/officeDocument/2006/relationships/image" Target="../media/image3.png"/><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5" Type="http://schemas.openxmlformats.org/officeDocument/2006/relationships/slideLayout" Target="../slideLayouts/slideLayout113.xml"/><Relationship Id="rId15" Type="http://schemas.openxmlformats.org/officeDocument/2006/relationships/image" Target="../media/image2.png"/><Relationship Id="rId10" Type="http://schemas.openxmlformats.org/officeDocument/2006/relationships/slideLayout" Target="../slideLayouts/slideLayout118.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image" Target="../media/image1.png"/></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28.xml"/><Relationship Id="rId13" Type="http://schemas.openxmlformats.org/officeDocument/2006/relationships/theme" Target="../theme/theme11.xml"/><Relationship Id="rId3" Type="http://schemas.openxmlformats.org/officeDocument/2006/relationships/slideLayout" Target="../slideLayouts/slideLayout123.xml"/><Relationship Id="rId7" Type="http://schemas.openxmlformats.org/officeDocument/2006/relationships/slideLayout" Target="../slideLayouts/slideLayout127.xml"/><Relationship Id="rId12" Type="http://schemas.openxmlformats.org/officeDocument/2006/relationships/slideLayout" Target="../slideLayouts/slideLayout132.xml"/><Relationship Id="rId2" Type="http://schemas.openxmlformats.org/officeDocument/2006/relationships/slideLayout" Target="../slideLayouts/slideLayout122.xml"/><Relationship Id="rId16" Type="http://schemas.openxmlformats.org/officeDocument/2006/relationships/image" Target="../media/image3.png"/><Relationship Id="rId1" Type="http://schemas.openxmlformats.org/officeDocument/2006/relationships/slideLayout" Target="../slideLayouts/slideLayout121.xml"/><Relationship Id="rId6" Type="http://schemas.openxmlformats.org/officeDocument/2006/relationships/slideLayout" Target="../slideLayouts/slideLayout126.xml"/><Relationship Id="rId11" Type="http://schemas.openxmlformats.org/officeDocument/2006/relationships/slideLayout" Target="../slideLayouts/slideLayout131.xml"/><Relationship Id="rId5" Type="http://schemas.openxmlformats.org/officeDocument/2006/relationships/slideLayout" Target="../slideLayouts/slideLayout125.xml"/><Relationship Id="rId15" Type="http://schemas.openxmlformats.org/officeDocument/2006/relationships/image" Target="../media/image2.png"/><Relationship Id="rId10" Type="http://schemas.openxmlformats.org/officeDocument/2006/relationships/slideLayout" Target="../slideLayouts/slideLayout130.xml"/><Relationship Id="rId4" Type="http://schemas.openxmlformats.org/officeDocument/2006/relationships/slideLayout" Target="../slideLayouts/slideLayout124.xml"/><Relationship Id="rId9" Type="http://schemas.openxmlformats.org/officeDocument/2006/relationships/slideLayout" Target="../slideLayouts/slideLayout129.xml"/><Relationship Id="rId14" Type="http://schemas.openxmlformats.org/officeDocument/2006/relationships/image" Target="../media/image1.png"/></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40.xml"/><Relationship Id="rId13" Type="http://schemas.openxmlformats.org/officeDocument/2006/relationships/theme" Target="../theme/theme12.xml"/><Relationship Id="rId3" Type="http://schemas.openxmlformats.org/officeDocument/2006/relationships/slideLayout" Target="../slideLayouts/slideLayout135.xml"/><Relationship Id="rId7" Type="http://schemas.openxmlformats.org/officeDocument/2006/relationships/slideLayout" Target="../slideLayouts/slideLayout139.xml"/><Relationship Id="rId12" Type="http://schemas.openxmlformats.org/officeDocument/2006/relationships/slideLayout" Target="../slideLayouts/slideLayout144.xml"/><Relationship Id="rId2" Type="http://schemas.openxmlformats.org/officeDocument/2006/relationships/slideLayout" Target="../slideLayouts/slideLayout134.xml"/><Relationship Id="rId16" Type="http://schemas.openxmlformats.org/officeDocument/2006/relationships/image" Target="../media/image3.png"/><Relationship Id="rId1" Type="http://schemas.openxmlformats.org/officeDocument/2006/relationships/slideLayout" Target="../slideLayouts/slideLayout133.xml"/><Relationship Id="rId6" Type="http://schemas.openxmlformats.org/officeDocument/2006/relationships/slideLayout" Target="../slideLayouts/slideLayout138.xml"/><Relationship Id="rId11" Type="http://schemas.openxmlformats.org/officeDocument/2006/relationships/slideLayout" Target="../slideLayouts/slideLayout143.xml"/><Relationship Id="rId5" Type="http://schemas.openxmlformats.org/officeDocument/2006/relationships/slideLayout" Target="../slideLayouts/slideLayout137.xml"/><Relationship Id="rId15" Type="http://schemas.openxmlformats.org/officeDocument/2006/relationships/image" Target="../media/image2.png"/><Relationship Id="rId10" Type="http://schemas.openxmlformats.org/officeDocument/2006/relationships/slideLayout" Target="../slideLayouts/slideLayout142.xml"/><Relationship Id="rId4" Type="http://schemas.openxmlformats.org/officeDocument/2006/relationships/slideLayout" Target="../slideLayouts/slideLayout136.xml"/><Relationship Id="rId9" Type="http://schemas.openxmlformats.org/officeDocument/2006/relationships/slideLayout" Target="../slideLayouts/slideLayout141.xml"/><Relationship Id="rId14" Type="http://schemas.openxmlformats.org/officeDocument/2006/relationships/image" Target="../media/image1.png"/></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52.xml"/><Relationship Id="rId13" Type="http://schemas.openxmlformats.org/officeDocument/2006/relationships/theme" Target="../theme/theme13.xml"/><Relationship Id="rId3" Type="http://schemas.openxmlformats.org/officeDocument/2006/relationships/slideLayout" Target="../slideLayouts/slideLayout147.xml"/><Relationship Id="rId7" Type="http://schemas.openxmlformats.org/officeDocument/2006/relationships/slideLayout" Target="../slideLayouts/slideLayout151.xml"/><Relationship Id="rId12" Type="http://schemas.openxmlformats.org/officeDocument/2006/relationships/slideLayout" Target="../slideLayouts/slideLayout156.xml"/><Relationship Id="rId2" Type="http://schemas.openxmlformats.org/officeDocument/2006/relationships/slideLayout" Target="../slideLayouts/slideLayout146.xml"/><Relationship Id="rId16" Type="http://schemas.openxmlformats.org/officeDocument/2006/relationships/image" Target="../media/image3.png"/><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5" Type="http://schemas.openxmlformats.org/officeDocument/2006/relationships/slideLayout" Target="../slideLayouts/slideLayout149.xml"/><Relationship Id="rId15" Type="http://schemas.openxmlformats.org/officeDocument/2006/relationships/image" Target="../media/image2.png"/><Relationship Id="rId10" Type="http://schemas.openxmlformats.org/officeDocument/2006/relationships/slideLayout" Target="../slideLayouts/slideLayout154.xml"/><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image" Target="../media/image1.png"/></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64.xml"/><Relationship Id="rId13" Type="http://schemas.openxmlformats.org/officeDocument/2006/relationships/theme" Target="../theme/theme14.xml"/><Relationship Id="rId3" Type="http://schemas.openxmlformats.org/officeDocument/2006/relationships/slideLayout" Target="../slideLayouts/slideLayout159.xml"/><Relationship Id="rId7" Type="http://schemas.openxmlformats.org/officeDocument/2006/relationships/slideLayout" Target="../slideLayouts/slideLayout163.xml"/><Relationship Id="rId12" Type="http://schemas.openxmlformats.org/officeDocument/2006/relationships/slideLayout" Target="../slideLayouts/slideLayout168.xml"/><Relationship Id="rId2" Type="http://schemas.openxmlformats.org/officeDocument/2006/relationships/slideLayout" Target="../slideLayouts/slideLayout158.xml"/><Relationship Id="rId16" Type="http://schemas.openxmlformats.org/officeDocument/2006/relationships/image" Target="../media/image3.png"/><Relationship Id="rId1" Type="http://schemas.openxmlformats.org/officeDocument/2006/relationships/slideLayout" Target="../slideLayouts/slideLayout157.xml"/><Relationship Id="rId6" Type="http://schemas.openxmlformats.org/officeDocument/2006/relationships/slideLayout" Target="../slideLayouts/slideLayout162.xml"/><Relationship Id="rId11" Type="http://schemas.openxmlformats.org/officeDocument/2006/relationships/slideLayout" Target="../slideLayouts/slideLayout167.xml"/><Relationship Id="rId5" Type="http://schemas.openxmlformats.org/officeDocument/2006/relationships/slideLayout" Target="../slideLayouts/slideLayout161.xml"/><Relationship Id="rId15" Type="http://schemas.openxmlformats.org/officeDocument/2006/relationships/image" Target="../media/image2.png"/><Relationship Id="rId10" Type="http://schemas.openxmlformats.org/officeDocument/2006/relationships/slideLayout" Target="../slideLayouts/slideLayout166.xml"/><Relationship Id="rId4" Type="http://schemas.openxmlformats.org/officeDocument/2006/relationships/slideLayout" Target="../slideLayouts/slideLayout160.xml"/><Relationship Id="rId9" Type="http://schemas.openxmlformats.org/officeDocument/2006/relationships/slideLayout" Target="../slideLayouts/slideLayout165.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r>
              <a:rPr lang="en-US" sz="4400" b="0" strike="noStrike" spc="-1">
                <a:solidFill>
                  <a:srgbClr val="000000"/>
                </a:solidFill>
                <a:latin typeface="Calibri Light"/>
              </a:rPr>
              <a:t>Click to edit the title text format</a:t>
            </a:r>
          </a:p>
        </p:txBody>
      </p:sp>
      <p:sp>
        <p:nvSpPr>
          <p:cNvPr id="8"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pPr marL="228600"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Click to edit the outline text format</a:t>
            </a:r>
          </a:p>
          <a:p>
            <a:pPr marL="685800" lvl="1"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Second Outline Level</a:t>
            </a:r>
          </a:p>
          <a:p>
            <a:pPr marL="1143000" lvl="2"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Third Outline Level</a:t>
            </a:r>
          </a:p>
          <a:p>
            <a:pPr marL="1600200" lvl="3"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Fourth Outline Level</a:t>
            </a:r>
          </a:p>
          <a:p>
            <a:pPr marL="2057400" lvl="4"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Fifth Outline Level</a:t>
            </a:r>
          </a:p>
          <a:p>
            <a:pPr marL="2057400" lvl="5"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Sixth Outline Level</a:t>
            </a:r>
          </a:p>
          <a:p>
            <a:pPr marL="2057400" lvl="6"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Seventh Outline Level</a:t>
            </a:r>
          </a:p>
        </p:txBody>
      </p:sp>
      <p:sp>
        <p:nvSpPr>
          <p:cNvPr id="2" name="PlaceHolder 3"/>
          <p:cNvSpPr>
            <a:spLocks noGrp="1"/>
          </p:cNvSpPr>
          <p:nvPr>
            <p:ph type="dt"/>
          </p:nvPr>
        </p:nvSpPr>
        <p:spPr>
          <a:xfrm>
            <a:off x="838080" y="6356520"/>
            <a:ext cx="27432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3FEA9B5-F832-4414-9ADE-98F4B21C39DF}" type="datetime">
              <a:rPr lang="en-US" sz="1200" b="0" strike="noStrike" spc="-1">
                <a:solidFill>
                  <a:srgbClr val="898989"/>
                </a:solidFill>
                <a:latin typeface="Times New Roman"/>
              </a:rPr>
              <a:t>3/3/2026</a:t>
            </a:fld>
            <a:endParaRPr lang="en-US" sz="1200" b="0" strike="noStrike" spc="-1">
              <a:latin typeface="Times New Roman"/>
            </a:endParaRPr>
          </a:p>
        </p:txBody>
      </p:sp>
      <p:sp>
        <p:nvSpPr>
          <p:cNvPr id="3" name="PlaceHolder 4"/>
          <p:cNvSpPr>
            <a:spLocks noGrp="1"/>
          </p:cNvSpPr>
          <p:nvPr>
            <p:ph type="ftr"/>
          </p:nvPr>
        </p:nvSpPr>
        <p:spPr>
          <a:xfrm>
            <a:off x="4038480" y="6356520"/>
            <a:ext cx="41148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4" name="PlaceHolder 5"/>
          <p:cNvSpPr>
            <a:spLocks noGrp="1"/>
          </p:cNvSpPr>
          <p:nvPr>
            <p:ph type="sldNum"/>
          </p:nvPr>
        </p:nvSpPr>
        <p:spPr>
          <a:xfrm>
            <a:off x="8610480" y="6356520"/>
            <a:ext cx="27432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337786D-2DED-4A13-A462-747058041719}" type="slidenum">
              <a:rPr lang="en-US" sz="1200" b="0" strike="noStrike" spc="-1">
                <a:solidFill>
                  <a:srgbClr val="898989"/>
                </a:solidFill>
                <a:latin typeface="Times New Roman"/>
              </a:rPr>
              <a:t>‹#›</a:t>
            </a:fld>
            <a:endParaRPr lang="en-US" sz="1200" b="0" strike="noStrike" spc="-1">
              <a:latin typeface="Times New Roman"/>
            </a:endParaRPr>
          </a:p>
        </p:txBody>
      </p:sp>
      <p:pic>
        <p:nvPicPr>
          <p:cNvPr id="5" name="Content Placeholder 1"/>
          <p:cNvPicPr/>
          <p:nvPr/>
        </p:nvPicPr>
        <p:blipFill>
          <a:blip r:embed="rId14"/>
          <a:stretch/>
        </p:blipFill>
        <p:spPr>
          <a:xfrm>
            <a:off x="0" y="0"/>
            <a:ext cx="12192120" cy="909720"/>
          </a:xfrm>
          <a:prstGeom prst="rect">
            <a:avLst/>
          </a:prstGeom>
          <a:ln w="0">
            <a:noFill/>
          </a:ln>
        </p:spPr>
      </p:pic>
      <p:pic>
        <p:nvPicPr>
          <p:cNvPr id="6" name="Picture 7"/>
          <p:cNvPicPr/>
          <p:nvPr/>
        </p:nvPicPr>
        <p:blipFill>
          <a:blip r:embed="rId15"/>
          <a:stretch/>
        </p:blipFill>
        <p:spPr>
          <a:xfrm>
            <a:off x="8999640" y="-316080"/>
            <a:ext cx="5546520" cy="4013280"/>
          </a:xfrm>
          <a:prstGeom prst="rect">
            <a:avLst/>
          </a:prstGeom>
          <a:ln w="0">
            <a:noFill/>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3" name="Content Placeholder 1"/>
          <p:cNvPicPr/>
          <p:nvPr/>
        </p:nvPicPr>
        <p:blipFill>
          <a:blip r:embed="rId14"/>
          <a:stretch/>
        </p:blipFill>
        <p:spPr>
          <a:xfrm>
            <a:off x="0" y="0"/>
            <a:ext cx="12192120" cy="909720"/>
          </a:xfrm>
          <a:prstGeom prst="rect">
            <a:avLst/>
          </a:prstGeom>
          <a:ln w="0">
            <a:noFill/>
          </a:ln>
        </p:spPr>
      </p:pic>
      <p:pic>
        <p:nvPicPr>
          <p:cNvPr id="44" name="Picture 7"/>
          <p:cNvPicPr/>
          <p:nvPr/>
        </p:nvPicPr>
        <p:blipFill>
          <a:blip r:embed="rId15"/>
          <a:stretch/>
        </p:blipFill>
        <p:spPr>
          <a:xfrm>
            <a:off x="8999640" y="-316080"/>
            <a:ext cx="5546520" cy="4013280"/>
          </a:xfrm>
          <a:prstGeom prst="rect">
            <a:avLst/>
          </a:prstGeom>
          <a:ln w="0">
            <a:noFill/>
          </a:ln>
        </p:spPr>
      </p:pic>
      <p:pic>
        <p:nvPicPr>
          <p:cNvPr id="45" name="Picture 5"/>
          <p:cNvPicPr/>
          <p:nvPr/>
        </p:nvPicPr>
        <p:blipFill>
          <a:blip r:embed="rId16"/>
          <a:stretch/>
        </p:blipFill>
        <p:spPr>
          <a:xfrm>
            <a:off x="2662200" y="1352520"/>
            <a:ext cx="6978600" cy="3029040"/>
          </a:xfrm>
          <a:prstGeom prst="rect">
            <a:avLst/>
          </a:prstGeom>
          <a:ln w="0">
            <a:noFill/>
          </a:ln>
        </p:spPr>
      </p:pic>
      <p:sp>
        <p:nvSpPr>
          <p:cNvPr id="46"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r>
              <a:rPr lang="en-US" sz="4400" b="0" strike="noStrike" spc="-1">
                <a:solidFill>
                  <a:srgbClr val="000000"/>
                </a:solidFill>
                <a:latin typeface="Calibri Light"/>
              </a:rPr>
              <a:t>Click to edit the title text format</a:t>
            </a:r>
          </a:p>
        </p:txBody>
      </p:sp>
      <p:sp>
        <p:nvSpPr>
          <p:cNvPr id="47"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pPr marL="228600"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Click to edit the outline text format</a:t>
            </a:r>
          </a:p>
          <a:p>
            <a:pPr marL="685800" lvl="1"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Second Outline Level</a:t>
            </a:r>
          </a:p>
          <a:p>
            <a:pPr marL="1143000" lvl="2"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Third Outline Level</a:t>
            </a:r>
          </a:p>
          <a:p>
            <a:pPr marL="1600200" lvl="3"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Fourth Outline Level</a:t>
            </a:r>
          </a:p>
          <a:p>
            <a:pPr marL="2057400" lvl="4"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Fifth Outline Level</a:t>
            </a:r>
          </a:p>
          <a:p>
            <a:pPr marL="2057400" lvl="5"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Sixth Outline Level</a:t>
            </a:r>
          </a:p>
          <a:p>
            <a:pPr marL="2057400" lvl="6"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Seventh Outline Level</a:t>
            </a:r>
          </a:p>
        </p:txBody>
      </p:sp>
      <p:sp>
        <p:nvSpPr>
          <p:cNvPr id="48" name="PlaceHolder 3"/>
          <p:cNvSpPr>
            <a:spLocks noGrp="1"/>
          </p:cNvSpPr>
          <p:nvPr>
            <p:ph type="dt"/>
          </p:nvPr>
        </p:nvSpPr>
        <p:spPr>
          <a:xfrm>
            <a:off x="838080" y="6356520"/>
            <a:ext cx="27432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195E1B8-127C-4CF7-A1A0-199186EDFB7D}" type="datetime">
              <a:rPr lang="en-US" sz="1200" b="0" strike="noStrike" spc="-1">
                <a:solidFill>
                  <a:srgbClr val="898989"/>
                </a:solidFill>
                <a:latin typeface="Times New Roman"/>
              </a:rPr>
              <a:t>3/3/2026</a:t>
            </a:fld>
            <a:endParaRPr lang="en-US" sz="1200" b="0" strike="noStrike" spc="-1">
              <a:latin typeface="Times New Roman"/>
            </a:endParaRPr>
          </a:p>
        </p:txBody>
      </p:sp>
      <p:sp>
        <p:nvSpPr>
          <p:cNvPr id="49" name="PlaceHolder 4"/>
          <p:cNvSpPr>
            <a:spLocks noGrp="1"/>
          </p:cNvSpPr>
          <p:nvPr>
            <p:ph type="ftr"/>
          </p:nvPr>
        </p:nvSpPr>
        <p:spPr>
          <a:xfrm>
            <a:off x="4038480" y="6356520"/>
            <a:ext cx="41148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50" name="PlaceHolder 5"/>
          <p:cNvSpPr>
            <a:spLocks noGrp="1"/>
          </p:cNvSpPr>
          <p:nvPr>
            <p:ph type="sldNum"/>
          </p:nvPr>
        </p:nvSpPr>
        <p:spPr>
          <a:xfrm>
            <a:off x="8610480" y="6356520"/>
            <a:ext cx="27432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D7CE3B3-3076-413F-98CE-CE67A8975B09}" type="slidenum">
              <a:rPr lang="en-US" sz="1200" b="0" strike="noStrike" spc="-1">
                <a:solidFill>
                  <a:srgbClr val="898989"/>
                </a:solidFill>
                <a:latin typeface="Times New Roman"/>
              </a:rPr>
              <a:t>‹#›</a:t>
            </a:fld>
            <a:endParaRPr lang="en-U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87" name="Content Placeholder 1"/>
          <p:cNvPicPr/>
          <p:nvPr/>
        </p:nvPicPr>
        <p:blipFill>
          <a:blip r:embed="rId14"/>
          <a:stretch/>
        </p:blipFill>
        <p:spPr>
          <a:xfrm>
            <a:off x="0" y="0"/>
            <a:ext cx="12192120" cy="909720"/>
          </a:xfrm>
          <a:prstGeom prst="rect">
            <a:avLst/>
          </a:prstGeom>
          <a:ln w="0">
            <a:noFill/>
          </a:ln>
        </p:spPr>
      </p:pic>
      <p:pic>
        <p:nvPicPr>
          <p:cNvPr id="88" name="Picture 7"/>
          <p:cNvPicPr/>
          <p:nvPr/>
        </p:nvPicPr>
        <p:blipFill>
          <a:blip r:embed="rId15"/>
          <a:stretch/>
        </p:blipFill>
        <p:spPr>
          <a:xfrm>
            <a:off x="8999640" y="-316080"/>
            <a:ext cx="5546520" cy="4013280"/>
          </a:xfrm>
          <a:prstGeom prst="rect">
            <a:avLst/>
          </a:prstGeom>
          <a:ln w="0">
            <a:noFill/>
          </a:ln>
        </p:spPr>
      </p:pic>
      <p:pic>
        <p:nvPicPr>
          <p:cNvPr id="89" name="Picture 5"/>
          <p:cNvPicPr/>
          <p:nvPr/>
        </p:nvPicPr>
        <p:blipFill>
          <a:blip r:embed="rId16"/>
          <a:stretch/>
        </p:blipFill>
        <p:spPr>
          <a:xfrm>
            <a:off x="0" y="0"/>
            <a:ext cx="2073240" cy="900000"/>
          </a:xfrm>
          <a:prstGeom prst="rect">
            <a:avLst/>
          </a:prstGeom>
          <a:ln w="0">
            <a:noFill/>
          </a:ln>
        </p:spPr>
      </p:pic>
      <p:sp>
        <p:nvSpPr>
          <p:cNvPr id="90"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r>
              <a:rPr lang="en-US" sz="4400" b="0" strike="noStrike" spc="-1">
                <a:solidFill>
                  <a:srgbClr val="000000"/>
                </a:solidFill>
                <a:latin typeface="Calibri Light"/>
              </a:rPr>
              <a:t>Click to edit the title text format</a:t>
            </a:r>
          </a:p>
        </p:txBody>
      </p:sp>
      <p:sp>
        <p:nvSpPr>
          <p:cNvPr id="91"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pPr marL="228600"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Click to edit the outline text format</a:t>
            </a:r>
          </a:p>
          <a:p>
            <a:pPr marL="685800" lvl="1"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Second Outline Level</a:t>
            </a:r>
          </a:p>
          <a:p>
            <a:pPr marL="1143000" lvl="2"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Third Outline Level</a:t>
            </a:r>
          </a:p>
          <a:p>
            <a:pPr marL="1600200" lvl="3"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Fourth Outline Level</a:t>
            </a:r>
          </a:p>
          <a:p>
            <a:pPr marL="2057400" lvl="4"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Fifth Outline Level</a:t>
            </a:r>
          </a:p>
          <a:p>
            <a:pPr marL="2057400" lvl="5"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Sixth Outline Level</a:t>
            </a:r>
          </a:p>
          <a:p>
            <a:pPr marL="2057400" lvl="6"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Seventh Outline Level</a:t>
            </a:r>
          </a:p>
        </p:txBody>
      </p:sp>
      <p:sp>
        <p:nvSpPr>
          <p:cNvPr id="92" name="PlaceHolder 3"/>
          <p:cNvSpPr>
            <a:spLocks noGrp="1"/>
          </p:cNvSpPr>
          <p:nvPr>
            <p:ph type="dt"/>
          </p:nvPr>
        </p:nvSpPr>
        <p:spPr>
          <a:xfrm>
            <a:off x="838080" y="6356520"/>
            <a:ext cx="27432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8EA581D-1019-4351-BDFC-8F454E7F14EA}" type="datetime">
              <a:rPr lang="en-US" sz="1200" b="0" strike="noStrike" spc="-1">
                <a:solidFill>
                  <a:srgbClr val="898989"/>
                </a:solidFill>
                <a:latin typeface="Times New Roman"/>
              </a:rPr>
              <a:t>3/3/2026</a:t>
            </a:fld>
            <a:endParaRPr lang="en-US" sz="1200" b="0" strike="noStrike" spc="-1">
              <a:latin typeface="Times New Roman"/>
            </a:endParaRPr>
          </a:p>
        </p:txBody>
      </p:sp>
      <p:sp>
        <p:nvSpPr>
          <p:cNvPr id="93" name="PlaceHolder 4"/>
          <p:cNvSpPr>
            <a:spLocks noGrp="1"/>
          </p:cNvSpPr>
          <p:nvPr>
            <p:ph type="ftr"/>
          </p:nvPr>
        </p:nvSpPr>
        <p:spPr>
          <a:xfrm>
            <a:off x="4038480" y="6356520"/>
            <a:ext cx="41148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94" name="PlaceHolder 5"/>
          <p:cNvSpPr>
            <a:spLocks noGrp="1"/>
          </p:cNvSpPr>
          <p:nvPr>
            <p:ph type="sldNum"/>
          </p:nvPr>
        </p:nvSpPr>
        <p:spPr>
          <a:xfrm>
            <a:off x="8610480" y="6356520"/>
            <a:ext cx="27432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AF290BA-4E3E-4F0F-A8B2-295B5938CF6C}" type="slidenum">
              <a:rPr lang="en-US" sz="1200" b="0" strike="noStrike" spc="-1">
                <a:solidFill>
                  <a:srgbClr val="898989"/>
                </a:solidFill>
                <a:latin typeface="Times New Roman"/>
              </a:rPr>
              <a:t>‹#›</a:t>
            </a:fld>
            <a:endParaRPr lang="en-U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31" name="Content Placeholder 1"/>
          <p:cNvPicPr/>
          <p:nvPr/>
        </p:nvPicPr>
        <p:blipFill>
          <a:blip r:embed="rId14"/>
          <a:stretch/>
        </p:blipFill>
        <p:spPr>
          <a:xfrm>
            <a:off x="0" y="0"/>
            <a:ext cx="12192120" cy="909720"/>
          </a:xfrm>
          <a:prstGeom prst="rect">
            <a:avLst/>
          </a:prstGeom>
          <a:ln w="0">
            <a:noFill/>
          </a:ln>
        </p:spPr>
      </p:pic>
      <p:pic>
        <p:nvPicPr>
          <p:cNvPr id="132" name="Picture 7"/>
          <p:cNvPicPr/>
          <p:nvPr/>
        </p:nvPicPr>
        <p:blipFill>
          <a:blip r:embed="rId15"/>
          <a:stretch/>
        </p:blipFill>
        <p:spPr>
          <a:xfrm>
            <a:off x="8999640" y="-316080"/>
            <a:ext cx="5546520" cy="4013280"/>
          </a:xfrm>
          <a:prstGeom prst="rect">
            <a:avLst/>
          </a:prstGeom>
          <a:ln w="0">
            <a:noFill/>
          </a:ln>
        </p:spPr>
      </p:pic>
      <p:pic>
        <p:nvPicPr>
          <p:cNvPr id="133" name="Content Placeholder 4"/>
          <p:cNvPicPr/>
          <p:nvPr/>
        </p:nvPicPr>
        <p:blipFill>
          <a:blip r:embed="rId16"/>
          <a:stretch/>
        </p:blipFill>
        <p:spPr>
          <a:xfrm>
            <a:off x="7991640" y="3390840"/>
            <a:ext cx="5117760" cy="3699000"/>
          </a:xfrm>
          <a:prstGeom prst="rect">
            <a:avLst/>
          </a:prstGeom>
          <a:ln w="0">
            <a:noFill/>
          </a:ln>
        </p:spPr>
      </p:pic>
      <p:pic>
        <p:nvPicPr>
          <p:cNvPr id="134" name="Picture 5"/>
          <p:cNvPicPr/>
          <p:nvPr/>
        </p:nvPicPr>
        <p:blipFill>
          <a:blip r:embed="rId17"/>
          <a:stretch/>
        </p:blipFill>
        <p:spPr>
          <a:xfrm>
            <a:off x="0" y="0"/>
            <a:ext cx="2073240" cy="900000"/>
          </a:xfrm>
          <a:prstGeom prst="rect">
            <a:avLst/>
          </a:prstGeom>
          <a:ln w="0">
            <a:noFill/>
          </a:ln>
        </p:spPr>
      </p:pic>
      <p:sp>
        <p:nvSpPr>
          <p:cNvPr id="13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r>
              <a:rPr lang="en-US" sz="4400" b="0" strike="noStrike" spc="-1">
                <a:solidFill>
                  <a:srgbClr val="000000"/>
                </a:solidFill>
                <a:latin typeface="Calibri Light"/>
              </a:rPr>
              <a:t>Click to edit the title text format</a:t>
            </a:r>
          </a:p>
        </p:txBody>
      </p:sp>
      <p:sp>
        <p:nvSpPr>
          <p:cNvPr id="136"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pPr marL="228600"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Click to edit the outline text format</a:t>
            </a:r>
          </a:p>
          <a:p>
            <a:pPr marL="685800" lvl="1"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Second Outline Level</a:t>
            </a:r>
          </a:p>
          <a:p>
            <a:pPr marL="1143000" lvl="2"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Third Outline Level</a:t>
            </a:r>
          </a:p>
          <a:p>
            <a:pPr marL="1600200" lvl="3"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Fourth Outline Level</a:t>
            </a:r>
          </a:p>
          <a:p>
            <a:pPr marL="2057400" lvl="4"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Fifth Outline Level</a:t>
            </a:r>
          </a:p>
          <a:p>
            <a:pPr marL="2057400" lvl="5"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Sixth Outline Level</a:t>
            </a:r>
          </a:p>
          <a:p>
            <a:pPr marL="2057400" lvl="6"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Seventh Outline Level</a:t>
            </a:r>
          </a:p>
        </p:txBody>
      </p:sp>
      <p:sp>
        <p:nvSpPr>
          <p:cNvPr id="137" name="PlaceHolder 3"/>
          <p:cNvSpPr>
            <a:spLocks noGrp="1"/>
          </p:cNvSpPr>
          <p:nvPr>
            <p:ph type="dt"/>
          </p:nvPr>
        </p:nvSpPr>
        <p:spPr>
          <a:xfrm>
            <a:off x="838080" y="6356520"/>
            <a:ext cx="27432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D0CD400-CCFF-476B-A6D4-474F0C9AA246}" type="datetime">
              <a:rPr lang="en-US" sz="1200" b="0" strike="noStrike" spc="-1">
                <a:solidFill>
                  <a:srgbClr val="898989"/>
                </a:solidFill>
                <a:latin typeface="Times New Roman"/>
              </a:rPr>
              <a:t>3/3/2026</a:t>
            </a:fld>
            <a:endParaRPr lang="en-US" sz="1200" b="0" strike="noStrike" spc="-1">
              <a:latin typeface="Times New Roman"/>
            </a:endParaRPr>
          </a:p>
        </p:txBody>
      </p:sp>
      <p:sp>
        <p:nvSpPr>
          <p:cNvPr id="138" name="PlaceHolder 4"/>
          <p:cNvSpPr>
            <a:spLocks noGrp="1"/>
          </p:cNvSpPr>
          <p:nvPr>
            <p:ph type="ftr"/>
          </p:nvPr>
        </p:nvSpPr>
        <p:spPr>
          <a:xfrm>
            <a:off x="4038480" y="6356520"/>
            <a:ext cx="41148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139" name="PlaceHolder 5"/>
          <p:cNvSpPr>
            <a:spLocks noGrp="1"/>
          </p:cNvSpPr>
          <p:nvPr>
            <p:ph type="sldNum"/>
          </p:nvPr>
        </p:nvSpPr>
        <p:spPr>
          <a:xfrm>
            <a:off x="8610480" y="6356520"/>
            <a:ext cx="27432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80C9FDB-43E2-4DD2-B813-B5396731A0AE}" type="slidenum">
              <a:rPr lang="en-US" sz="1200" b="0" strike="noStrike" spc="-1">
                <a:solidFill>
                  <a:srgbClr val="898989"/>
                </a:solidFill>
                <a:latin typeface="Times New Roman"/>
              </a:rPr>
              <a:t>‹#›</a:t>
            </a:fld>
            <a:endParaRPr lang="en-U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76" name="Content Placeholder 1"/>
          <p:cNvPicPr/>
          <p:nvPr/>
        </p:nvPicPr>
        <p:blipFill>
          <a:blip r:embed="rId14"/>
          <a:stretch/>
        </p:blipFill>
        <p:spPr>
          <a:xfrm>
            <a:off x="0" y="0"/>
            <a:ext cx="12192120" cy="909720"/>
          </a:xfrm>
          <a:prstGeom prst="rect">
            <a:avLst/>
          </a:prstGeom>
          <a:ln w="0">
            <a:noFill/>
          </a:ln>
        </p:spPr>
      </p:pic>
      <p:pic>
        <p:nvPicPr>
          <p:cNvPr id="177" name="Picture 7"/>
          <p:cNvPicPr/>
          <p:nvPr/>
        </p:nvPicPr>
        <p:blipFill>
          <a:blip r:embed="rId15"/>
          <a:stretch/>
        </p:blipFill>
        <p:spPr>
          <a:xfrm>
            <a:off x="8999640" y="-316080"/>
            <a:ext cx="5546520" cy="4013280"/>
          </a:xfrm>
          <a:prstGeom prst="rect">
            <a:avLst/>
          </a:prstGeom>
          <a:ln w="0">
            <a:noFill/>
          </a:ln>
        </p:spPr>
      </p:pic>
      <p:pic>
        <p:nvPicPr>
          <p:cNvPr id="178" name="Content Placeholder 1"/>
          <p:cNvPicPr/>
          <p:nvPr/>
        </p:nvPicPr>
        <p:blipFill>
          <a:blip r:embed="rId14"/>
          <a:stretch/>
        </p:blipFill>
        <p:spPr>
          <a:xfrm>
            <a:off x="0" y="0"/>
            <a:ext cx="12192120" cy="909720"/>
          </a:xfrm>
          <a:prstGeom prst="rect">
            <a:avLst/>
          </a:prstGeom>
          <a:ln w="0">
            <a:noFill/>
          </a:ln>
        </p:spPr>
      </p:pic>
      <p:pic>
        <p:nvPicPr>
          <p:cNvPr id="179" name="Picture 9"/>
          <p:cNvPicPr/>
          <p:nvPr/>
        </p:nvPicPr>
        <p:blipFill>
          <a:blip r:embed="rId15"/>
          <a:stretch/>
        </p:blipFill>
        <p:spPr>
          <a:xfrm>
            <a:off x="7688160" y="-316080"/>
            <a:ext cx="5546880" cy="4013280"/>
          </a:xfrm>
          <a:prstGeom prst="rect">
            <a:avLst/>
          </a:prstGeom>
          <a:ln w="0">
            <a:noFill/>
          </a:ln>
        </p:spPr>
      </p:pic>
      <p:pic>
        <p:nvPicPr>
          <p:cNvPr id="180" name="Content Placeholder 4"/>
          <p:cNvPicPr/>
          <p:nvPr/>
        </p:nvPicPr>
        <p:blipFill>
          <a:blip r:embed="rId16"/>
          <a:stretch/>
        </p:blipFill>
        <p:spPr>
          <a:xfrm>
            <a:off x="7872480" y="3390840"/>
            <a:ext cx="5118120" cy="3699000"/>
          </a:xfrm>
          <a:prstGeom prst="rect">
            <a:avLst/>
          </a:prstGeom>
          <a:ln w="0">
            <a:noFill/>
          </a:ln>
        </p:spPr>
      </p:pic>
      <p:pic>
        <p:nvPicPr>
          <p:cNvPr id="181" name="Picture 5"/>
          <p:cNvPicPr/>
          <p:nvPr/>
        </p:nvPicPr>
        <p:blipFill>
          <a:blip r:embed="rId17"/>
          <a:stretch/>
        </p:blipFill>
        <p:spPr>
          <a:xfrm>
            <a:off x="0" y="0"/>
            <a:ext cx="2073240" cy="900000"/>
          </a:xfrm>
          <a:prstGeom prst="rect">
            <a:avLst/>
          </a:prstGeom>
          <a:ln w="0">
            <a:noFill/>
          </a:ln>
        </p:spPr>
      </p:pic>
      <p:sp>
        <p:nvSpPr>
          <p:cNvPr id="182"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r>
              <a:rPr lang="en-US" sz="4400" b="0" strike="noStrike" spc="-1">
                <a:solidFill>
                  <a:srgbClr val="000000"/>
                </a:solidFill>
                <a:latin typeface="Calibri Light"/>
              </a:rPr>
              <a:t>Click to edit the title text format</a:t>
            </a:r>
          </a:p>
        </p:txBody>
      </p:sp>
      <p:sp>
        <p:nvSpPr>
          <p:cNvPr id="183"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pPr marL="228600"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Click to edit the outline text format</a:t>
            </a:r>
          </a:p>
          <a:p>
            <a:pPr marL="685800" lvl="1"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Second Outline Level</a:t>
            </a:r>
          </a:p>
          <a:p>
            <a:pPr marL="1143000" lvl="2"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Third Outline Level</a:t>
            </a:r>
          </a:p>
          <a:p>
            <a:pPr marL="1600200" lvl="3"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Fourth Outline Level</a:t>
            </a:r>
          </a:p>
          <a:p>
            <a:pPr marL="2057400" lvl="4"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Fifth Outline Level</a:t>
            </a:r>
          </a:p>
          <a:p>
            <a:pPr marL="2057400" lvl="5"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Sixth Outline Level</a:t>
            </a:r>
          </a:p>
          <a:p>
            <a:pPr marL="2057400" lvl="6"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Seventh Outline Level</a:t>
            </a:r>
          </a:p>
        </p:txBody>
      </p:sp>
      <p:sp>
        <p:nvSpPr>
          <p:cNvPr id="184" name="PlaceHolder 3"/>
          <p:cNvSpPr>
            <a:spLocks noGrp="1"/>
          </p:cNvSpPr>
          <p:nvPr>
            <p:ph type="dt"/>
          </p:nvPr>
        </p:nvSpPr>
        <p:spPr>
          <a:xfrm>
            <a:off x="838080" y="6356520"/>
            <a:ext cx="27432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1D4D8B8-C575-4632-9E69-B729CF0E31D2}" type="datetime">
              <a:rPr lang="en-US" sz="1200" b="0" strike="noStrike" spc="-1">
                <a:solidFill>
                  <a:srgbClr val="898989"/>
                </a:solidFill>
                <a:latin typeface="Times New Roman"/>
              </a:rPr>
              <a:t>3/3/2026</a:t>
            </a:fld>
            <a:endParaRPr lang="en-US" sz="1200" b="0" strike="noStrike" spc="-1">
              <a:latin typeface="Times New Roman"/>
            </a:endParaRPr>
          </a:p>
        </p:txBody>
      </p:sp>
      <p:sp>
        <p:nvSpPr>
          <p:cNvPr id="185" name="PlaceHolder 4"/>
          <p:cNvSpPr>
            <a:spLocks noGrp="1"/>
          </p:cNvSpPr>
          <p:nvPr>
            <p:ph type="ftr"/>
          </p:nvPr>
        </p:nvSpPr>
        <p:spPr>
          <a:xfrm>
            <a:off x="4038480" y="6356520"/>
            <a:ext cx="41148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186" name="PlaceHolder 5"/>
          <p:cNvSpPr>
            <a:spLocks noGrp="1"/>
          </p:cNvSpPr>
          <p:nvPr>
            <p:ph type="sldNum"/>
          </p:nvPr>
        </p:nvSpPr>
        <p:spPr>
          <a:xfrm>
            <a:off x="8610480" y="6356520"/>
            <a:ext cx="27432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3618641-DBB8-498A-836B-3E2608C2FB76}" type="slidenum">
              <a:rPr lang="en-US" sz="1200" b="0" strike="noStrike" spc="-1">
                <a:solidFill>
                  <a:srgbClr val="898989"/>
                </a:solidFill>
                <a:latin typeface="Times New Roman"/>
              </a:rPr>
              <a:t>‹#›</a:t>
            </a:fld>
            <a:endParaRPr lang="en-U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23" name="Content Placeholder 1"/>
          <p:cNvPicPr/>
          <p:nvPr/>
        </p:nvPicPr>
        <p:blipFill>
          <a:blip r:embed="rId14"/>
          <a:stretch/>
        </p:blipFill>
        <p:spPr>
          <a:xfrm>
            <a:off x="0" y="0"/>
            <a:ext cx="12192120" cy="909720"/>
          </a:xfrm>
          <a:prstGeom prst="rect">
            <a:avLst/>
          </a:prstGeom>
          <a:ln w="0">
            <a:noFill/>
          </a:ln>
        </p:spPr>
      </p:pic>
      <p:pic>
        <p:nvPicPr>
          <p:cNvPr id="224" name="Picture 7"/>
          <p:cNvPicPr/>
          <p:nvPr/>
        </p:nvPicPr>
        <p:blipFill>
          <a:blip r:embed="rId15"/>
          <a:stretch/>
        </p:blipFill>
        <p:spPr>
          <a:xfrm>
            <a:off x="8999640" y="-316080"/>
            <a:ext cx="5546520" cy="4013280"/>
          </a:xfrm>
          <a:prstGeom prst="rect">
            <a:avLst/>
          </a:prstGeom>
          <a:ln w="0">
            <a:noFill/>
          </a:ln>
        </p:spPr>
      </p:pic>
      <p:pic>
        <p:nvPicPr>
          <p:cNvPr id="225" name="Content Placeholder 1"/>
          <p:cNvPicPr/>
          <p:nvPr/>
        </p:nvPicPr>
        <p:blipFill>
          <a:blip r:embed="rId14"/>
          <a:stretch/>
        </p:blipFill>
        <p:spPr>
          <a:xfrm>
            <a:off x="0" y="0"/>
            <a:ext cx="12192120" cy="909720"/>
          </a:xfrm>
          <a:prstGeom prst="rect">
            <a:avLst/>
          </a:prstGeom>
          <a:ln w="0">
            <a:noFill/>
          </a:ln>
        </p:spPr>
      </p:pic>
      <p:pic>
        <p:nvPicPr>
          <p:cNvPr id="226" name="Picture 9"/>
          <p:cNvPicPr/>
          <p:nvPr/>
        </p:nvPicPr>
        <p:blipFill>
          <a:blip r:embed="rId15"/>
          <a:stretch/>
        </p:blipFill>
        <p:spPr>
          <a:xfrm>
            <a:off x="7688160" y="-316080"/>
            <a:ext cx="5546880" cy="4013280"/>
          </a:xfrm>
          <a:prstGeom prst="rect">
            <a:avLst/>
          </a:prstGeom>
          <a:ln w="0">
            <a:noFill/>
          </a:ln>
        </p:spPr>
      </p:pic>
      <p:pic>
        <p:nvPicPr>
          <p:cNvPr id="227" name="Content Placeholder 4"/>
          <p:cNvPicPr/>
          <p:nvPr/>
        </p:nvPicPr>
        <p:blipFill>
          <a:blip r:embed="rId16"/>
          <a:stretch/>
        </p:blipFill>
        <p:spPr>
          <a:xfrm>
            <a:off x="8001000" y="3390840"/>
            <a:ext cx="5118120" cy="3699000"/>
          </a:xfrm>
          <a:prstGeom prst="rect">
            <a:avLst/>
          </a:prstGeom>
          <a:ln w="0">
            <a:noFill/>
          </a:ln>
        </p:spPr>
      </p:pic>
      <p:pic>
        <p:nvPicPr>
          <p:cNvPr id="228" name="Picture 5"/>
          <p:cNvPicPr/>
          <p:nvPr/>
        </p:nvPicPr>
        <p:blipFill>
          <a:blip r:embed="rId17"/>
          <a:stretch/>
        </p:blipFill>
        <p:spPr>
          <a:xfrm>
            <a:off x="0" y="0"/>
            <a:ext cx="2073240" cy="900000"/>
          </a:xfrm>
          <a:prstGeom prst="rect">
            <a:avLst/>
          </a:prstGeom>
          <a:ln w="0">
            <a:noFill/>
          </a:ln>
        </p:spPr>
      </p:pic>
      <p:sp>
        <p:nvSpPr>
          <p:cNvPr id="22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r>
              <a:rPr lang="en-US" sz="4400" b="0" strike="noStrike" spc="-1">
                <a:solidFill>
                  <a:srgbClr val="000000"/>
                </a:solidFill>
                <a:latin typeface="Calibri Light"/>
              </a:rPr>
              <a:t>Click to edit the title text format</a:t>
            </a:r>
          </a:p>
        </p:txBody>
      </p:sp>
      <p:sp>
        <p:nvSpPr>
          <p:cNvPr id="230"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pPr marL="228600"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Click to edit the outline text format</a:t>
            </a:r>
          </a:p>
          <a:p>
            <a:pPr marL="685800" lvl="1"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Second Outline Level</a:t>
            </a:r>
          </a:p>
          <a:p>
            <a:pPr marL="1143000" lvl="2"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Third Outline Level</a:t>
            </a:r>
          </a:p>
          <a:p>
            <a:pPr marL="1600200" lvl="3"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Fourth Outline Level</a:t>
            </a:r>
          </a:p>
          <a:p>
            <a:pPr marL="2057400" lvl="4"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Fifth Outline Level</a:t>
            </a:r>
          </a:p>
          <a:p>
            <a:pPr marL="2057400" lvl="5"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Sixth Outline Level</a:t>
            </a:r>
          </a:p>
          <a:p>
            <a:pPr marL="2057400" lvl="6"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Seventh Outline Level</a:t>
            </a:r>
          </a:p>
        </p:txBody>
      </p:sp>
      <p:sp>
        <p:nvSpPr>
          <p:cNvPr id="231" name="PlaceHolder 3"/>
          <p:cNvSpPr>
            <a:spLocks noGrp="1"/>
          </p:cNvSpPr>
          <p:nvPr>
            <p:ph type="dt"/>
          </p:nvPr>
        </p:nvSpPr>
        <p:spPr>
          <a:xfrm>
            <a:off x="838080" y="6356520"/>
            <a:ext cx="27432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EE587FD-CCB7-4A1A-BEF0-775EF69D196E}" type="datetime">
              <a:rPr lang="en-US" sz="1200" b="0" strike="noStrike" spc="-1">
                <a:solidFill>
                  <a:srgbClr val="898989"/>
                </a:solidFill>
                <a:latin typeface="Times New Roman"/>
              </a:rPr>
              <a:t>3/3/2026</a:t>
            </a:fld>
            <a:endParaRPr lang="en-US" sz="1200" b="0" strike="noStrike" spc="-1">
              <a:latin typeface="Times New Roman"/>
            </a:endParaRPr>
          </a:p>
        </p:txBody>
      </p:sp>
      <p:sp>
        <p:nvSpPr>
          <p:cNvPr id="232" name="PlaceHolder 4"/>
          <p:cNvSpPr>
            <a:spLocks noGrp="1"/>
          </p:cNvSpPr>
          <p:nvPr>
            <p:ph type="ftr"/>
          </p:nvPr>
        </p:nvSpPr>
        <p:spPr>
          <a:xfrm>
            <a:off x="4038480" y="6356520"/>
            <a:ext cx="41148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233" name="PlaceHolder 5"/>
          <p:cNvSpPr>
            <a:spLocks noGrp="1"/>
          </p:cNvSpPr>
          <p:nvPr>
            <p:ph type="sldNum"/>
          </p:nvPr>
        </p:nvSpPr>
        <p:spPr>
          <a:xfrm>
            <a:off x="8610480" y="6356520"/>
            <a:ext cx="27432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694702F-B928-4D3D-856C-59E695B70D36}" type="slidenum">
              <a:rPr lang="en-US" sz="1200" b="0" strike="noStrike" spc="-1">
                <a:solidFill>
                  <a:srgbClr val="898989"/>
                </a:solidFill>
                <a:latin typeface="Times New Roman"/>
              </a:rPr>
              <a:t>‹#›</a:t>
            </a:fld>
            <a:endParaRPr lang="en-U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70" name="Content Placeholder 1"/>
          <p:cNvPicPr/>
          <p:nvPr/>
        </p:nvPicPr>
        <p:blipFill>
          <a:blip r:embed="rId14"/>
          <a:stretch/>
        </p:blipFill>
        <p:spPr>
          <a:xfrm>
            <a:off x="0" y="0"/>
            <a:ext cx="12192120" cy="909720"/>
          </a:xfrm>
          <a:prstGeom prst="rect">
            <a:avLst/>
          </a:prstGeom>
          <a:ln w="0">
            <a:noFill/>
          </a:ln>
        </p:spPr>
      </p:pic>
      <p:pic>
        <p:nvPicPr>
          <p:cNvPr id="271" name="Picture 7"/>
          <p:cNvPicPr/>
          <p:nvPr/>
        </p:nvPicPr>
        <p:blipFill>
          <a:blip r:embed="rId15"/>
          <a:stretch/>
        </p:blipFill>
        <p:spPr>
          <a:xfrm>
            <a:off x="8999640" y="-316080"/>
            <a:ext cx="5546520" cy="4013280"/>
          </a:xfrm>
          <a:prstGeom prst="rect">
            <a:avLst/>
          </a:prstGeom>
          <a:ln w="0">
            <a:noFill/>
          </a:ln>
        </p:spPr>
      </p:pic>
      <p:pic>
        <p:nvPicPr>
          <p:cNvPr id="272" name="Picture 5"/>
          <p:cNvPicPr/>
          <p:nvPr/>
        </p:nvPicPr>
        <p:blipFill>
          <a:blip r:embed="rId16"/>
          <a:stretch/>
        </p:blipFill>
        <p:spPr>
          <a:xfrm>
            <a:off x="0" y="0"/>
            <a:ext cx="2073240" cy="900000"/>
          </a:xfrm>
          <a:prstGeom prst="rect">
            <a:avLst/>
          </a:prstGeom>
          <a:ln w="0">
            <a:noFill/>
          </a:ln>
        </p:spPr>
      </p:pic>
      <p:sp>
        <p:nvSpPr>
          <p:cNvPr id="273"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r>
              <a:rPr lang="en-US" sz="4400" b="0" strike="noStrike" spc="-1">
                <a:solidFill>
                  <a:srgbClr val="000000"/>
                </a:solidFill>
                <a:latin typeface="Calibri Light"/>
              </a:rPr>
              <a:t>Click to edit the title text format</a:t>
            </a:r>
          </a:p>
        </p:txBody>
      </p:sp>
      <p:sp>
        <p:nvSpPr>
          <p:cNvPr id="274"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pPr marL="228600"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Click to edit the outline text format</a:t>
            </a:r>
          </a:p>
          <a:p>
            <a:pPr marL="685800" lvl="1"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Second Outline Level</a:t>
            </a:r>
          </a:p>
          <a:p>
            <a:pPr marL="1143000" lvl="2"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Third Outline Level</a:t>
            </a:r>
          </a:p>
          <a:p>
            <a:pPr marL="1600200" lvl="3"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Fourth Outline Level</a:t>
            </a:r>
          </a:p>
          <a:p>
            <a:pPr marL="2057400" lvl="4"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Fifth Outline Level</a:t>
            </a:r>
          </a:p>
          <a:p>
            <a:pPr marL="2057400" lvl="5"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Sixth Outline Level</a:t>
            </a:r>
          </a:p>
          <a:p>
            <a:pPr marL="2057400" lvl="6"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Seventh Outline Level</a:t>
            </a:r>
          </a:p>
        </p:txBody>
      </p:sp>
      <p:sp>
        <p:nvSpPr>
          <p:cNvPr id="275" name="PlaceHolder 3"/>
          <p:cNvSpPr>
            <a:spLocks noGrp="1"/>
          </p:cNvSpPr>
          <p:nvPr>
            <p:ph type="dt"/>
          </p:nvPr>
        </p:nvSpPr>
        <p:spPr>
          <a:xfrm>
            <a:off x="838080" y="6356520"/>
            <a:ext cx="27432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F67C5DF-E387-4295-B041-C52FB9A97EC1}" type="datetime">
              <a:rPr lang="en-US" sz="1200" b="0" strike="noStrike" spc="-1">
                <a:solidFill>
                  <a:srgbClr val="898989"/>
                </a:solidFill>
                <a:latin typeface="Times New Roman"/>
              </a:rPr>
              <a:t>3/3/2026</a:t>
            </a:fld>
            <a:endParaRPr lang="en-US" sz="1200" b="0" strike="noStrike" spc="-1">
              <a:latin typeface="Times New Roman"/>
            </a:endParaRPr>
          </a:p>
        </p:txBody>
      </p:sp>
      <p:sp>
        <p:nvSpPr>
          <p:cNvPr id="276" name="PlaceHolder 4"/>
          <p:cNvSpPr>
            <a:spLocks noGrp="1"/>
          </p:cNvSpPr>
          <p:nvPr>
            <p:ph type="ftr"/>
          </p:nvPr>
        </p:nvSpPr>
        <p:spPr>
          <a:xfrm>
            <a:off x="4038480" y="6356520"/>
            <a:ext cx="41148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277" name="PlaceHolder 5"/>
          <p:cNvSpPr>
            <a:spLocks noGrp="1"/>
          </p:cNvSpPr>
          <p:nvPr>
            <p:ph type="sldNum"/>
          </p:nvPr>
        </p:nvSpPr>
        <p:spPr>
          <a:xfrm>
            <a:off x="8610480" y="6356520"/>
            <a:ext cx="27432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A238AA4-AB6F-4970-A354-600CB4762AAA}" type="slidenum">
              <a:rPr lang="en-US" sz="1200" b="0" strike="noStrike" spc="-1">
                <a:solidFill>
                  <a:srgbClr val="898989"/>
                </a:solidFill>
                <a:latin typeface="Times New Roman"/>
              </a:rPr>
              <a:t>‹#›</a:t>
            </a:fld>
            <a:endParaRPr lang="en-U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27" r:id="rId1"/>
    <p:sldLayoutId id="2147483728" r:id="rId2"/>
    <p:sldLayoutId id="2147483729" r:id="rId3"/>
    <p:sldLayoutId id="2147483730" r:id="rId4"/>
    <p:sldLayoutId id="2147483731" r:id="rId5"/>
    <p:sldLayoutId id="2147483732" r:id="rId6"/>
    <p:sldLayoutId id="2147483733" r:id="rId7"/>
    <p:sldLayoutId id="2147483734" r:id="rId8"/>
    <p:sldLayoutId id="2147483735" r:id="rId9"/>
    <p:sldLayoutId id="2147483736" r:id="rId10"/>
    <p:sldLayoutId id="2147483737" r:id="rId11"/>
    <p:sldLayoutId id="214748373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14" name="Content Placeholder 1"/>
          <p:cNvPicPr/>
          <p:nvPr/>
        </p:nvPicPr>
        <p:blipFill>
          <a:blip r:embed="rId14"/>
          <a:stretch/>
        </p:blipFill>
        <p:spPr>
          <a:xfrm>
            <a:off x="0" y="0"/>
            <a:ext cx="12192120" cy="909720"/>
          </a:xfrm>
          <a:prstGeom prst="rect">
            <a:avLst/>
          </a:prstGeom>
          <a:ln w="0">
            <a:noFill/>
          </a:ln>
        </p:spPr>
      </p:pic>
      <p:pic>
        <p:nvPicPr>
          <p:cNvPr id="315" name="Picture 7"/>
          <p:cNvPicPr/>
          <p:nvPr/>
        </p:nvPicPr>
        <p:blipFill>
          <a:blip r:embed="rId15"/>
          <a:stretch/>
        </p:blipFill>
        <p:spPr>
          <a:xfrm>
            <a:off x="8999640" y="-316080"/>
            <a:ext cx="5546520" cy="4013280"/>
          </a:xfrm>
          <a:prstGeom prst="rect">
            <a:avLst/>
          </a:prstGeom>
          <a:ln w="0">
            <a:noFill/>
          </a:ln>
        </p:spPr>
      </p:pic>
      <p:pic>
        <p:nvPicPr>
          <p:cNvPr id="316" name="Picture 5"/>
          <p:cNvPicPr/>
          <p:nvPr/>
        </p:nvPicPr>
        <p:blipFill>
          <a:blip r:embed="rId16"/>
          <a:stretch/>
        </p:blipFill>
        <p:spPr>
          <a:xfrm>
            <a:off x="0" y="0"/>
            <a:ext cx="2073240" cy="900000"/>
          </a:xfrm>
          <a:prstGeom prst="rect">
            <a:avLst/>
          </a:prstGeom>
          <a:ln w="0">
            <a:noFill/>
          </a:ln>
        </p:spPr>
      </p:pic>
      <p:sp>
        <p:nvSpPr>
          <p:cNvPr id="31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r>
              <a:rPr lang="en-US" sz="4400" b="0" strike="noStrike" spc="-1">
                <a:solidFill>
                  <a:srgbClr val="000000"/>
                </a:solidFill>
                <a:latin typeface="Calibri Light"/>
              </a:rPr>
              <a:t>Click to edit the title text format</a:t>
            </a:r>
          </a:p>
        </p:txBody>
      </p:sp>
      <p:sp>
        <p:nvSpPr>
          <p:cNvPr id="318"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pPr marL="228600"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Click to edit the outline text format</a:t>
            </a:r>
          </a:p>
          <a:p>
            <a:pPr marL="685800" lvl="1"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Second Outline Level</a:t>
            </a:r>
          </a:p>
          <a:p>
            <a:pPr marL="1143000" lvl="2"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Third Outline Level</a:t>
            </a:r>
          </a:p>
          <a:p>
            <a:pPr marL="1600200" lvl="3"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Fourth Outline Level</a:t>
            </a:r>
          </a:p>
          <a:p>
            <a:pPr marL="2057400" lvl="4"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Fifth Outline Level</a:t>
            </a:r>
          </a:p>
          <a:p>
            <a:pPr marL="2057400" lvl="5"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Sixth Outline Level</a:t>
            </a:r>
          </a:p>
          <a:p>
            <a:pPr marL="2057400" lvl="6"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Seventh Outline Level</a:t>
            </a:r>
          </a:p>
        </p:txBody>
      </p:sp>
      <p:sp>
        <p:nvSpPr>
          <p:cNvPr id="319" name="PlaceHolder 3"/>
          <p:cNvSpPr>
            <a:spLocks noGrp="1"/>
          </p:cNvSpPr>
          <p:nvPr>
            <p:ph type="dt"/>
          </p:nvPr>
        </p:nvSpPr>
        <p:spPr>
          <a:xfrm>
            <a:off x="838080" y="6356520"/>
            <a:ext cx="27432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A0BE4BF-D449-4431-8D40-510D1EF0EF1B}" type="datetime">
              <a:rPr lang="en-US" sz="1200" b="0" strike="noStrike" spc="-1">
                <a:solidFill>
                  <a:srgbClr val="898989"/>
                </a:solidFill>
                <a:latin typeface="Times New Roman"/>
              </a:rPr>
              <a:t>3/3/2026</a:t>
            </a:fld>
            <a:endParaRPr lang="en-US" sz="1200" b="0" strike="noStrike" spc="-1">
              <a:latin typeface="Times New Roman"/>
            </a:endParaRPr>
          </a:p>
        </p:txBody>
      </p:sp>
      <p:sp>
        <p:nvSpPr>
          <p:cNvPr id="320" name="PlaceHolder 4"/>
          <p:cNvSpPr>
            <a:spLocks noGrp="1"/>
          </p:cNvSpPr>
          <p:nvPr>
            <p:ph type="ftr"/>
          </p:nvPr>
        </p:nvSpPr>
        <p:spPr>
          <a:xfrm>
            <a:off x="4038480" y="6356520"/>
            <a:ext cx="41148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321" name="PlaceHolder 5"/>
          <p:cNvSpPr>
            <a:spLocks noGrp="1"/>
          </p:cNvSpPr>
          <p:nvPr>
            <p:ph type="sldNum"/>
          </p:nvPr>
        </p:nvSpPr>
        <p:spPr>
          <a:xfrm>
            <a:off x="8610480" y="6356520"/>
            <a:ext cx="27432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682809F-D2D4-4D71-9888-8512D3B342B7}" type="slidenum">
              <a:rPr lang="en-US" sz="1200" b="0" strike="noStrike" spc="-1">
                <a:solidFill>
                  <a:srgbClr val="898989"/>
                </a:solidFill>
                <a:latin typeface="Times New Roman"/>
              </a:rPr>
              <a:t>‹#›</a:t>
            </a:fld>
            <a:endParaRPr lang="en-U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 id="2147483745" r:id="rId6"/>
    <p:sldLayoutId id="2147483746" r:id="rId7"/>
    <p:sldLayoutId id="2147483747" r:id="rId8"/>
    <p:sldLayoutId id="2147483748" r:id="rId9"/>
    <p:sldLayoutId id="2147483749" r:id="rId10"/>
    <p:sldLayoutId id="2147483750" r:id="rId11"/>
    <p:sldLayoutId id="214748375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58" name="Content Placeholder 1"/>
          <p:cNvPicPr/>
          <p:nvPr/>
        </p:nvPicPr>
        <p:blipFill>
          <a:blip r:embed="rId14"/>
          <a:stretch/>
        </p:blipFill>
        <p:spPr>
          <a:xfrm>
            <a:off x="0" y="0"/>
            <a:ext cx="12192120" cy="909720"/>
          </a:xfrm>
          <a:prstGeom prst="rect">
            <a:avLst/>
          </a:prstGeom>
          <a:ln w="0">
            <a:noFill/>
          </a:ln>
        </p:spPr>
      </p:pic>
      <p:pic>
        <p:nvPicPr>
          <p:cNvPr id="359" name="Picture 7"/>
          <p:cNvPicPr/>
          <p:nvPr/>
        </p:nvPicPr>
        <p:blipFill>
          <a:blip r:embed="rId15"/>
          <a:stretch/>
        </p:blipFill>
        <p:spPr>
          <a:xfrm>
            <a:off x="8999640" y="-316080"/>
            <a:ext cx="5546520" cy="4013280"/>
          </a:xfrm>
          <a:prstGeom prst="rect">
            <a:avLst/>
          </a:prstGeom>
          <a:ln w="0">
            <a:noFill/>
          </a:ln>
        </p:spPr>
      </p:pic>
      <p:pic>
        <p:nvPicPr>
          <p:cNvPr id="360" name="Picture 8"/>
          <p:cNvPicPr/>
          <p:nvPr/>
        </p:nvPicPr>
        <p:blipFill>
          <a:blip r:embed="rId16"/>
          <a:stretch/>
        </p:blipFill>
        <p:spPr>
          <a:xfrm>
            <a:off x="0" y="0"/>
            <a:ext cx="2073240" cy="900000"/>
          </a:xfrm>
          <a:prstGeom prst="rect">
            <a:avLst/>
          </a:prstGeom>
          <a:ln w="0">
            <a:noFill/>
          </a:ln>
        </p:spPr>
      </p:pic>
      <p:sp>
        <p:nvSpPr>
          <p:cNvPr id="36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r>
              <a:rPr lang="en-US" sz="4400" b="0" strike="noStrike" spc="-1">
                <a:solidFill>
                  <a:srgbClr val="000000"/>
                </a:solidFill>
                <a:latin typeface="Calibri Light"/>
              </a:rPr>
              <a:t>Click to edit the title text format</a:t>
            </a:r>
          </a:p>
        </p:txBody>
      </p:sp>
      <p:sp>
        <p:nvSpPr>
          <p:cNvPr id="362"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pPr marL="228600"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Click to edit the outline text format</a:t>
            </a:r>
          </a:p>
          <a:p>
            <a:pPr marL="685800" lvl="1"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Second Outline Level</a:t>
            </a:r>
          </a:p>
          <a:p>
            <a:pPr marL="1143000" lvl="2"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Third Outline Level</a:t>
            </a:r>
          </a:p>
          <a:p>
            <a:pPr marL="1600200" lvl="3"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Fourth Outline Level</a:t>
            </a:r>
          </a:p>
          <a:p>
            <a:pPr marL="2057400" lvl="4"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Fifth Outline Level</a:t>
            </a:r>
          </a:p>
          <a:p>
            <a:pPr marL="2057400" lvl="5"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Sixth Outline Level</a:t>
            </a:r>
          </a:p>
          <a:p>
            <a:pPr marL="2057400" lvl="6"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Seventh Outline Level</a:t>
            </a:r>
          </a:p>
        </p:txBody>
      </p:sp>
      <p:sp>
        <p:nvSpPr>
          <p:cNvPr id="363" name="PlaceHolder 3"/>
          <p:cNvSpPr>
            <a:spLocks noGrp="1"/>
          </p:cNvSpPr>
          <p:nvPr>
            <p:ph type="dt"/>
          </p:nvPr>
        </p:nvSpPr>
        <p:spPr>
          <a:xfrm>
            <a:off x="838080" y="6356520"/>
            <a:ext cx="27432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137D881-47FC-419E-97F0-A4A3C47605FF}" type="datetime">
              <a:rPr lang="en-US" sz="1200" b="0" strike="noStrike" spc="-1">
                <a:solidFill>
                  <a:srgbClr val="898989"/>
                </a:solidFill>
                <a:latin typeface="Times New Roman"/>
              </a:rPr>
              <a:t>3/3/2026</a:t>
            </a:fld>
            <a:endParaRPr lang="en-US" sz="1200" b="0" strike="noStrike" spc="-1">
              <a:latin typeface="Times New Roman"/>
            </a:endParaRPr>
          </a:p>
        </p:txBody>
      </p:sp>
      <p:sp>
        <p:nvSpPr>
          <p:cNvPr id="364" name="PlaceHolder 4"/>
          <p:cNvSpPr>
            <a:spLocks noGrp="1"/>
          </p:cNvSpPr>
          <p:nvPr>
            <p:ph type="ftr"/>
          </p:nvPr>
        </p:nvSpPr>
        <p:spPr>
          <a:xfrm>
            <a:off x="4038480" y="6356520"/>
            <a:ext cx="41148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365" name="PlaceHolder 5"/>
          <p:cNvSpPr>
            <a:spLocks noGrp="1"/>
          </p:cNvSpPr>
          <p:nvPr>
            <p:ph type="sldNum"/>
          </p:nvPr>
        </p:nvSpPr>
        <p:spPr>
          <a:xfrm>
            <a:off x="8610480" y="6356520"/>
            <a:ext cx="27432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97D22FF-63D2-48BB-AF87-E26ED5AAA0CD}" type="slidenum">
              <a:rPr lang="en-US" sz="1200" b="0" strike="noStrike" spc="-1">
                <a:solidFill>
                  <a:srgbClr val="898989"/>
                </a:solidFill>
                <a:latin typeface="Times New Roman"/>
              </a:rPr>
              <a:t>‹#›</a:t>
            </a:fld>
            <a:endParaRPr lang="en-U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 id="214748376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02" name="Content Placeholder 1"/>
          <p:cNvPicPr/>
          <p:nvPr/>
        </p:nvPicPr>
        <p:blipFill>
          <a:blip r:embed="rId14"/>
          <a:stretch/>
        </p:blipFill>
        <p:spPr>
          <a:xfrm>
            <a:off x="0" y="0"/>
            <a:ext cx="12192120" cy="909720"/>
          </a:xfrm>
          <a:prstGeom prst="rect">
            <a:avLst/>
          </a:prstGeom>
          <a:ln w="0">
            <a:noFill/>
          </a:ln>
        </p:spPr>
      </p:pic>
      <p:pic>
        <p:nvPicPr>
          <p:cNvPr id="403" name="Picture 7"/>
          <p:cNvPicPr/>
          <p:nvPr/>
        </p:nvPicPr>
        <p:blipFill>
          <a:blip r:embed="rId15"/>
          <a:stretch/>
        </p:blipFill>
        <p:spPr>
          <a:xfrm>
            <a:off x="8999640" y="-316080"/>
            <a:ext cx="5546520" cy="4013280"/>
          </a:xfrm>
          <a:prstGeom prst="rect">
            <a:avLst/>
          </a:prstGeom>
          <a:ln w="0">
            <a:noFill/>
          </a:ln>
        </p:spPr>
      </p:pic>
      <p:pic>
        <p:nvPicPr>
          <p:cNvPr id="404" name="Picture 5"/>
          <p:cNvPicPr/>
          <p:nvPr/>
        </p:nvPicPr>
        <p:blipFill>
          <a:blip r:embed="rId16"/>
          <a:stretch/>
        </p:blipFill>
        <p:spPr>
          <a:xfrm>
            <a:off x="0" y="0"/>
            <a:ext cx="2073240" cy="900000"/>
          </a:xfrm>
          <a:prstGeom prst="rect">
            <a:avLst/>
          </a:prstGeom>
          <a:ln w="0">
            <a:noFill/>
          </a:ln>
        </p:spPr>
      </p:pic>
      <p:sp>
        <p:nvSpPr>
          <p:cNvPr id="405"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r>
              <a:rPr lang="en-US" sz="4400" b="0" strike="noStrike" spc="-1">
                <a:solidFill>
                  <a:srgbClr val="000000"/>
                </a:solidFill>
                <a:latin typeface="Calibri Light"/>
              </a:rPr>
              <a:t>Click to edit the title text format</a:t>
            </a:r>
          </a:p>
        </p:txBody>
      </p:sp>
      <p:sp>
        <p:nvSpPr>
          <p:cNvPr id="406"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pPr marL="228600"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Click to edit the outline text format</a:t>
            </a:r>
          </a:p>
          <a:p>
            <a:pPr marL="685800" lvl="1"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Second Outline Level</a:t>
            </a:r>
          </a:p>
          <a:p>
            <a:pPr marL="1143000" lvl="2"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Third Outline Level</a:t>
            </a:r>
          </a:p>
          <a:p>
            <a:pPr marL="1600200" lvl="3"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Fourth Outline Level</a:t>
            </a:r>
          </a:p>
          <a:p>
            <a:pPr marL="2057400" lvl="4"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Fifth Outline Level</a:t>
            </a:r>
          </a:p>
          <a:p>
            <a:pPr marL="2057400" lvl="5"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Sixth Outline Level</a:t>
            </a:r>
          </a:p>
          <a:p>
            <a:pPr marL="2057400" lvl="6"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Seventh Outline Level</a:t>
            </a:r>
          </a:p>
        </p:txBody>
      </p:sp>
      <p:sp>
        <p:nvSpPr>
          <p:cNvPr id="407" name="PlaceHolder 3"/>
          <p:cNvSpPr>
            <a:spLocks noGrp="1"/>
          </p:cNvSpPr>
          <p:nvPr>
            <p:ph type="dt"/>
          </p:nvPr>
        </p:nvSpPr>
        <p:spPr>
          <a:xfrm>
            <a:off x="838080" y="6356520"/>
            <a:ext cx="27432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E5C1D04-A167-4EB6-92C3-79B44FF51395}" type="datetime">
              <a:rPr lang="en-US" sz="1200" b="0" strike="noStrike" spc="-1">
                <a:solidFill>
                  <a:srgbClr val="898989"/>
                </a:solidFill>
                <a:latin typeface="Times New Roman"/>
              </a:rPr>
              <a:t>3/3/2026</a:t>
            </a:fld>
            <a:endParaRPr lang="en-US" sz="1200" b="0" strike="noStrike" spc="-1">
              <a:latin typeface="Times New Roman"/>
            </a:endParaRPr>
          </a:p>
        </p:txBody>
      </p:sp>
      <p:sp>
        <p:nvSpPr>
          <p:cNvPr id="408" name="PlaceHolder 4"/>
          <p:cNvSpPr>
            <a:spLocks noGrp="1"/>
          </p:cNvSpPr>
          <p:nvPr>
            <p:ph type="ftr"/>
          </p:nvPr>
        </p:nvSpPr>
        <p:spPr>
          <a:xfrm>
            <a:off x="4038480" y="6356520"/>
            <a:ext cx="41148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409" name="PlaceHolder 5"/>
          <p:cNvSpPr>
            <a:spLocks noGrp="1"/>
          </p:cNvSpPr>
          <p:nvPr>
            <p:ph type="sldNum"/>
          </p:nvPr>
        </p:nvSpPr>
        <p:spPr>
          <a:xfrm>
            <a:off x="8610480" y="6356520"/>
            <a:ext cx="27432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F01E097-99CF-4189-97D3-889F9594C750}" type="slidenum">
              <a:rPr lang="en-US" sz="1200" b="0" strike="noStrike" spc="-1">
                <a:solidFill>
                  <a:srgbClr val="898989"/>
                </a:solidFill>
                <a:latin typeface="Times New Roman"/>
              </a:rPr>
              <a:t>‹#›</a:t>
            </a:fld>
            <a:endParaRPr lang="en-U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66" r:id="rId1"/>
    <p:sldLayoutId id="2147483767" r:id="rId2"/>
    <p:sldLayoutId id="2147483768" r:id="rId3"/>
    <p:sldLayoutId id="2147483769" r:id="rId4"/>
    <p:sldLayoutId id="2147483770" r:id="rId5"/>
    <p:sldLayoutId id="2147483771" r:id="rId6"/>
    <p:sldLayoutId id="2147483772" r:id="rId7"/>
    <p:sldLayoutId id="2147483773" r:id="rId8"/>
    <p:sldLayoutId id="2147483774" r:id="rId9"/>
    <p:sldLayoutId id="2147483775" r:id="rId10"/>
    <p:sldLayoutId id="2147483776" r:id="rId11"/>
    <p:sldLayoutId id="2147483777"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46" name="Content Placeholder 1"/>
          <p:cNvPicPr/>
          <p:nvPr/>
        </p:nvPicPr>
        <p:blipFill>
          <a:blip r:embed="rId14"/>
          <a:stretch/>
        </p:blipFill>
        <p:spPr>
          <a:xfrm>
            <a:off x="0" y="0"/>
            <a:ext cx="12192120" cy="909720"/>
          </a:xfrm>
          <a:prstGeom prst="rect">
            <a:avLst/>
          </a:prstGeom>
          <a:ln w="0">
            <a:noFill/>
          </a:ln>
        </p:spPr>
      </p:pic>
      <p:pic>
        <p:nvPicPr>
          <p:cNvPr id="447" name="Picture 7"/>
          <p:cNvPicPr/>
          <p:nvPr/>
        </p:nvPicPr>
        <p:blipFill>
          <a:blip r:embed="rId15"/>
          <a:stretch/>
        </p:blipFill>
        <p:spPr>
          <a:xfrm>
            <a:off x="8999640" y="-316080"/>
            <a:ext cx="5546520" cy="4013280"/>
          </a:xfrm>
          <a:prstGeom prst="rect">
            <a:avLst/>
          </a:prstGeom>
          <a:ln w="0">
            <a:noFill/>
          </a:ln>
        </p:spPr>
      </p:pic>
      <p:pic>
        <p:nvPicPr>
          <p:cNvPr id="448" name="Picture 5"/>
          <p:cNvPicPr/>
          <p:nvPr/>
        </p:nvPicPr>
        <p:blipFill>
          <a:blip r:embed="rId16"/>
          <a:stretch/>
        </p:blipFill>
        <p:spPr>
          <a:xfrm>
            <a:off x="0" y="0"/>
            <a:ext cx="2073240" cy="900000"/>
          </a:xfrm>
          <a:prstGeom prst="rect">
            <a:avLst/>
          </a:prstGeom>
          <a:ln w="0">
            <a:noFill/>
          </a:ln>
        </p:spPr>
      </p:pic>
      <p:sp>
        <p:nvSpPr>
          <p:cNvPr id="449"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r>
              <a:rPr lang="en-US" sz="4400" b="0" strike="noStrike" spc="-1">
                <a:solidFill>
                  <a:srgbClr val="000000"/>
                </a:solidFill>
                <a:latin typeface="Calibri Light"/>
              </a:rPr>
              <a:t>Click to edit the title text format</a:t>
            </a:r>
          </a:p>
        </p:txBody>
      </p:sp>
      <p:sp>
        <p:nvSpPr>
          <p:cNvPr id="450"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pPr marL="228600"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Click to edit the outline text format</a:t>
            </a:r>
          </a:p>
          <a:p>
            <a:pPr marL="685800" lvl="1"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Second Outline Level</a:t>
            </a:r>
          </a:p>
          <a:p>
            <a:pPr marL="1143000" lvl="2"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Third Outline Level</a:t>
            </a:r>
          </a:p>
          <a:p>
            <a:pPr marL="1600200" lvl="3"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Fourth Outline Level</a:t>
            </a:r>
          </a:p>
          <a:p>
            <a:pPr marL="2057400" lvl="4"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Fifth Outline Level</a:t>
            </a:r>
          </a:p>
          <a:p>
            <a:pPr marL="2057400" lvl="5"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Sixth Outline Level</a:t>
            </a:r>
          </a:p>
          <a:p>
            <a:pPr marL="2057400" lvl="6"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Seventh Outline Level</a:t>
            </a:r>
          </a:p>
        </p:txBody>
      </p:sp>
      <p:sp>
        <p:nvSpPr>
          <p:cNvPr id="451" name="PlaceHolder 3"/>
          <p:cNvSpPr>
            <a:spLocks noGrp="1"/>
          </p:cNvSpPr>
          <p:nvPr>
            <p:ph type="dt"/>
          </p:nvPr>
        </p:nvSpPr>
        <p:spPr>
          <a:xfrm>
            <a:off x="838080" y="6356520"/>
            <a:ext cx="27432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474F7C0-CA43-4D84-8C0D-83AD154CEAAC}" type="datetime">
              <a:rPr lang="en-US" sz="1200" b="0" strike="noStrike" spc="-1">
                <a:solidFill>
                  <a:srgbClr val="898989"/>
                </a:solidFill>
                <a:latin typeface="Times New Roman"/>
              </a:rPr>
              <a:t>3/3/2026</a:t>
            </a:fld>
            <a:endParaRPr lang="en-US" sz="1200" b="0" strike="noStrike" spc="-1">
              <a:latin typeface="Times New Roman"/>
            </a:endParaRPr>
          </a:p>
        </p:txBody>
      </p:sp>
      <p:sp>
        <p:nvSpPr>
          <p:cNvPr id="452" name="PlaceHolder 4"/>
          <p:cNvSpPr>
            <a:spLocks noGrp="1"/>
          </p:cNvSpPr>
          <p:nvPr>
            <p:ph type="ftr"/>
          </p:nvPr>
        </p:nvSpPr>
        <p:spPr>
          <a:xfrm>
            <a:off x="4038480" y="6356520"/>
            <a:ext cx="41148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453" name="PlaceHolder 5"/>
          <p:cNvSpPr>
            <a:spLocks noGrp="1"/>
          </p:cNvSpPr>
          <p:nvPr>
            <p:ph type="sldNum"/>
          </p:nvPr>
        </p:nvSpPr>
        <p:spPr>
          <a:xfrm>
            <a:off x="8610480" y="6356520"/>
            <a:ext cx="27432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6F3D945-A92B-43CE-8221-BFCDAC256B1E}" type="slidenum">
              <a:rPr lang="en-US" sz="1200" b="0" strike="noStrike" spc="-1">
                <a:solidFill>
                  <a:srgbClr val="898989"/>
                </a:solidFill>
                <a:latin typeface="Times New Roman"/>
              </a:rPr>
              <a:t>‹#›</a:t>
            </a:fld>
            <a:endParaRPr lang="en-U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79" r:id="rId1"/>
    <p:sldLayoutId id="2147483780" r:id="rId2"/>
    <p:sldLayoutId id="2147483781" r:id="rId3"/>
    <p:sldLayoutId id="2147483782" r:id="rId4"/>
    <p:sldLayoutId id="2147483783" r:id="rId5"/>
    <p:sldLayoutId id="2147483784" r:id="rId6"/>
    <p:sldLayoutId id="2147483785" r:id="rId7"/>
    <p:sldLayoutId id="2147483786" r:id="rId8"/>
    <p:sldLayoutId id="2147483787" r:id="rId9"/>
    <p:sldLayoutId id="2147483788" r:id="rId10"/>
    <p:sldLayoutId id="2147483789" r:id="rId11"/>
    <p:sldLayoutId id="214748379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490" name="Content Placeholder 1"/>
          <p:cNvPicPr/>
          <p:nvPr/>
        </p:nvPicPr>
        <p:blipFill>
          <a:blip r:embed="rId14"/>
          <a:stretch/>
        </p:blipFill>
        <p:spPr>
          <a:xfrm>
            <a:off x="0" y="0"/>
            <a:ext cx="12192120" cy="909720"/>
          </a:xfrm>
          <a:prstGeom prst="rect">
            <a:avLst/>
          </a:prstGeom>
          <a:ln w="0">
            <a:noFill/>
          </a:ln>
        </p:spPr>
      </p:pic>
      <p:pic>
        <p:nvPicPr>
          <p:cNvPr id="491" name="Picture 7"/>
          <p:cNvPicPr/>
          <p:nvPr/>
        </p:nvPicPr>
        <p:blipFill>
          <a:blip r:embed="rId15"/>
          <a:stretch/>
        </p:blipFill>
        <p:spPr>
          <a:xfrm>
            <a:off x="8999640" y="-316080"/>
            <a:ext cx="5546520" cy="4013280"/>
          </a:xfrm>
          <a:prstGeom prst="rect">
            <a:avLst/>
          </a:prstGeom>
          <a:ln w="0">
            <a:noFill/>
          </a:ln>
        </p:spPr>
      </p:pic>
      <p:pic>
        <p:nvPicPr>
          <p:cNvPr id="492" name="Picture 5"/>
          <p:cNvPicPr/>
          <p:nvPr/>
        </p:nvPicPr>
        <p:blipFill>
          <a:blip r:embed="rId16"/>
          <a:stretch/>
        </p:blipFill>
        <p:spPr>
          <a:xfrm>
            <a:off x="0" y="0"/>
            <a:ext cx="2073240" cy="900000"/>
          </a:xfrm>
          <a:prstGeom prst="rect">
            <a:avLst/>
          </a:prstGeom>
          <a:ln w="0">
            <a:noFill/>
          </a:ln>
        </p:spPr>
      </p:pic>
      <p:sp>
        <p:nvSpPr>
          <p:cNvPr id="493"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r>
              <a:rPr lang="en-US" sz="4400" b="0" strike="noStrike" spc="-1">
                <a:solidFill>
                  <a:srgbClr val="000000"/>
                </a:solidFill>
                <a:latin typeface="Calibri Light"/>
              </a:rPr>
              <a:t>Click to edit the title text format</a:t>
            </a:r>
          </a:p>
        </p:txBody>
      </p:sp>
      <p:sp>
        <p:nvSpPr>
          <p:cNvPr id="494"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pPr marL="228600"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Click to edit the outline text format</a:t>
            </a:r>
          </a:p>
          <a:p>
            <a:pPr marL="685800" lvl="1"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Second Outline Level</a:t>
            </a:r>
          </a:p>
          <a:p>
            <a:pPr marL="1143000" lvl="2"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Third Outline Level</a:t>
            </a:r>
          </a:p>
          <a:p>
            <a:pPr marL="1600200" lvl="3"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Fourth Outline Level</a:t>
            </a:r>
          </a:p>
          <a:p>
            <a:pPr marL="2057400" lvl="4"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Fifth Outline Level</a:t>
            </a:r>
          </a:p>
          <a:p>
            <a:pPr marL="2057400" lvl="5"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Sixth Outline Level</a:t>
            </a:r>
          </a:p>
          <a:p>
            <a:pPr marL="2057400" lvl="6"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Seventh Outline Level</a:t>
            </a:r>
          </a:p>
        </p:txBody>
      </p:sp>
      <p:sp>
        <p:nvSpPr>
          <p:cNvPr id="495" name="PlaceHolder 3"/>
          <p:cNvSpPr>
            <a:spLocks noGrp="1"/>
          </p:cNvSpPr>
          <p:nvPr>
            <p:ph type="dt"/>
          </p:nvPr>
        </p:nvSpPr>
        <p:spPr>
          <a:xfrm>
            <a:off x="838080" y="6356520"/>
            <a:ext cx="27432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38275C4-9521-4A3D-93AF-CC74E28E4B12}" type="datetime">
              <a:rPr lang="en-US" sz="1200" b="0" strike="noStrike" spc="-1">
                <a:solidFill>
                  <a:srgbClr val="898989"/>
                </a:solidFill>
                <a:latin typeface="Times New Roman"/>
              </a:rPr>
              <a:t>3/3/2026</a:t>
            </a:fld>
            <a:endParaRPr lang="en-US" sz="1200" b="0" strike="noStrike" spc="-1">
              <a:latin typeface="Times New Roman"/>
            </a:endParaRPr>
          </a:p>
        </p:txBody>
      </p:sp>
      <p:sp>
        <p:nvSpPr>
          <p:cNvPr id="496" name="PlaceHolder 4"/>
          <p:cNvSpPr>
            <a:spLocks noGrp="1"/>
          </p:cNvSpPr>
          <p:nvPr>
            <p:ph type="ftr"/>
          </p:nvPr>
        </p:nvSpPr>
        <p:spPr>
          <a:xfrm>
            <a:off x="4038480" y="6356520"/>
            <a:ext cx="41148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497" name="PlaceHolder 5"/>
          <p:cNvSpPr>
            <a:spLocks noGrp="1"/>
          </p:cNvSpPr>
          <p:nvPr>
            <p:ph type="sldNum"/>
          </p:nvPr>
        </p:nvSpPr>
        <p:spPr>
          <a:xfrm>
            <a:off x="8610480" y="6356520"/>
            <a:ext cx="27432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6A7D330-4A14-421D-B40D-5DFF2235ACD2}" type="slidenum">
              <a:rPr lang="en-US" sz="1200" b="0" strike="noStrike" spc="-1">
                <a:solidFill>
                  <a:srgbClr val="898989"/>
                </a:solidFill>
                <a:latin typeface="Times New Roman"/>
              </a:rPr>
              <a:t>‹#›</a:t>
            </a:fld>
            <a:endParaRPr lang="en-U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34" name="Content Placeholder 1"/>
          <p:cNvPicPr/>
          <p:nvPr/>
        </p:nvPicPr>
        <p:blipFill>
          <a:blip r:embed="rId14"/>
          <a:stretch/>
        </p:blipFill>
        <p:spPr>
          <a:xfrm>
            <a:off x="0" y="0"/>
            <a:ext cx="12192120" cy="909720"/>
          </a:xfrm>
          <a:prstGeom prst="rect">
            <a:avLst/>
          </a:prstGeom>
          <a:ln w="0">
            <a:noFill/>
          </a:ln>
        </p:spPr>
      </p:pic>
      <p:pic>
        <p:nvPicPr>
          <p:cNvPr id="535" name="Picture 7"/>
          <p:cNvPicPr/>
          <p:nvPr/>
        </p:nvPicPr>
        <p:blipFill>
          <a:blip r:embed="rId15"/>
          <a:stretch/>
        </p:blipFill>
        <p:spPr>
          <a:xfrm>
            <a:off x="8999640" y="-316080"/>
            <a:ext cx="5546520" cy="4013280"/>
          </a:xfrm>
          <a:prstGeom prst="rect">
            <a:avLst/>
          </a:prstGeom>
          <a:ln w="0">
            <a:noFill/>
          </a:ln>
        </p:spPr>
      </p:pic>
      <p:pic>
        <p:nvPicPr>
          <p:cNvPr id="536" name="Picture 5"/>
          <p:cNvPicPr/>
          <p:nvPr/>
        </p:nvPicPr>
        <p:blipFill>
          <a:blip r:embed="rId16"/>
          <a:stretch/>
        </p:blipFill>
        <p:spPr>
          <a:xfrm>
            <a:off x="0" y="0"/>
            <a:ext cx="2073240" cy="900000"/>
          </a:xfrm>
          <a:prstGeom prst="rect">
            <a:avLst/>
          </a:prstGeom>
          <a:ln w="0">
            <a:noFill/>
          </a:ln>
        </p:spPr>
      </p:pic>
      <p:sp>
        <p:nvSpPr>
          <p:cNvPr id="537"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r>
              <a:rPr lang="en-US" sz="4400" b="0" strike="noStrike" spc="-1">
                <a:solidFill>
                  <a:srgbClr val="000000"/>
                </a:solidFill>
                <a:latin typeface="Calibri Light"/>
              </a:rPr>
              <a:t>Click to edit the title text format</a:t>
            </a:r>
          </a:p>
        </p:txBody>
      </p:sp>
      <p:sp>
        <p:nvSpPr>
          <p:cNvPr id="538"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pPr marL="228600"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Click to edit the outline text format</a:t>
            </a:r>
          </a:p>
          <a:p>
            <a:pPr marL="685800" lvl="1"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Second Outline Level</a:t>
            </a:r>
          </a:p>
          <a:p>
            <a:pPr marL="1143000" lvl="2"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Third Outline Level</a:t>
            </a:r>
          </a:p>
          <a:p>
            <a:pPr marL="1600200" lvl="3"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Fourth Outline Level</a:t>
            </a:r>
          </a:p>
          <a:p>
            <a:pPr marL="2057400" lvl="4"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Fifth Outline Level</a:t>
            </a:r>
          </a:p>
          <a:p>
            <a:pPr marL="2057400" lvl="5"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Sixth Outline Level</a:t>
            </a:r>
          </a:p>
          <a:p>
            <a:pPr marL="2057400" lvl="6"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Seventh Outline Level</a:t>
            </a:r>
          </a:p>
        </p:txBody>
      </p:sp>
      <p:sp>
        <p:nvSpPr>
          <p:cNvPr id="539" name="PlaceHolder 3"/>
          <p:cNvSpPr>
            <a:spLocks noGrp="1"/>
          </p:cNvSpPr>
          <p:nvPr>
            <p:ph type="dt"/>
          </p:nvPr>
        </p:nvSpPr>
        <p:spPr>
          <a:xfrm>
            <a:off x="838080" y="6356520"/>
            <a:ext cx="27432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CF2F955-A231-4F2E-A28F-7C1C5FB21089}" type="datetime">
              <a:rPr lang="en-US" sz="1200" b="0" strike="noStrike" spc="-1">
                <a:solidFill>
                  <a:srgbClr val="898989"/>
                </a:solidFill>
                <a:latin typeface="Times New Roman"/>
              </a:rPr>
              <a:t>3/3/2026</a:t>
            </a:fld>
            <a:endParaRPr lang="en-US" sz="1200" b="0" strike="noStrike" spc="-1">
              <a:latin typeface="Times New Roman"/>
            </a:endParaRPr>
          </a:p>
        </p:txBody>
      </p:sp>
      <p:sp>
        <p:nvSpPr>
          <p:cNvPr id="540" name="PlaceHolder 4"/>
          <p:cNvSpPr>
            <a:spLocks noGrp="1"/>
          </p:cNvSpPr>
          <p:nvPr>
            <p:ph type="ftr"/>
          </p:nvPr>
        </p:nvSpPr>
        <p:spPr>
          <a:xfrm>
            <a:off x="4038480" y="6356520"/>
            <a:ext cx="41148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541" name="PlaceHolder 5"/>
          <p:cNvSpPr>
            <a:spLocks noGrp="1"/>
          </p:cNvSpPr>
          <p:nvPr>
            <p:ph type="sldNum"/>
          </p:nvPr>
        </p:nvSpPr>
        <p:spPr>
          <a:xfrm>
            <a:off x="8610480" y="6356520"/>
            <a:ext cx="27432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4E8F75E-6A3C-413F-B037-01FA2B6919DF}" type="slidenum">
              <a:rPr lang="en-US" sz="1200" b="0" strike="noStrike" spc="-1">
                <a:solidFill>
                  <a:srgbClr val="898989"/>
                </a:solidFill>
                <a:latin typeface="Times New Roman"/>
              </a:rPr>
              <a:t>‹#›</a:t>
            </a:fld>
            <a:endParaRPr lang="en-U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 id="214748381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78" name="Content Placeholder 1"/>
          <p:cNvPicPr/>
          <p:nvPr/>
        </p:nvPicPr>
        <p:blipFill>
          <a:blip r:embed="rId14"/>
          <a:stretch/>
        </p:blipFill>
        <p:spPr>
          <a:xfrm>
            <a:off x="0" y="0"/>
            <a:ext cx="12192120" cy="909720"/>
          </a:xfrm>
          <a:prstGeom prst="rect">
            <a:avLst/>
          </a:prstGeom>
          <a:ln w="0">
            <a:noFill/>
          </a:ln>
        </p:spPr>
      </p:pic>
      <p:pic>
        <p:nvPicPr>
          <p:cNvPr id="579" name="Picture 7"/>
          <p:cNvPicPr/>
          <p:nvPr/>
        </p:nvPicPr>
        <p:blipFill>
          <a:blip r:embed="rId15"/>
          <a:stretch/>
        </p:blipFill>
        <p:spPr>
          <a:xfrm>
            <a:off x="8999640" y="-316080"/>
            <a:ext cx="5546520" cy="4013280"/>
          </a:xfrm>
          <a:prstGeom prst="rect">
            <a:avLst/>
          </a:prstGeom>
          <a:ln w="0">
            <a:noFill/>
          </a:ln>
        </p:spPr>
      </p:pic>
      <p:pic>
        <p:nvPicPr>
          <p:cNvPr id="580" name="Picture 5"/>
          <p:cNvPicPr/>
          <p:nvPr/>
        </p:nvPicPr>
        <p:blipFill>
          <a:blip r:embed="rId16"/>
          <a:stretch/>
        </p:blipFill>
        <p:spPr>
          <a:xfrm>
            <a:off x="0" y="0"/>
            <a:ext cx="2073240" cy="900000"/>
          </a:xfrm>
          <a:prstGeom prst="rect">
            <a:avLst/>
          </a:prstGeom>
          <a:ln w="0">
            <a:noFill/>
          </a:ln>
        </p:spPr>
      </p:pic>
      <p:sp>
        <p:nvSpPr>
          <p:cNvPr id="581" name="PlaceHolder 1"/>
          <p:cNvSpPr>
            <a:spLocks noGrp="1"/>
          </p:cNvSpPr>
          <p:nvPr>
            <p:ph type="title"/>
          </p:nvPr>
        </p:nvSpPr>
        <p:spPr>
          <a:xfrm>
            <a:off x="838080" y="704880"/>
            <a:ext cx="10515600" cy="1325520"/>
          </a:xfrm>
          <a:prstGeom prst="rect">
            <a:avLst/>
          </a:prstGeom>
        </p:spPr>
        <p:txBody>
          <a:bodyPr lIns="90000" tIns="46800" rIns="90000" bIns="46800" anchor="ctr">
            <a:noAutofit/>
          </a:bodyPr>
          <a:lstStyle/>
          <a:p>
            <a:r>
              <a:rPr lang="en-US" sz="4400" b="0" strike="noStrike" spc="-1">
                <a:solidFill>
                  <a:srgbClr val="000000"/>
                </a:solidFill>
                <a:latin typeface="Calibri Light"/>
              </a:rPr>
              <a:t>Click to edit the title text format</a:t>
            </a:r>
          </a:p>
        </p:txBody>
      </p:sp>
      <p:sp>
        <p:nvSpPr>
          <p:cNvPr id="582" name="PlaceHolder 2"/>
          <p:cNvSpPr>
            <a:spLocks noGrp="1"/>
          </p:cNvSpPr>
          <p:nvPr>
            <p:ph type="body"/>
          </p:nvPr>
        </p:nvSpPr>
        <p:spPr>
          <a:xfrm>
            <a:off x="838080" y="2091960"/>
            <a:ext cx="10515600" cy="4351320"/>
          </a:xfrm>
          <a:prstGeom prst="rect">
            <a:avLst/>
          </a:prstGeom>
        </p:spPr>
        <p:txBody>
          <a:bodyPr lIns="90000" tIns="46800" rIns="90000" bIns="46800">
            <a:normAutofit/>
          </a:bodyPr>
          <a:lstStyle/>
          <a:p>
            <a:pPr marL="228600"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Click to edit the outline text format</a:t>
            </a:r>
          </a:p>
          <a:p>
            <a:pPr marL="685800" lvl="1"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Second Outline Level</a:t>
            </a:r>
          </a:p>
          <a:p>
            <a:pPr marL="1143000" lvl="2"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Third Outline Level</a:t>
            </a:r>
          </a:p>
          <a:p>
            <a:pPr marL="1600200" lvl="3"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Fourth Outline Level</a:t>
            </a:r>
          </a:p>
          <a:p>
            <a:pPr marL="2057400" lvl="4"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Fifth Outline Level</a:t>
            </a:r>
          </a:p>
          <a:p>
            <a:pPr marL="2057400" lvl="5"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Sixth Outline Level</a:t>
            </a:r>
          </a:p>
          <a:p>
            <a:pPr marL="2057400" lvl="6" indent="-22860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a:solidFill>
                  <a:srgbClr val="000000"/>
                </a:solidFill>
                <a:latin typeface="Calibri"/>
              </a:rPr>
              <a:t>Seventh Outline Level</a:t>
            </a:r>
          </a:p>
        </p:txBody>
      </p:sp>
      <p:sp>
        <p:nvSpPr>
          <p:cNvPr id="583" name="PlaceHolder 3"/>
          <p:cNvSpPr>
            <a:spLocks noGrp="1"/>
          </p:cNvSpPr>
          <p:nvPr>
            <p:ph type="dt"/>
          </p:nvPr>
        </p:nvSpPr>
        <p:spPr>
          <a:xfrm>
            <a:off x="838080" y="6356520"/>
            <a:ext cx="27432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9DDD5C7-C9AB-402E-A59E-8304A2D07E8F}" type="datetime">
              <a:rPr lang="en-US" sz="1200" b="0" strike="noStrike" spc="-1">
                <a:solidFill>
                  <a:srgbClr val="898989"/>
                </a:solidFill>
                <a:latin typeface="Times New Roman"/>
              </a:rPr>
              <a:t>3/3/2026</a:t>
            </a:fld>
            <a:endParaRPr lang="en-US" sz="1200" b="0" strike="noStrike" spc="-1">
              <a:latin typeface="Times New Roman"/>
            </a:endParaRPr>
          </a:p>
        </p:txBody>
      </p:sp>
      <p:sp>
        <p:nvSpPr>
          <p:cNvPr id="584" name="PlaceHolder 4"/>
          <p:cNvSpPr>
            <a:spLocks noGrp="1"/>
          </p:cNvSpPr>
          <p:nvPr>
            <p:ph type="ftr"/>
          </p:nvPr>
        </p:nvSpPr>
        <p:spPr>
          <a:xfrm>
            <a:off x="4038480" y="6356520"/>
            <a:ext cx="4114800" cy="365040"/>
          </a:xfrm>
          <a:prstGeom prst="rect">
            <a:avLst/>
          </a:prstGeom>
        </p:spPr>
        <p:txBody>
          <a:bodyPr lIns="90000" tIns="46800" rIns="90000" bIns="46800" anchor="ctr">
            <a:noAutofit/>
          </a:bodyPr>
          <a:lstStyle/>
          <a:p>
            <a:pP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800" b="0" strike="noStrike" spc="-1">
              <a:solidFill>
                <a:srgbClr val="000000"/>
              </a:solidFill>
              <a:latin typeface="Calibri"/>
            </a:endParaRPr>
          </a:p>
        </p:txBody>
      </p:sp>
      <p:sp>
        <p:nvSpPr>
          <p:cNvPr id="585" name="PlaceHolder 5"/>
          <p:cNvSpPr>
            <a:spLocks noGrp="1"/>
          </p:cNvSpPr>
          <p:nvPr>
            <p:ph type="sldNum"/>
          </p:nvPr>
        </p:nvSpPr>
        <p:spPr>
          <a:xfrm>
            <a:off x="8610480" y="6356520"/>
            <a:ext cx="2743200" cy="365040"/>
          </a:xfrm>
          <a:prstGeom prst="rect">
            <a:avLst/>
          </a:prstGeom>
        </p:spPr>
        <p:txBody>
          <a:bodyPr lIns="90000" tIns="46800" rIns="90000" bIns="46800" anchor="ctr">
            <a:noAutofit/>
          </a:bodyPr>
          <a:lstStyle/>
          <a:p>
            <a:pPr algn="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7F93039-C46E-44EA-ABA5-8F1C0467D7D9}" type="slidenum">
              <a:rPr lang="en-US" sz="1200" b="0" strike="noStrike" spc="-1">
                <a:solidFill>
                  <a:srgbClr val="898989"/>
                </a:solidFill>
                <a:latin typeface="Times New Roman"/>
              </a:rPr>
              <a:t>‹#›</a:t>
            </a:fld>
            <a:endParaRPr lang="en-US" sz="1200" b="0" strike="noStrike" spc="-1">
              <a:latin typeface="Times New Roman"/>
            </a:endParaRPr>
          </a:p>
        </p:txBody>
      </p:sp>
    </p:spTree>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 name="TextBox 628"/>
          <p:cNvSpPr txBox="1"/>
          <p:nvPr/>
        </p:nvSpPr>
        <p:spPr>
          <a:xfrm>
            <a:off x="838994" y="2146851"/>
            <a:ext cx="10515600" cy="1710827"/>
          </a:xfrm>
          <a:prstGeom prst="rect">
            <a:avLst/>
          </a:prstGeom>
          <a:noFill/>
          <a:ln w="0">
            <a:noFill/>
          </a:ln>
        </p:spPr>
        <p:txBody>
          <a:bodyPr anchor="ctr">
            <a:noAutofit/>
          </a:bodyPr>
          <a:lstStyle/>
          <a:p>
            <a:pPr algn="ctr">
              <a:lnSpc>
                <a:spcPct val="9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br>
              <a:rPr dirty="0"/>
            </a:br>
            <a:br>
              <a:rPr dirty="0"/>
            </a:br>
            <a:br>
              <a:rPr dirty="0"/>
            </a:br>
            <a:br>
              <a:rPr dirty="0"/>
            </a:br>
            <a:br>
              <a:rPr dirty="0"/>
            </a:br>
            <a:r>
              <a:rPr lang="en-GB" sz="4400" b="1" strike="noStrike" spc="-1" dirty="0">
                <a:solidFill>
                  <a:srgbClr val="000000"/>
                </a:solidFill>
                <a:latin typeface="Franklin Gothic Medium"/>
                <a:ea typeface="Times New Roman"/>
              </a:rPr>
              <a:t>KOSOVA'DA SİVİL TOPLUM</a:t>
            </a:r>
            <a:br>
              <a:rPr dirty="0"/>
            </a:br>
            <a:r>
              <a:rPr lang="en-GB" sz="4400" b="1" strike="noStrike" spc="-1" dirty="0">
                <a:solidFill>
                  <a:srgbClr val="000000"/>
                </a:solidFill>
                <a:latin typeface="Franklin Gothic Medium"/>
                <a:ea typeface="Times New Roman"/>
              </a:rPr>
              <a:t>RESMİ İLETİŞİM VE KAMUYA ERİŞİM BİÇİMLERİ  </a:t>
            </a:r>
            <a:br>
              <a:rPr dirty="0"/>
            </a:br>
            <a:br>
              <a:rPr dirty="0"/>
            </a:br>
            <a:r>
              <a:rPr lang="nn-NO" sz="1600" b="1" spc="-1" dirty="0">
                <a:solidFill>
                  <a:srgbClr val="000000"/>
                </a:solidFill>
                <a:latin typeface="Franklin Gothic Medium"/>
                <a:ea typeface="Times New Roman"/>
              </a:rPr>
              <a:t>BEKIM </a:t>
            </a:r>
            <a:r>
              <a:rPr lang="nn-NO" sz="1600" b="1" strike="noStrike" spc="-1" dirty="0">
                <a:solidFill>
                  <a:srgbClr val="000000"/>
                </a:solidFill>
                <a:latin typeface="Franklin Gothic Medium"/>
                <a:ea typeface="Times New Roman"/>
              </a:rPr>
              <a:t>SALIHU </a:t>
            </a:r>
            <a:r>
              <a:rPr lang="nn-NO" sz="1200" b="1" strike="noStrike" spc="-1" dirty="0">
                <a:solidFill>
                  <a:srgbClr val="000000"/>
                </a:solidFill>
                <a:latin typeface="Franklin Gothic Medium"/>
                <a:ea typeface="Times New Roman"/>
              </a:rPr>
              <a:t>(YEREL YÖNETİM UZMANI, GAP ENSTİTÜSÜ'NDE POLİTİKA ANALİSTİ)</a:t>
            </a:r>
            <a:endParaRPr lang="en-US" sz="1200" b="0" strike="noStrike" spc="-1" dirty="0">
              <a:solidFill>
                <a:srgbClr val="000000"/>
              </a:solidFill>
              <a:latin typeface="Calibri Light"/>
            </a:endParaRPr>
          </a:p>
        </p:txBody>
      </p:sp>
      <p:sp>
        <p:nvSpPr>
          <p:cNvPr id="630" name="TextBox 1"/>
          <p:cNvSpPr/>
          <p:nvPr/>
        </p:nvSpPr>
        <p:spPr>
          <a:xfrm>
            <a:off x="9097920" y="5775480"/>
            <a:ext cx="1809720" cy="39888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sp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b="1" strike="noStrike" spc="-1">
                <a:solidFill>
                  <a:srgbClr val="000000"/>
                </a:solidFill>
                <a:latin typeface="Calibri"/>
              </a:rPr>
              <a:t>2026</a:t>
            </a:r>
            <a:endParaRPr lang="en-US" sz="2000" b="0" strike="noStrike" spc="-1">
              <a:solidFill>
                <a:srgbClr val="000000"/>
              </a:solidFill>
              <a:latin typeface="Calibri"/>
            </a:endParaRPr>
          </a:p>
        </p:txBody>
      </p:sp>
      <p:sp>
        <p:nvSpPr>
          <p:cNvPr id="631" name="Slide Number Placeholder 2"/>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083B45E-F1F9-4F6F-BB08-A371B1ED23E8}" type="slidenum">
              <a:rPr lang="en-US" sz="1200" b="0" strike="noStrike" spc="-1">
                <a:solidFill>
                  <a:srgbClr val="898989"/>
                </a:solidFill>
                <a:latin typeface="Calibri"/>
              </a:rPr>
              <a:t>1</a:t>
            </a:fld>
            <a:endParaRPr lang="en-US" sz="1200" b="0" strike="noStrike" spc="-1">
              <a:solidFill>
                <a:srgbClr val="000000"/>
              </a:solidFill>
              <a:latin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2" name="TextBox 631"/>
          <p:cNvSpPr txBox="1"/>
          <p:nvPr/>
        </p:nvSpPr>
        <p:spPr>
          <a:xfrm>
            <a:off x="838080" y="1017720"/>
            <a:ext cx="10515600" cy="1325520"/>
          </a:xfrm>
          <a:prstGeom prst="rect">
            <a:avLst/>
          </a:prstGeom>
          <a:noFill/>
          <a:ln w="0">
            <a:noFill/>
          </a:ln>
        </p:spPr>
        <p:txBody>
          <a:bodyPr anchor="ctr">
            <a:noAutofit/>
          </a:bodyPr>
          <a:lstStyle/>
          <a:p>
            <a:pPr algn="l" rtl="0">
              <a:lnSpc>
                <a:spcPct val="9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GB" sz="4400" b="0" strike="noStrike" spc="-1" dirty="0">
                <a:solidFill>
                  <a:srgbClr val="262626"/>
                </a:solidFill>
                <a:latin typeface="Garamond"/>
              </a:rPr>
              <a:t>Sivil </a:t>
            </a:r>
            <a:r>
              <a:rPr lang="en-GB" sz="4400" b="0" strike="noStrike" spc="-1" dirty="0" err="1">
                <a:solidFill>
                  <a:srgbClr val="262626"/>
                </a:solidFill>
                <a:latin typeface="Garamond"/>
              </a:rPr>
              <a:t>toplum</a:t>
            </a:r>
            <a:r>
              <a:rPr lang="en-GB" sz="4400" b="0" strike="noStrike" spc="-1" dirty="0">
                <a:solidFill>
                  <a:srgbClr val="262626"/>
                </a:solidFill>
                <a:latin typeface="Garamond"/>
              </a:rPr>
              <a:t> </a:t>
            </a:r>
            <a:r>
              <a:rPr lang="en-GB" sz="4400" b="0" strike="noStrike" spc="-1" dirty="0" err="1">
                <a:solidFill>
                  <a:srgbClr val="262626"/>
                </a:solidFill>
                <a:latin typeface="Garamond"/>
              </a:rPr>
              <a:t>örgütleri</a:t>
            </a:r>
            <a:r>
              <a:rPr lang="en-GB" sz="4400" b="0" strike="noStrike" spc="-1" dirty="0">
                <a:solidFill>
                  <a:srgbClr val="262626"/>
                </a:solidFill>
                <a:latin typeface="Garamond"/>
              </a:rPr>
              <a:t> (</a:t>
            </a:r>
            <a:r>
              <a:rPr lang="en-GB" sz="4400" b="0" strike="noStrike" spc="-1" dirty="0" err="1">
                <a:solidFill>
                  <a:srgbClr val="262626"/>
                </a:solidFill>
                <a:latin typeface="Garamond"/>
              </a:rPr>
              <a:t>STK'lar</a:t>
            </a:r>
            <a:r>
              <a:rPr lang="en-GB" sz="4400" b="0" strike="noStrike" spc="-1" dirty="0">
                <a:solidFill>
                  <a:srgbClr val="262626"/>
                </a:solidFill>
                <a:latin typeface="Garamond"/>
              </a:rPr>
              <a:t>) </a:t>
            </a:r>
            <a:r>
              <a:rPr lang="en-GB" sz="4400" b="0" strike="noStrike" spc="-1" dirty="0" err="1">
                <a:solidFill>
                  <a:srgbClr val="262626"/>
                </a:solidFill>
                <a:latin typeface="Garamond"/>
              </a:rPr>
              <a:t>nedir</a:t>
            </a:r>
            <a:r>
              <a:rPr lang="en-GB" sz="4400" b="0" strike="noStrike" spc="-1" dirty="0">
                <a:solidFill>
                  <a:srgbClr val="262626"/>
                </a:solidFill>
                <a:latin typeface="Garamond"/>
              </a:rPr>
              <a:t>?</a:t>
            </a:r>
            <a:endParaRPr lang="en-US" sz="4400" b="0" strike="noStrike" spc="-1" dirty="0">
              <a:solidFill>
                <a:srgbClr val="000000"/>
              </a:solidFill>
              <a:latin typeface="Calibri Light"/>
            </a:endParaRPr>
          </a:p>
        </p:txBody>
      </p:sp>
      <p:sp>
        <p:nvSpPr>
          <p:cNvPr id="633" name="TextBox 632"/>
          <p:cNvSpPr txBox="1"/>
          <p:nvPr/>
        </p:nvSpPr>
        <p:spPr>
          <a:xfrm>
            <a:off x="838080" y="2343240"/>
            <a:ext cx="10515600" cy="4033440"/>
          </a:xfrm>
          <a:prstGeom prst="rect">
            <a:avLst/>
          </a:prstGeom>
          <a:noFill/>
          <a:ln w="0">
            <a:noFill/>
          </a:ln>
        </p:spPr>
        <p:txBody>
          <a:bodyPr>
            <a:normAutofit fontScale="97000"/>
          </a:bodyPr>
          <a:lstStyle/>
          <a:p>
            <a:pPr marL="285480" indent="-285480" algn="l" rtl="0">
              <a:lnSpc>
                <a:spcPct val="100000"/>
              </a:lnSpc>
              <a:spcBef>
                <a:spcPts val="473"/>
              </a:spcBef>
              <a:spcAft>
                <a:spcPts val="598"/>
              </a:spcAft>
              <a:buClr>
                <a:srgbClr val="83992A"/>
              </a:buClr>
              <a:buSzPct val="115000"/>
              <a:buFont typeface="Arial"/>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900" b="0" strike="noStrike" spc="-1" dirty="0" err="1">
                <a:solidFill>
                  <a:srgbClr val="262626"/>
                </a:solidFill>
                <a:latin typeface="Garamond"/>
              </a:rPr>
              <a:t>STK'lar</a:t>
            </a:r>
            <a:r>
              <a:rPr lang="en-GB" sz="1900" b="0" strike="noStrike" spc="-1" dirty="0">
                <a:solidFill>
                  <a:srgbClr val="262626"/>
                </a:solidFill>
                <a:latin typeface="Garamond"/>
              </a:rPr>
              <a:t>, </a:t>
            </a:r>
            <a:r>
              <a:rPr lang="en-GB" sz="1900" b="0" strike="noStrike" spc="-1" dirty="0" err="1">
                <a:solidFill>
                  <a:srgbClr val="262626"/>
                </a:solidFill>
                <a:latin typeface="Garamond"/>
              </a:rPr>
              <a:t>terimlerinden</a:t>
            </a:r>
            <a:r>
              <a:rPr lang="en-GB" sz="1900" b="0" strike="noStrike" spc="-1" dirty="0">
                <a:solidFill>
                  <a:srgbClr val="262626"/>
                </a:solidFill>
                <a:latin typeface="Garamond"/>
              </a:rPr>
              <a:t> de </a:t>
            </a:r>
            <a:r>
              <a:rPr lang="en-GB" sz="1900" b="0" strike="noStrike" spc="-1" dirty="0" err="1">
                <a:solidFill>
                  <a:srgbClr val="262626"/>
                </a:solidFill>
                <a:latin typeface="Garamond"/>
              </a:rPr>
              <a:t>anlaşılacağı</a:t>
            </a:r>
            <a:r>
              <a:rPr lang="en-GB" sz="1900" b="0" strike="noStrike" spc="-1" dirty="0">
                <a:solidFill>
                  <a:srgbClr val="262626"/>
                </a:solidFill>
                <a:latin typeface="Garamond"/>
              </a:rPr>
              <a:t> </a:t>
            </a:r>
            <a:r>
              <a:rPr lang="en-GB" sz="1900" b="0" strike="noStrike" spc="-1" dirty="0" err="1">
                <a:solidFill>
                  <a:srgbClr val="262626"/>
                </a:solidFill>
                <a:latin typeface="Garamond"/>
              </a:rPr>
              <a:t>üzere</a:t>
            </a:r>
            <a:r>
              <a:rPr lang="en-GB" sz="1900" b="0" strike="noStrike" spc="-1" dirty="0">
                <a:solidFill>
                  <a:srgbClr val="262626"/>
                </a:solidFill>
                <a:latin typeface="Garamond"/>
              </a:rPr>
              <a:t>, </a:t>
            </a:r>
            <a:r>
              <a:rPr lang="en-GB" sz="1900" b="0" strike="noStrike" spc="-1" dirty="0" err="1">
                <a:solidFill>
                  <a:srgbClr val="262626"/>
                </a:solidFill>
                <a:latin typeface="Garamond"/>
              </a:rPr>
              <a:t>hükümet</a:t>
            </a:r>
            <a:r>
              <a:rPr lang="en-GB" sz="1900" b="0" strike="noStrike" spc="-1" dirty="0">
                <a:solidFill>
                  <a:srgbClr val="262626"/>
                </a:solidFill>
                <a:latin typeface="Garamond"/>
              </a:rPr>
              <a:t> </a:t>
            </a:r>
            <a:r>
              <a:rPr lang="en-GB" sz="1900" b="0" strike="noStrike" spc="-1" dirty="0" err="1">
                <a:solidFill>
                  <a:srgbClr val="262626"/>
                </a:solidFill>
                <a:latin typeface="Garamond"/>
              </a:rPr>
              <a:t>dışı</a:t>
            </a:r>
            <a:r>
              <a:rPr lang="en-GB" sz="1900" b="0" strike="noStrike" spc="-1" dirty="0">
                <a:solidFill>
                  <a:srgbClr val="262626"/>
                </a:solidFill>
                <a:latin typeface="Garamond"/>
              </a:rPr>
              <a:t> </a:t>
            </a:r>
            <a:r>
              <a:rPr lang="en-GB" sz="1900" b="0" strike="noStrike" spc="-1" dirty="0" err="1">
                <a:solidFill>
                  <a:srgbClr val="262626"/>
                </a:solidFill>
                <a:latin typeface="Garamond"/>
              </a:rPr>
              <a:t>kuruluşlar</a:t>
            </a:r>
            <a:r>
              <a:rPr lang="en-GB" sz="1900" b="0" strike="noStrike" spc="-1" dirty="0">
                <a:solidFill>
                  <a:srgbClr val="262626"/>
                </a:solidFill>
                <a:latin typeface="Garamond"/>
              </a:rPr>
              <a:t> </a:t>
            </a:r>
            <a:r>
              <a:rPr lang="en-GB" sz="1900" b="0" strike="noStrike" spc="-1" dirty="0" err="1">
                <a:solidFill>
                  <a:srgbClr val="262626"/>
                </a:solidFill>
                <a:latin typeface="Garamond"/>
              </a:rPr>
              <a:t>veya</a:t>
            </a:r>
            <a:r>
              <a:rPr lang="en-GB" sz="1900" b="0" strike="noStrike" spc="-1" dirty="0">
                <a:solidFill>
                  <a:srgbClr val="262626"/>
                </a:solidFill>
                <a:latin typeface="Garamond"/>
              </a:rPr>
              <a:t> </a:t>
            </a:r>
            <a:r>
              <a:rPr lang="en-GB" sz="1900" b="0" strike="noStrike" spc="-1" dirty="0" err="1">
                <a:solidFill>
                  <a:srgbClr val="262626"/>
                </a:solidFill>
                <a:latin typeface="Garamond"/>
              </a:rPr>
              <a:t>varlıklar</a:t>
            </a:r>
            <a:r>
              <a:rPr lang="en-GB" sz="1900" b="0" strike="noStrike" spc="-1" dirty="0">
                <a:solidFill>
                  <a:srgbClr val="262626"/>
                </a:solidFill>
                <a:latin typeface="Garamond"/>
              </a:rPr>
              <a:t> </a:t>
            </a:r>
            <a:r>
              <a:rPr lang="en-GB" sz="1900" b="0" strike="noStrike" spc="-1" dirty="0" err="1">
                <a:solidFill>
                  <a:srgbClr val="262626"/>
                </a:solidFill>
                <a:latin typeface="Garamond"/>
              </a:rPr>
              <a:t>olarak</a:t>
            </a:r>
            <a:r>
              <a:rPr lang="en-GB" sz="1900" b="0" strike="noStrike" spc="-1" dirty="0">
                <a:solidFill>
                  <a:srgbClr val="262626"/>
                </a:solidFill>
                <a:latin typeface="Garamond"/>
              </a:rPr>
              <a:t> </a:t>
            </a:r>
            <a:r>
              <a:rPr lang="en-GB" sz="1900" b="0" strike="noStrike" spc="-1" dirty="0" err="1">
                <a:solidFill>
                  <a:srgbClr val="262626"/>
                </a:solidFill>
                <a:latin typeface="Garamond"/>
              </a:rPr>
              <a:t>anlaşılır</a:t>
            </a:r>
            <a:r>
              <a:rPr lang="en-GB" sz="1900" b="0" strike="noStrike" spc="-1" dirty="0">
                <a:solidFill>
                  <a:srgbClr val="262626"/>
                </a:solidFill>
                <a:latin typeface="Garamond"/>
              </a:rPr>
              <a:t>. Bu, </a:t>
            </a:r>
            <a:r>
              <a:rPr lang="en-GB" sz="1900" b="0" strike="noStrike" spc="-1" dirty="0" err="1">
                <a:solidFill>
                  <a:srgbClr val="262626"/>
                </a:solidFill>
                <a:latin typeface="Garamond"/>
              </a:rPr>
              <a:t>hükümet</a:t>
            </a:r>
            <a:r>
              <a:rPr lang="en-GB" sz="1900" b="0" strike="noStrike" spc="-1" dirty="0">
                <a:solidFill>
                  <a:srgbClr val="262626"/>
                </a:solidFill>
                <a:latin typeface="Garamond"/>
              </a:rPr>
              <a:t> </a:t>
            </a:r>
            <a:r>
              <a:rPr lang="en-GB" sz="1900" b="0" strike="noStrike" spc="-1" dirty="0" err="1">
                <a:solidFill>
                  <a:srgbClr val="262626"/>
                </a:solidFill>
                <a:latin typeface="Garamond"/>
              </a:rPr>
              <a:t>karşıtı</a:t>
            </a:r>
            <a:r>
              <a:rPr lang="en-GB" sz="1900" b="0" strike="noStrike" spc="-1" dirty="0">
                <a:solidFill>
                  <a:srgbClr val="262626"/>
                </a:solidFill>
                <a:latin typeface="Garamond"/>
              </a:rPr>
              <a:t> </a:t>
            </a:r>
            <a:r>
              <a:rPr lang="en-GB" sz="1900" b="0" strike="noStrike" spc="-1" dirty="0" err="1">
                <a:solidFill>
                  <a:srgbClr val="262626"/>
                </a:solidFill>
                <a:latin typeface="Garamond"/>
              </a:rPr>
              <a:t>kuruluşlar</a:t>
            </a:r>
            <a:r>
              <a:rPr lang="en-GB" sz="1900" b="0" strike="noStrike" spc="-1" dirty="0">
                <a:solidFill>
                  <a:srgbClr val="262626"/>
                </a:solidFill>
                <a:latin typeface="Garamond"/>
              </a:rPr>
              <a:t> </a:t>
            </a:r>
            <a:r>
              <a:rPr lang="en-GB" sz="1900" b="0" strike="noStrike" spc="-1" dirty="0" err="1">
                <a:solidFill>
                  <a:srgbClr val="262626"/>
                </a:solidFill>
                <a:latin typeface="Garamond"/>
              </a:rPr>
              <a:t>veya</a:t>
            </a:r>
            <a:r>
              <a:rPr lang="en-GB" sz="1900" b="0" strike="noStrike" spc="-1" dirty="0">
                <a:solidFill>
                  <a:srgbClr val="262626"/>
                </a:solidFill>
                <a:latin typeface="Garamond"/>
              </a:rPr>
              <a:t> </a:t>
            </a:r>
            <a:r>
              <a:rPr lang="en-GB" sz="1900" b="0" strike="noStrike" spc="-1" dirty="0" err="1">
                <a:solidFill>
                  <a:srgbClr val="262626"/>
                </a:solidFill>
                <a:latin typeface="Garamond"/>
              </a:rPr>
              <a:t>hükümet</a:t>
            </a:r>
            <a:r>
              <a:rPr lang="en-GB" sz="1900" b="0" strike="noStrike" spc="-1" dirty="0">
                <a:solidFill>
                  <a:srgbClr val="262626"/>
                </a:solidFill>
                <a:latin typeface="Garamond"/>
              </a:rPr>
              <a:t> </a:t>
            </a:r>
            <a:r>
              <a:rPr lang="en-GB" sz="1900" b="0" strike="noStrike" spc="-1" dirty="0" err="1">
                <a:solidFill>
                  <a:srgbClr val="262626"/>
                </a:solidFill>
                <a:latin typeface="Garamond"/>
              </a:rPr>
              <a:t>yanlısı</a:t>
            </a:r>
            <a:r>
              <a:rPr lang="en-GB" sz="1900" b="0" strike="noStrike" spc="-1" dirty="0">
                <a:solidFill>
                  <a:srgbClr val="262626"/>
                </a:solidFill>
                <a:latin typeface="Garamond"/>
              </a:rPr>
              <a:t> </a:t>
            </a:r>
            <a:r>
              <a:rPr lang="en-GB" sz="1900" b="0" strike="noStrike" spc="-1" dirty="0" err="1">
                <a:solidFill>
                  <a:srgbClr val="262626"/>
                </a:solidFill>
                <a:latin typeface="Garamond"/>
              </a:rPr>
              <a:t>kuruluşlar</a:t>
            </a:r>
            <a:r>
              <a:rPr lang="en-GB" sz="1900" b="0" strike="noStrike" spc="-1" dirty="0">
                <a:solidFill>
                  <a:srgbClr val="262626"/>
                </a:solidFill>
                <a:latin typeface="Garamond"/>
              </a:rPr>
              <a:t> </a:t>
            </a:r>
            <a:r>
              <a:rPr lang="en-GB" sz="1900" b="0" strike="noStrike" spc="-1" dirty="0" err="1">
                <a:solidFill>
                  <a:srgbClr val="262626"/>
                </a:solidFill>
                <a:latin typeface="Garamond"/>
              </a:rPr>
              <a:t>olarak</a:t>
            </a:r>
            <a:r>
              <a:rPr lang="en-GB" sz="1900" b="0" strike="noStrike" spc="-1" dirty="0">
                <a:solidFill>
                  <a:srgbClr val="262626"/>
                </a:solidFill>
                <a:latin typeface="Garamond"/>
              </a:rPr>
              <a:t> </a:t>
            </a:r>
            <a:r>
              <a:rPr lang="en-GB" sz="1900" b="0" strike="noStrike" spc="-1" dirty="0" err="1">
                <a:solidFill>
                  <a:srgbClr val="262626"/>
                </a:solidFill>
                <a:latin typeface="Garamond"/>
              </a:rPr>
              <a:t>değil</a:t>
            </a:r>
            <a:r>
              <a:rPr lang="en-GB" sz="1900" b="0" strike="noStrike" spc="-1" dirty="0">
                <a:solidFill>
                  <a:srgbClr val="262626"/>
                </a:solidFill>
                <a:latin typeface="Garamond"/>
              </a:rPr>
              <a:t>, </a:t>
            </a:r>
            <a:r>
              <a:rPr lang="en-GB" sz="1900" b="0" strike="noStrike" spc="-1" dirty="0" err="1">
                <a:solidFill>
                  <a:srgbClr val="262626"/>
                </a:solidFill>
                <a:latin typeface="Garamond"/>
              </a:rPr>
              <a:t>hükümet</a:t>
            </a:r>
            <a:r>
              <a:rPr lang="en-GB" sz="1900" b="0" strike="noStrike" spc="-1" dirty="0">
                <a:solidFill>
                  <a:srgbClr val="262626"/>
                </a:solidFill>
                <a:latin typeface="Garamond"/>
              </a:rPr>
              <a:t> </a:t>
            </a:r>
            <a:r>
              <a:rPr lang="en-GB" sz="1900" b="0" strike="noStrike" spc="-1" dirty="0" err="1">
                <a:solidFill>
                  <a:srgbClr val="262626"/>
                </a:solidFill>
                <a:latin typeface="Garamond"/>
              </a:rPr>
              <a:t>dışı</a:t>
            </a:r>
            <a:r>
              <a:rPr lang="en-GB" sz="1900" b="0" strike="noStrike" spc="-1" dirty="0">
                <a:solidFill>
                  <a:srgbClr val="262626"/>
                </a:solidFill>
                <a:latin typeface="Garamond"/>
              </a:rPr>
              <a:t> </a:t>
            </a:r>
            <a:r>
              <a:rPr lang="en-GB" sz="1900" b="0" strike="noStrike" spc="-1" dirty="0" err="1">
                <a:solidFill>
                  <a:srgbClr val="262626"/>
                </a:solidFill>
                <a:latin typeface="Garamond"/>
              </a:rPr>
              <a:t>kuruluşlar</a:t>
            </a:r>
            <a:r>
              <a:rPr lang="en-GB" sz="1900" b="0" strike="noStrike" spc="-1" dirty="0">
                <a:solidFill>
                  <a:srgbClr val="262626"/>
                </a:solidFill>
                <a:latin typeface="Garamond"/>
              </a:rPr>
              <a:t> </a:t>
            </a:r>
            <a:r>
              <a:rPr lang="en-GB" sz="1900" b="0" strike="noStrike" spc="-1" dirty="0" err="1">
                <a:solidFill>
                  <a:srgbClr val="262626"/>
                </a:solidFill>
                <a:latin typeface="Garamond"/>
              </a:rPr>
              <a:t>olarak</a:t>
            </a:r>
            <a:r>
              <a:rPr lang="en-GB" sz="1900" b="0" strike="noStrike" spc="-1" dirty="0">
                <a:solidFill>
                  <a:srgbClr val="262626"/>
                </a:solidFill>
                <a:latin typeface="Garamond"/>
              </a:rPr>
              <a:t> </a:t>
            </a:r>
            <a:r>
              <a:rPr lang="en-GB" sz="1900" b="0" strike="noStrike" spc="-1" dirty="0" err="1">
                <a:solidFill>
                  <a:srgbClr val="262626"/>
                </a:solidFill>
                <a:latin typeface="Garamond"/>
              </a:rPr>
              <a:t>anlaşılmalıdır</a:t>
            </a:r>
            <a:r>
              <a:rPr lang="en-GB" sz="1900" b="0" strike="noStrike" spc="-1" dirty="0">
                <a:solidFill>
                  <a:srgbClr val="262626"/>
                </a:solidFill>
                <a:latin typeface="Garamond"/>
              </a:rPr>
              <a:t>. Bu ne </a:t>
            </a:r>
            <a:r>
              <a:rPr lang="en-GB" sz="1900" b="0" strike="noStrike" spc="-1" dirty="0" err="1">
                <a:solidFill>
                  <a:srgbClr val="262626"/>
                </a:solidFill>
                <a:latin typeface="Garamond"/>
              </a:rPr>
              <a:t>anlama</a:t>
            </a:r>
            <a:r>
              <a:rPr lang="en-GB" sz="1900" b="0" strike="noStrike" spc="-1" dirty="0">
                <a:solidFill>
                  <a:srgbClr val="262626"/>
                </a:solidFill>
                <a:latin typeface="Garamond"/>
              </a:rPr>
              <a:t> </a:t>
            </a:r>
            <a:r>
              <a:rPr lang="en-GB" sz="1900" b="0" strike="noStrike" spc="-1" dirty="0" err="1">
                <a:solidFill>
                  <a:srgbClr val="262626"/>
                </a:solidFill>
                <a:latin typeface="Garamond"/>
              </a:rPr>
              <a:t>geliyor</a:t>
            </a:r>
            <a:r>
              <a:rPr lang="en-GB" sz="1900" b="0" strike="noStrike" spc="-1" dirty="0">
                <a:solidFill>
                  <a:srgbClr val="262626"/>
                </a:solidFill>
                <a:latin typeface="Garamond"/>
              </a:rPr>
              <a:t>? Yani, </a:t>
            </a:r>
            <a:r>
              <a:rPr lang="en-GB" sz="1900" b="0" strike="noStrike" spc="-1" dirty="0" err="1">
                <a:solidFill>
                  <a:srgbClr val="262626"/>
                </a:solidFill>
                <a:latin typeface="Garamond"/>
              </a:rPr>
              <a:t>STK'lar</a:t>
            </a:r>
            <a:r>
              <a:rPr lang="en-GB" sz="2000" b="0" strike="noStrike" spc="-1" dirty="0" err="1">
                <a:solidFill>
                  <a:srgbClr val="262626"/>
                </a:solidFill>
                <a:latin typeface="Garamond"/>
              </a:rPr>
              <a:t>OLUMSUZ</a:t>
            </a:r>
            <a:r>
              <a:rPr lang="en-GB" sz="1900" b="0" strike="noStrike" spc="-1" dirty="0" err="1">
                <a:solidFill>
                  <a:srgbClr val="262626"/>
                </a:solidFill>
                <a:latin typeface="Garamond"/>
              </a:rPr>
              <a:t>Sivil</a:t>
            </a:r>
            <a:r>
              <a:rPr lang="en-GB" sz="1900" b="0" strike="noStrike" spc="-1" dirty="0">
                <a:solidFill>
                  <a:srgbClr val="262626"/>
                </a:solidFill>
                <a:latin typeface="Garamond"/>
              </a:rPr>
              <a:t> </a:t>
            </a:r>
            <a:r>
              <a:rPr lang="en-GB" sz="1900" b="0" strike="noStrike" spc="-1" dirty="0" err="1">
                <a:solidFill>
                  <a:srgbClr val="262626"/>
                </a:solidFill>
                <a:latin typeface="Garamond"/>
              </a:rPr>
              <a:t>toplum</a:t>
            </a:r>
            <a:r>
              <a:rPr lang="en-GB" sz="1900" b="0" strike="noStrike" spc="-1" dirty="0">
                <a:solidFill>
                  <a:srgbClr val="262626"/>
                </a:solidFill>
                <a:latin typeface="Garamond"/>
              </a:rPr>
              <a:t> </a:t>
            </a:r>
            <a:r>
              <a:rPr lang="en-GB" sz="1900" b="0" strike="noStrike" spc="-1" dirty="0" err="1">
                <a:solidFill>
                  <a:srgbClr val="262626"/>
                </a:solidFill>
                <a:latin typeface="Garamond"/>
              </a:rPr>
              <a:t>örgütleri</a:t>
            </a:r>
            <a:r>
              <a:rPr lang="en-GB" sz="1900" b="0" strike="noStrike" spc="-1" dirty="0">
                <a:solidFill>
                  <a:srgbClr val="262626"/>
                </a:solidFill>
                <a:latin typeface="Garamond"/>
              </a:rPr>
              <a:t> </a:t>
            </a:r>
            <a:r>
              <a:rPr lang="en-GB" sz="1900" b="0" strike="noStrike" spc="-1" dirty="0" err="1">
                <a:solidFill>
                  <a:srgbClr val="262626"/>
                </a:solidFill>
                <a:latin typeface="Garamond"/>
              </a:rPr>
              <a:t>siyasi</a:t>
            </a:r>
            <a:r>
              <a:rPr lang="en-GB" sz="1900" b="0" strike="noStrike" spc="-1" dirty="0">
                <a:solidFill>
                  <a:srgbClr val="262626"/>
                </a:solidFill>
                <a:latin typeface="Garamond"/>
              </a:rPr>
              <a:t> </a:t>
            </a:r>
            <a:r>
              <a:rPr lang="en-GB" sz="1900" b="0" strike="noStrike" spc="-1" dirty="0" err="1">
                <a:solidFill>
                  <a:srgbClr val="262626"/>
                </a:solidFill>
                <a:latin typeface="Garamond"/>
              </a:rPr>
              <a:t>kararlar</a:t>
            </a:r>
            <a:r>
              <a:rPr lang="en-GB" sz="1900" b="0" strike="noStrike" spc="-1" dirty="0">
                <a:solidFill>
                  <a:srgbClr val="262626"/>
                </a:solidFill>
                <a:latin typeface="Garamond"/>
              </a:rPr>
              <a:t> </a:t>
            </a:r>
            <a:r>
              <a:rPr lang="en-GB" sz="1900" b="0" strike="noStrike" spc="-1" dirty="0" err="1">
                <a:solidFill>
                  <a:srgbClr val="262626"/>
                </a:solidFill>
                <a:latin typeface="Garamond"/>
              </a:rPr>
              <a:t>alırlar</a:t>
            </a:r>
            <a:r>
              <a:rPr lang="en-GB" sz="1900" b="0" strike="noStrike" spc="-1" dirty="0">
                <a:solidFill>
                  <a:srgbClr val="262626"/>
                </a:solidFill>
                <a:latin typeface="Garamond"/>
              </a:rPr>
              <a:t>, </a:t>
            </a:r>
            <a:r>
              <a:rPr lang="en-GB" sz="1900" b="0" strike="noStrike" spc="-1" dirty="0" err="1">
                <a:solidFill>
                  <a:srgbClr val="262626"/>
                </a:solidFill>
                <a:latin typeface="Garamond"/>
              </a:rPr>
              <a:t>iktidar</a:t>
            </a:r>
            <a:r>
              <a:rPr lang="en-GB" sz="1900" b="0" strike="noStrike" spc="-1" dirty="0">
                <a:solidFill>
                  <a:srgbClr val="262626"/>
                </a:solidFill>
                <a:latin typeface="Garamond"/>
              </a:rPr>
              <a:t> </a:t>
            </a:r>
            <a:r>
              <a:rPr lang="en-GB" sz="1900" b="0" strike="noStrike" spc="-1" dirty="0" err="1">
                <a:solidFill>
                  <a:srgbClr val="262626"/>
                </a:solidFill>
                <a:latin typeface="Garamond"/>
              </a:rPr>
              <a:t>için</a:t>
            </a:r>
            <a:r>
              <a:rPr lang="en-GB" sz="1900" b="0" strike="noStrike" spc="-1" dirty="0">
                <a:solidFill>
                  <a:srgbClr val="262626"/>
                </a:solidFill>
                <a:latin typeface="Garamond"/>
              </a:rPr>
              <a:t> </a:t>
            </a:r>
            <a:r>
              <a:rPr lang="en-GB" sz="1900" b="0" strike="noStrike" spc="-1" dirty="0" err="1">
                <a:solidFill>
                  <a:srgbClr val="262626"/>
                </a:solidFill>
                <a:latin typeface="Garamond"/>
              </a:rPr>
              <a:t>rekabet</a:t>
            </a:r>
            <a:r>
              <a:rPr lang="en-GB" sz="1900" b="0" strike="noStrike" spc="-1" dirty="0">
                <a:solidFill>
                  <a:srgbClr val="262626"/>
                </a:solidFill>
                <a:latin typeface="Garamond"/>
              </a:rPr>
              <a:t> </a:t>
            </a:r>
            <a:r>
              <a:rPr lang="en-GB" sz="1900" b="0" strike="noStrike" spc="-1" dirty="0" err="1">
                <a:solidFill>
                  <a:srgbClr val="262626"/>
                </a:solidFill>
                <a:latin typeface="Garamond"/>
              </a:rPr>
              <a:t>etmezler</a:t>
            </a:r>
            <a:r>
              <a:rPr lang="en-GB" sz="1900" b="0" strike="noStrike" spc="-1" dirty="0">
                <a:solidFill>
                  <a:srgbClr val="262626"/>
                </a:solidFill>
                <a:latin typeface="Garamond"/>
              </a:rPr>
              <a:t>; </a:t>
            </a:r>
            <a:r>
              <a:rPr lang="en-GB" sz="1900" b="0" strike="noStrike" spc="-1" dirty="0" err="1">
                <a:solidFill>
                  <a:srgbClr val="262626"/>
                </a:solidFill>
                <a:latin typeface="Garamond"/>
              </a:rPr>
              <a:t>ancak</a:t>
            </a:r>
            <a:r>
              <a:rPr lang="en-GB" sz="1900" b="0" strike="noStrike" spc="-1" dirty="0">
                <a:solidFill>
                  <a:srgbClr val="262626"/>
                </a:solidFill>
                <a:latin typeface="Garamond"/>
              </a:rPr>
              <a:t> </a:t>
            </a:r>
            <a:r>
              <a:rPr lang="en-GB" sz="1900" b="0" strike="noStrike" spc="-1" dirty="0" err="1">
                <a:solidFill>
                  <a:srgbClr val="262626"/>
                </a:solidFill>
                <a:latin typeface="Garamond"/>
              </a:rPr>
              <a:t>sivil</a:t>
            </a:r>
            <a:r>
              <a:rPr lang="en-GB" sz="1900" b="0" strike="noStrike" spc="-1" dirty="0">
                <a:solidFill>
                  <a:srgbClr val="262626"/>
                </a:solidFill>
                <a:latin typeface="Garamond"/>
              </a:rPr>
              <a:t> </a:t>
            </a:r>
            <a:r>
              <a:rPr lang="en-GB" sz="1900" b="0" strike="noStrike" spc="-1" dirty="0" err="1">
                <a:solidFill>
                  <a:srgbClr val="262626"/>
                </a:solidFill>
                <a:latin typeface="Garamond"/>
              </a:rPr>
              <a:t>toplum</a:t>
            </a:r>
            <a:r>
              <a:rPr lang="en-GB" sz="1900" b="0" strike="noStrike" spc="-1" dirty="0">
                <a:solidFill>
                  <a:srgbClr val="262626"/>
                </a:solidFill>
                <a:latin typeface="Garamond"/>
              </a:rPr>
              <a:t> </a:t>
            </a:r>
            <a:r>
              <a:rPr lang="en-GB" sz="1900" b="0" strike="noStrike" spc="-1" dirty="0" err="1">
                <a:solidFill>
                  <a:srgbClr val="262626"/>
                </a:solidFill>
                <a:latin typeface="Garamond"/>
              </a:rPr>
              <a:t>örgütlerinin</a:t>
            </a:r>
            <a:r>
              <a:rPr lang="en-GB" sz="1900" b="0" strike="noStrike" spc="-1" dirty="0">
                <a:solidFill>
                  <a:srgbClr val="262626"/>
                </a:solidFill>
                <a:latin typeface="Garamond"/>
              </a:rPr>
              <a:t> </a:t>
            </a:r>
            <a:r>
              <a:rPr lang="en-GB" sz="1900" b="0" strike="noStrike" spc="-1" dirty="0" err="1">
                <a:solidFill>
                  <a:srgbClr val="262626"/>
                </a:solidFill>
                <a:latin typeface="Garamond"/>
              </a:rPr>
              <a:t>siyasi</a:t>
            </a:r>
            <a:r>
              <a:rPr lang="en-GB" sz="1900" b="0" strike="noStrike" spc="-1" dirty="0">
                <a:solidFill>
                  <a:srgbClr val="262626"/>
                </a:solidFill>
                <a:latin typeface="Garamond"/>
              </a:rPr>
              <a:t> </a:t>
            </a:r>
            <a:r>
              <a:rPr lang="en-GB" sz="1900" b="0" strike="noStrike" spc="-1" dirty="0" err="1">
                <a:solidFill>
                  <a:srgbClr val="262626"/>
                </a:solidFill>
                <a:latin typeface="Garamond"/>
              </a:rPr>
              <a:t>hedefleri</a:t>
            </a:r>
            <a:r>
              <a:rPr lang="en-GB" sz="1900" b="0" strike="noStrike" spc="-1" dirty="0">
                <a:solidFill>
                  <a:srgbClr val="262626"/>
                </a:solidFill>
                <a:latin typeface="Garamond"/>
              </a:rPr>
              <a:t> </a:t>
            </a:r>
            <a:r>
              <a:rPr lang="en-GB" sz="1900" b="0" strike="noStrike" spc="-1" dirty="0" err="1">
                <a:solidFill>
                  <a:srgbClr val="262626"/>
                </a:solidFill>
                <a:latin typeface="Garamond"/>
              </a:rPr>
              <a:t>vardır</a:t>
            </a:r>
            <a:r>
              <a:rPr lang="en-GB" sz="1900" b="0" strike="noStrike" spc="-1" dirty="0">
                <a:solidFill>
                  <a:srgbClr val="262626"/>
                </a:solidFill>
                <a:latin typeface="Garamond"/>
              </a:rPr>
              <a:t> (</a:t>
            </a:r>
            <a:r>
              <a:rPr lang="en-GB" sz="1900" b="0" strike="noStrike" spc="-1" dirty="0" err="1">
                <a:solidFill>
                  <a:srgbClr val="262626"/>
                </a:solidFill>
                <a:latin typeface="Garamond"/>
              </a:rPr>
              <a:t>bunları</a:t>
            </a:r>
            <a:r>
              <a:rPr lang="en-GB" sz="1900" b="0" strike="noStrike" spc="-1" dirty="0">
                <a:solidFill>
                  <a:srgbClr val="262626"/>
                </a:solidFill>
                <a:latin typeface="Garamond"/>
              </a:rPr>
              <a:t> </a:t>
            </a:r>
            <a:r>
              <a:rPr lang="en-GB" sz="1900" b="0" strike="noStrike" spc="-1" dirty="0" err="1">
                <a:solidFill>
                  <a:srgbClr val="262626"/>
                </a:solidFill>
                <a:latin typeface="Garamond"/>
              </a:rPr>
              <a:t>daha</a:t>
            </a:r>
            <a:r>
              <a:rPr lang="en-GB" sz="1900" b="0" strike="noStrike" spc="-1" dirty="0">
                <a:solidFill>
                  <a:srgbClr val="262626"/>
                </a:solidFill>
                <a:latin typeface="Garamond"/>
              </a:rPr>
              <a:t> </a:t>
            </a:r>
            <a:r>
              <a:rPr lang="en-GB" sz="1900" b="0" strike="noStrike" spc="-1" dirty="0" err="1">
                <a:solidFill>
                  <a:srgbClr val="262626"/>
                </a:solidFill>
                <a:latin typeface="Garamond"/>
              </a:rPr>
              <a:t>sonra</a:t>
            </a:r>
            <a:r>
              <a:rPr lang="en-GB" sz="1900" b="0" strike="noStrike" spc="-1" dirty="0">
                <a:solidFill>
                  <a:srgbClr val="262626"/>
                </a:solidFill>
                <a:latin typeface="Garamond"/>
              </a:rPr>
              <a:t> </a:t>
            </a:r>
            <a:r>
              <a:rPr lang="en-GB" sz="1900" b="0" strike="noStrike" spc="-1" dirty="0" err="1">
                <a:solidFill>
                  <a:srgbClr val="262626"/>
                </a:solidFill>
                <a:latin typeface="Garamond"/>
              </a:rPr>
              <a:t>ele</a:t>
            </a:r>
            <a:r>
              <a:rPr lang="en-GB" sz="1900" b="0" strike="noStrike" spc="-1" dirty="0">
                <a:solidFill>
                  <a:srgbClr val="262626"/>
                </a:solidFill>
                <a:latin typeface="Garamond"/>
              </a:rPr>
              <a:t> </a:t>
            </a:r>
            <a:r>
              <a:rPr lang="en-GB" sz="1900" b="0" strike="noStrike" spc="-1" dirty="0" err="1">
                <a:solidFill>
                  <a:srgbClr val="262626"/>
                </a:solidFill>
                <a:latin typeface="Garamond"/>
              </a:rPr>
              <a:t>alacağız</a:t>
            </a:r>
            <a:r>
              <a:rPr lang="en-GB" sz="1900" b="0" strike="noStrike" spc="-1" dirty="0">
                <a:solidFill>
                  <a:srgbClr val="262626"/>
                </a:solidFill>
                <a:latin typeface="Garamond"/>
              </a:rPr>
              <a:t>).  </a:t>
            </a:r>
            <a:endParaRPr lang="en-US" sz="1900" b="0" strike="noStrike" spc="-1" dirty="0">
              <a:solidFill>
                <a:srgbClr val="000000"/>
              </a:solidFill>
              <a:latin typeface="Calibri"/>
            </a:endParaRPr>
          </a:p>
          <a:p>
            <a:pPr marL="285480" indent="-285480" algn="l" rtl="0">
              <a:lnSpc>
                <a:spcPct val="100000"/>
              </a:lnSpc>
              <a:spcBef>
                <a:spcPts val="473"/>
              </a:spcBef>
              <a:spcAft>
                <a:spcPts val="598"/>
              </a:spcAft>
              <a:buClr>
                <a:srgbClr val="83992A"/>
              </a:buClr>
              <a:buSzPct val="115000"/>
              <a:buFont typeface="Arial"/>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900" b="0" strike="noStrike" spc="-1" dirty="0">
                <a:solidFill>
                  <a:srgbClr val="262626"/>
                </a:solidFill>
                <a:latin typeface="Garamond"/>
              </a:rPr>
              <a:t>Sivil </a:t>
            </a:r>
            <a:r>
              <a:rPr lang="en-GB" sz="1900" b="0" strike="noStrike" spc="-1" dirty="0" err="1">
                <a:solidFill>
                  <a:srgbClr val="262626"/>
                </a:solidFill>
                <a:latin typeface="Garamond"/>
              </a:rPr>
              <a:t>toplum</a:t>
            </a:r>
            <a:r>
              <a:rPr lang="en-GB" sz="1900" b="0" strike="noStrike" spc="-1" dirty="0">
                <a:solidFill>
                  <a:srgbClr val="262626"/>
                </a:solidFill>
                <a:latin typeface="Garamond"/>
              </a:rPr>
              <a:t> </a:t>
            </a:r>
            <a:r>
              <a:rPr lang="en-GB" sz="1900" b="0" strike="noStrike" spc="-1" dirty="0" err="1">
                <a:solidFill>
                  <a:srgbClr val="262626"/>
                </a:solidFill>
                <a:latin typeface="Garamond"/>
              </a:rPr>
              <a:t>kuruluşları</a:t>
            </a:r>
            <a:r>
              <a:rPr lang="en-GB" sz="1900" b="0" strike="noStrike" spc="-1" dirty="0">
                <a:solidFill>
                  <a:srgbClr val="262626"/>
                </a:solidFill>
                <a:latin typeface="Garamond"/>
              </a:rPr>
              <a:t> da </a:t>
            </a:r>
            <a:r>
              <a:rPr lang="en-GB" sz="1900" b="0" strike="noStrike" spc="-1" dirty="0" err="1">
                <a:solidFill>
                  <a:srgbClr val="262626"/>
                </a:solidFill>
                <a:latin typeface="Garamond"/>
              </a:rPr>
              <a:t>işletme</a:t>
            </a:r>
            <a:r>
              <a:rPr lang="en-GB" sz="1900" b="0" strike="noStrike" spc="-1" dirty="0">
                <a:solidFill>
                  <a:srgbClr val="262626"/>
                </a:solidFill>
                <a:latin typeface="Garamond"/>
              </a:rPr>
              <a:t> </a:t>
            </a:r>
            <a:r>
              <a:rPr lang="en-GB" sz="1900" b="0" strike="noStrike" spc="-1" dirty="0" err="1">
                <a:solidFill>
                  <a:srgbClr val="262626"/>
                </a:solidFill>
                <a:latin typeface="Garamond"/>
              </a:rPr>
              <a:t>değildir</a:t>
            </a:r>
            <a:r>
              <a:rPr lang="en-GB" sz="1900" b="0" strike="noStrike" spc="-1" dirty="0">
                <a:solidFill>
                  <a:srgbClr val="262626"/>
                </a:solidFill>
                <a:latin typeface="Garamond"/>
              </a:rPr>
              <a:t>, </a:t>
            </a:r>
            <a:r>
              <a:rPr lang="en-GB" sz="1900" b="0" strike="noStrike" spc="-1" dirty="0" err="1">
                <a:solidFill>
                  <a:srgbClr val="262626"/>
                </a:solidFill>
                <a:latin typeface="Garamond"/>
              </a:rPr>
              <a:t>bu</a:t>
            </a:r>
            <a:r>
              <a:rPr lang="en-GB" sz="1900" b="0" strike="noStrike" spc="-1" dirty="0">
                <a:solidFill>
                  <a:srgbClr val="262626"/>
                </a:solidFill>
                <a:latin typeface="Garamond"/>
              </a:rPr>
              <a:t> </a:t>
            </a:r>
            <a:r>
              <a:rPr lang="en-GB" sz="1900" b="0" strike="noStrike" spc="-1" dirty="0" err="1">
                <a:solidFill>
                  <a:srgbClr val="262626"/>
                </a:solidFill>
                <a:latin typeface="Garamond"/>
              </a:rPr>
              <a:t>yüzden</a:t>
            </a:r>
            <a:r>
              <a:rPr lang="en-GB" sz="1900" b="0" strike="noStrike" spc="-1" dirty="0">
                <a:solidFill>
                  <a:srgbClr val="262626"/>
                </a:solidFill>
                <a:latin typeface="Garamond"/>
              </a:rPr>
              <a:t> "</a:t>
            </a:r>
            <a:r>
              <a:rPr lang="en-GB" sz="1900" b="0" strike="noStrike" spc="-1" dirty="0" err="1">
                <a:solidFill>
                  <a:srgbClr val="262626"/>
                </a:solidFill>
                <a:latin typeface="Garamond"/>
              </a:rPr>
              <a:t>kâr</a:t>
            </a:r>
            <a:r>
              <a:rPr lang="en-GB" sz="1900" b="0" strike="noStrike" spc="-1" dirty="0">
                <a:solidFill>
                  <a:srgbClr val="262626"/>
                </a:solidFill>
                <a:latin typeface="Garamond"/>
              </a:rPr>
              <a:t> </a:t>
            </a:r>
            <a:r>
              <a:rPr lang="en-GB" sz="1900" b="0" strike="noStrike" spc="-1" dirty="0" err="1">
                <a:solidFill>
                  <a:srgbClr val="262626"/>
                </a:solidFill>
                <a:latin typeface="Garamond"/>
              </a:rPr>
              <a:t>amacı</a:t>
            </a:r>
            <a:r>
              <a:rPr lang="en-GB" sz="1900" b="0" strike="noStrike" spc="-1" dirty="0">
                <a:solidFill>
                  <a:srgbClr val="262626"/>
                </a:solidFill>
                <a:latin typeface="Garamond"/>
              </a:rPr>
              <a:t> </a:t>
            </a:r>
            <a:r>
              <a:rPr lang="en-GB" sz="1900" b="0" strike="noStrike" spc="-1" dirty="0" err="1">
                <a:solidFill>
                  <a:srgbClr val="262626"/>
                </a:solidFill>
                <a:latin typeface="Garamond"/>
              </a:rPr>
              <a:t>gütmeyen</a:t>
            </a:r>
            <a:r>
              <a:rPr lang="en-GB" sz="1900" b="0" strike="noStrike" spc="-1" dirty="0">
                <a:solidFill>
                  <a:srgbClr val="262626"/>
                </a:solidFill>
                <a:latin typeface="Garamond"/>
              </a:rPr>
              <a:t>" </a:t>
            </a:r>
            <a:r>
              <a:rPr lang="en-GB" sz="1900" b="0" strike="noStrike" spc="-1" dirty="0" err="1">
                <a:solidFill>
                  <a:srgbClr val="262626"/>
                </a:solidFill>
                <a:latin typeface="Garamond"/>
              </a:rPr>
              <a:t>olarak</a:t>
            </a:r>
            <a:r>
              <a:rPr lang="en-GB" sz="1900" b="0" strike="noStrike" spc="-1" dirty="0">
                <a:solidFill>
                  <a:srgbClr val="262626"/>
                </a:solidFill>
                <a:latin typeface="Garamond"/>
              </a:rPr>
              <a:t> </a:t>
            </a:r>
            <a:r>
              <a:rPr lang="en-GB" sz="1900" b="0" strike="noStrike" spc="-1" dirty="0" err="1">
                <a:solidFill>
                  <a:srgbClr val="262626"/>
                </a:solidFill>
                <a:latin typeface="Garamond"/>
              </a:rPr>
              <a:t>adlandırılırlar</a:t>
            </a:r>
            <a:r>
              <a:rPr lang="en-GB" sz="1900" b="0" strike="noStrike" spc="-1" dirty="0">
                <a:solidFill>
                  <a:srgbClr val="262626"/>
                </a:solidFill>
                <a:latin typeface="Garamond"/>
              </a:rPr>
              <a:t>. Bunun </a:t>
            </a:r>
            <a:r>
              <a:rPr lang="en-GB" sz="1900" b="0" strike="noStrike" spc="-1" dirty="0" err="1">
                <a:solidFill>
                  <a:srgbClr val="262626"/>
                </a:solidFill>
                <a:latin typeface="Garamond"/>
              </a:rPr>
              <a:t>anlamı</a:t>
            </a:r>
            <a:r>
              <a:rPr lang="en-GB" sz="1900" b="0" strike="noStrike" spc="-1" dirty="0">
                <a:solidFill>
                  <a:srgbClr val="262626"/>
                </a:solidFill>
                <a:latin typeface="Garamond"/>
              </a:rPr>
              <a:t>, </a:t>
            </a:r>
            <a:r>
              <a:rPr lang="en-GB" sz="1900" b="0" strike="noStrike" spc="-1" dirty="0" err="1">
                <a:solidFill>
                  <a:srgbClr val="262626"/>
                </a:solidFill>
                <a:latin typeface="Garamond"/>
              </a:rPr>
              <a:t>bir</a:t>
            </a:r>
            <a:r>
              <a:rPr lang="en-GB" sz="1900" b="0" strike="noStrike" spc="-1" dirty="0">
                <a:solidFill>
                  <a:srgbClr val="262626"/>
                </a:solidFill>
                <a:latin typeface="Garamond"/>
              </a:rPr>
              <a:t> </a:t>
            </a:r>
            <a:r>
              <a:rPr lang="en-GB" sz="1900" b="0" strike="noStrike" spc="-1" dirty="0" err="1">
                <a:solidFill>
                  <a:srgbClr val="262626"/>
                </a:solidFill>
                <a:latin typeface="Garamond"/>
              </a:rPr>
              <a:t>sivil</a:t>
            </a:r>
            <a:r>
              <a:rPr lang="en-GB" sz="1900" b="0" strike="noStrike" spc="-1" dirty="0">
                <a:solidFill>
                  <a:srgbClr val="262626"/>
                </a:solidFill>
                <a:latin typeface="Garamond"/>
              </a:rPr>
              <a:t> </a:t>
            </a:r>
            <a:r>
              <a:rPr lang="en-GB" sz="1900" b="0" strike="noStrike" spc="-1" dirty="0" err="1">
                <a:solidFill>
                  <a:srgbClr val="262626"/>
                </a:solidFill>
                <a:latin typeface="Garamond"/>
              </a:rPr>
              <a:t>toplum</a:t>
            </a:r>
            <a:r>
              <a:rPr lang="en-GB" sz="1900" b="0" strike="noStrike" spc="-1" dirty="0">
                <a:solidFill>
                  <a:srgbClr val="262626"/>
                </a:solidFill>
                <a:latin typeface="Garamond"/>
              </a:rPr>
              <a:t> </a:t>
            </a:r>
            <a:r>
              <a:rPr lang="en-GB" sz="1900" b="0" strike="noStrike" spc="-1" dirty="0" err="1">
                <a:solidFill>
                  <a:srgbClr val="262626"/>
                </a:solidFill>
                <a:latin typeface="Garamond"/>
              </a:rPr>
              <a:t>kuruluşu</a:t>
            </a:r>
            <a:r>
              <a:rPr lang="en-GB" sz="1900" b="0" strike="noStrike" spc="-1" dirty="0">
                <a:solidFill>
                  <a:srgbClr val="262626"/>
                </a:solidFill>
                <a:latin typeface="Garamond"/>
              </a:rPr>
              <a:t> </a:t>
            </a:r>
            <a:r>
              <a:rPr lang="en-GB" sz="1900" b="0" strike="noStrike" spc="-1" dirty="0" err="1">
                <a:solidFill>
                  <a:srgbClr val="262626"/>
                </a:solidFill>
                <a:latin typeface="Garamond"/>
              </a:rPr>
              <a:t>tarafından</a:t>
            </a:r>
            <a:r>
              <a:rPr lang="en-GB" sz="1900" b="0" strike="noStrike" spc="-1" dirty="0">
                <a:solidFill>
                  <a:srgbClr val="262626"/>
                </a:solidFill>
                <a:latin typeface="Garamond"/>
              </a:rPr>
              <a:t> </a:t>
            </a:r>
            <a:r>
              <a:rPr lang="en-GB" sz="1900" b="0" strike="noStrike" spc="-1" dirty="0" err="1">
                <a:solidFill>
                  <a:srgbClr val="262626"/>
                </a:solidFill>
                <a:latin typeface="Garamond"/>
              </a:rPr>
              <a:t>üretilen</a:t>
            </a:r>
            <a:r>
              <a:rPr lang="en-GB" sz="1900" b="0" strike="noStrike" spc="-1" dirty="0">
                <a:solidFill>
                  <a:srgbClr val="262626"/>
                </a:solidFill>
                <a:latin typeface="Garamond"/>
              </a:rPr>
              <a:t> </a:t>
            </a:r>
            <a:r>
              <a:rPr lang="en-GB" sz="1900" b="0" strike="noStrike" spc="-1" dirty="0" err="1">
                <a:solidFill>
                  <a:srgbClr val="262626"/>
                </a:solidFill>
                <a:latin typeface="Garamond"/>
              </a:rPr>
              <a:t>hiçbir</a:t>
            </a:r>
            <a:r>
              <a:rPr lang="en-GB" sz="1900" b="0" strike="noStrike" spc="-1" dirty="0">
                <a:solidFill>
                  <a:srgbClr val="262626"/>
                </a:solidFill>
                <a:latin typeface="Garamond"/>
              </a:rPr>
              <a:t> </a:t>
            </a:r>
            <a:r>
              <a:rPr lang="en-GB" sz="1900" b="0" strike="noStrike" spc="-1" dirty="0" err="1">
                <a:solidFill>
                  <a:srgbClr val="262626"/>
                </a:solidFill>
                <a:latin typeface="Garamond"/>
              </a:rPr>
              <a:t>ürünün</a:t>
            </a:r>
            <a:r>
              <a:rPr lang="en-GB" sz="1900" b="0" strike="noStrike" spc="-1" dirty="0">
                <a:solidFill>
                  <a:srgbClr val="262626"/>
                </a:solidFill>
                <a:latin typeface="Garamond"/>
              </a:rPr>
              <a:t> </a:t>
            </a:r>
            <a:r>
              <a:rPr lang="en-GB" sz="1900" b="0" strike="noStrike" spc="-1" dirty="0" err="1">
                <a:solidFill>
                  <a:srgbClr val="262626"/>
                </a:solidFill>
                <a:latin typeface="Garamond"/>
              </a:rPr>
              <a:t>satılamayacağı</a:t>
            </a:r>
            <a:r>
              <a:rPr lang="en-GB" sz="1900" b="0" strike="noStrike" spc="-1" dirty="0">
                <a:solidFill>
                  <a:srgbClr val="262626"/>
                </a:solidFill>
                <a:latin typeface="Garamond"/>
              </a:rPr>
              <a:t> (</a:t>
            </a:r>
            <a:r>
              <a:rPr lang="en-GB" sz="1900" b="0" strike="noStrike" spc="-1" dirty="0" err="1">
                <a:solidFill>
                  <a:srgbClr val="262626"/>
                </a:solidFill>
                <a:latin typeface="Garamond"/>
              </a:rPr>
              <a:t>fiyatlandırılamayacağı</a:t>
            </a:r>
            <a:r>
              <a:rPr lang="en-GB" sz="1900" b="0" strike="noStrike" spc="-1" dirty="0">
                <a:solidFill>
                  <a:srgbClr val="262626"/>
                </a:solidFill>
                <a:latin typeface="Garamond"/>
              </a:rPr>
              <a:t>) </a:t>
            </a:r>
            <a:r>
              <a:rPr lang="en-GB" sz="1900" b="0" strike="noStrike" spc="-1" dirty="0" err="1">
                <a:solidFill>
                  <a:srgbClr val="262626"/>
                </a:solidFill>
                <a:latin typeface="Garamond"/>
              </a:rPr>
              <a:t>ve</a:t>
            </a:r>
            <a:r>
              <a:rPr lang="en-GB" sz="1900" b="0" strike="noStrike" spc="-1" dirty="0">
                <a:solidFill>
                  <a:srgbClr val="262626"/>
                </a:solidFill>
                <a:latin typeface="Garamond"/>
              </a:rPr>
              <a:t> </a:t>
            </a:r>
            <a:r>
              <a:rPr lang="en-GB" sz="1900" b="0" strike="noStrike" spc="-1" dirty="0" err="1">
                <a:solidFill>
                  <a:srgbClr val="262626"/>
                </a:solidFill>
                <a:latin typeface="Garamond"/>
              </a:rPr>
              <a:t>aynı</a:t>
            </a:r>
            <a:r>
              <a:rPr lang="en-GB" sz="1900" b="0" strike="noStrike" spc="-1" dirty="0">
                <a:solidFill>
                  <a:srgbClr val="262626"/>
                </a:solidFill>
                <a:latin typeface="Garamond"/>
              </a:rPr>
              <a:t> </a:t>
            </a:r>
            <a:r>
              <a:rPr lang="en-GB" sz="1900" b="0" strike="noStrike" spc="-1" dirty="0" err="1">
                <a:solidFill>
                  <a:srgbClr val="262626"/>
                </a:solidFill>
                <a:latin typeface="Garamond"/>
              </a:rPr>
              <a:t>zamanda</a:t>
            </a:r>
            <a:r>
              <a:rPr lang="en-GB" sz="1900" b="0" strike="noStrike" spc="-1" dirty="0">
                <a:solidFill>
                  <a:srgbClr val="262626"/>
                </a:solidFill>
                <a:latin typeface="Garamond"/>
              </a:rPr>
              <a:t>, </a:t>
            </a:r>
            <a:r>
              <a:rPr lang="en-GB" sz="1900" b="0" strike="noStrike" spc="-1" dirty="0" err="1">
                <a:solidFill>
                  <a:srgbClr val="262626"/>
                </a:solidFill>
                <a:latin typeface="Garamond"/>
              </a:rPr>
              <a:t>sivil</a:t>
            </a:r>
            <a:r>
              <a:rPr lang="en-GB" sz="1900" b="0" strike="noStrike" spc="-1" dirty="0">
                <a:solidFill>
                  <a:srgbClr val="262626"/>
                </a:solidFill>
                <a:latin typeface="Garamond"/>
              </a:rPr>
              <a:t> </a:t>
            </a:r>
            <a:r>
              <a:rPr lang="en-GB" sz="1900" b="0" strike="noStrike" spc="-1" dirty="0" err="1">
                <a:solidFill>
                  <a:srgbClr val="262626"/>
                </a:solidFill>
                <a:latin typeface="Garamond"/>
              </a:rPr>
              <a:t>toplum</a:t>
            </a:r>
            <a:r>
              <a:rPr lang="en-GB" sz="1900" b="0" strike="noStrike" spc="-1" dirty="0">
                <a:solidFill>
                  <a:srgbClr val="262626"/>
                </a:solidFill>
                <a:latin typeface="Garamond"/>
              </a:rPr>
              <a:t> </a:t>
            </a:r>
            <a:r>
              <a:rPr lang="en-GB" sz="1900" b="0" strike="noStrike" spc="-1" dirty="0" err="1">
                <a:solidFill>
                  <a:srgbClr val="262626"/>
                </a:solidFill>
                <a:latin typeface="Garamond"/>
              </a:rPr>
              <a:t>kuruluşunun</a:t>
            </a:r>
            <a:r>
              <a:rPr lang="en-GB" sz="1900" b="0" strike="noStrike" spc="-1" dirty="0">
                <a:solidFill>
                  <a:srgbClr val="262626"/>
                </a:solidFill>
                <a:latin typeface="Garamond"/>
              </a:rPr>
              <a:t> </a:t>
            </a:r>
            <a:r>
              <a:rPr lang="en-GB" sz="1900" b="0" strike="noStrike" spc="-1" dirty="0" err="1">
                <a:solidFill>
                  <a:srgbClr val="262626"/>
                </a:solidFill>
                <a:latin typeface="Garamond"/>
              </a:rPr>
              <a:t>feshi</a:t>
            </a:r>
            <a:r>
              <a:rPr lang="en-GB" sz="1900" b="0" strike="noStrike" spc="-1" dirty="0">
                <a:solidFill>
                  <a:srgbClr val="262626"/>
                </a:solidFill>
                <a:latin typeface="Garamond"/>
              </a:rPr>
              <a:t> </a:t>
            </a:r>
            <a:r>
              <a:rPr lang="en-GB" sz="1900" b="0" strike="noStrike" spc="-1" dirty="0" err="1">
                <a:solidFill>
                  <a:srgbClr val="262626"/>
                </a:solidFill>
                <a:latin typeface="Garamond"/>
              </a:rPr>
              <a:t>durumunda</a:t>
            </a:r>
            <a:r>
              <a:rPr lang="en-GB" sz="1900" b="0" strike="noStrike" spc="-1" dirty="0">
                <a:solidFill>
                  <a:srgbClr val="262626"/>
                </a:solidFill>
                <a:latin typeface="Garamond"/>
              </a:rPr>
              <a:t>, </a:t>
            </a:r>
            <a:r>
              <a:rPr lang="en-GB" sz="1900" b="0" strike="noStrike" spc="-1" dirty="0" err="1">
                <a:solidFill>
                  <a:srgbClr val="262626"/>
                </a:solidFill>
                <a:latin typeface="Garamond"/>
              </a:rPr>
              <a:t>kuruluş</a:t>
            </a:r>
            <a:r>
              <a:rPr lang="en-GB" sz="1900" b="0" strike="noStrike" spc="-1" dirty="0">
                <a:solidFill>
                  <a:srgbClr val="262626"/>
                </a:solidFill>
                <a:latin typeface="Garamond"/>
              </a:rPr>
              <a:t> </a:t>
            </a:r>
            <a:r>
              <a:rPr lang="en-GB" sz="1900" b="0" strike="noStrike" spc="-1" dirty="0" err="1">
                <a:solidFill>
                  <a:srgbClr val="262626"/>
                </a:solidFill>
                <a:latin typeface="Garamond"/>
              </a:rPr>
              <a:t>adına</a:t>
            </a:r>
            <a:r>
              <a:rPr lang="en-GB" sz="1900" b="0" strike="noStrike" spc="-1" dirty="0">
                <a:solidFill>
                  <a:srgbClr val="262626"/>
                </a:solidFill>
                <a:latin typeface="Garamond"/>
              </a:rPr>
              <a:t> </a:t>
            </a:r>
            <a:r>
              <a:rPr lang="en-GB" sz="1900" b="0" strike="noStrike" spc="-1" dirty="0" err="1">
                <a:solidFill>
                  <a:srgbClr val="262626"/>
                </a:solidFill>
                <a:latin typeface="Garamond"/>
              </a:rPr>
              <a:t>biriktirilen</a:t>
            </a:r>
            <a:r>
              <a:rPr lang="en-GB" sz="1900" b="0" strike="noStrike" spc="-1" dirty="0">
                <a:solidFill>
                  <a:srgbClr val="262626"/>
                </a:solidFill>
                <a:latin typeface="Garamond"/>
              </a:rPr>
              <a:t> </a:t>
            </a:r>
            <a:r>
              <a:rPr lang="en-GB" sz="1900" b="0" strike="noStrike" spc="-1" dirty="0" err="1">
                <a:solidFill>
                  <a:srgbClr val="262626"/>
                </a:solidFill>
                <a:latin typeface="Garamond"/>
              </a:rPr>
              <a:t>servetin</a:t>
            </a:r>
            <a:r>
              <a:rPr lang="en-GB" sz="1900" b="0" strike="noStrike" spc="-1" dirty="0">
                <a:solidFill>
                  <a:srgbClr val="262626"/>
                </a:solidFill>
                <a:latin typeface="Garamond"/>
              </a:rPr>
              <a:t> (</a:t>
            </a:r>
            <a:r>
              <a:rPr lang="en-GB" sz="1900" b="0" strike="noStrike" spc="-1" dirty="0" err="1">
                <a:solidFill>
                  <a:srgbClr val="262626"/>
                </a:solidFill>
                <a:latin typeface="Garamond"/>
              </a:rPr>
              <a:t>varlıklar</a:t>
            </a:r>
            <a:r>
              <a:rPr lang="en-GB" sz="1900" b="0" strike="noStrike" spc="-1" dirty="0">
                <a:solidFill>
                  <a:srgbClr val="262626"/>
                </a:solidFill>
                <a:latin typeface="Garamond"/>
              </a:rPr>
              <a:t>, </a:t>
            </a:r>
            <a:r>
              <a:rPr lang="en-GB" sz="1900" b="0" strike="noStrike" spc="-1" dirty="0" err="1">
                <a:solidFill>
                  <a:srgbClr val="262626"/>
                </a:solidFill>
                <a:latin typeface="Garamond"/>
              </a:rPr>
              <a:t>fonlar</a:t>
            </a:r>
            <a:r>
              <a:rPr lang="en-GB" sz="1900" b="0" strike="noStrike" spc="-1" dirty="0">
                <a:solidFill>
                  <a:srgbClr val="262626"/>
                </a:solidFill>
                <a:latin typeface="Garamond"/>
              </a:rPr>
              <a:t>) </a:t>
            </a:r>
            <a:r>
              <a:rPr lang="en-GB" sz="1900" b="0" strike="noStrike" spc="-1" dirty="0" err="1">
                <a:solidFill>
                  <a:srgbClr val="262626"/>
                </a:solidFill>
                <a:latin typeface="Garamond"/>
              </a:rPr>
              <a:t>diğer</a:t>
            </a:r>
            <a:r>
              <a:rPr lang="en-GB" sz="1900" b="0" strike="noStrike" spc="-1" dirty="0">
                <a:solidFill>
                  <a:srgbClr val="262626"/>
                </a:solidFill>
                <a:latin typeface="Garamond"/>
              </a:rPr>
              <a:t> </a:t>
            </a:r>
            <a:r>
              <a:rPr lang="en-GB" sz="1900" b="0" strike="noStrike" spc="-1" dirty="0" err="1">
                <a:solidFill>
                  <a:srgbClr val="262626"/>
                </a:solidFill>
                <a:latin typeface="Garamond"/>
              </a:rPr>
              <a:t>aktif</a:t>
            </a:r>
            <a:r>
              <a:rPr lang="en-GB" sz="1900" b="0" strike="noStrike" spc="-1" dirty="0">
                <a:solidFill>
                  <a:srgbClr val="262626"/>
                </a:solidFill>
                <a:latin typeface="Garamond"/>
              </a:rPr>
              <a:t> </a:t>
            </a:r>
            <a:r>
              <a:rPr lang="en-GB" sz="1900" b="0" strike="noStrike" spc="-1" dirty="0" err="1">
                <a:solidFill>
                  <a:srgbClr val="262626"/>
                </a:solidFill>
                <a:latin typeface="Garamond"/>
              </a:rPr>
              <a:t>sivil</a:t>
            </a:r>
            <a:r>
              <a:rPr lang="en-GB" sz="1900" b="0" strike="noStrike" spc="-1" dirty="0">
                <a:solidFill>
                  <a:srgbClr val="262626"/>
                </a:solidFill>
                <a:latin typeface="Garamond"/>
              </a:rPr>
              <a:t> </a:t>
            </a:r>
            <a:r>
              <a:rPr lang="en-GB" sz="1900" b="0" strike="noStrike" spc="-1" dirty="0" err="1">
                <a:solidFill>
                  <a:srgbClr val="262626"/>
                </a:solidFill>
                <a:latin typeface="Garamond"/>
              </a:rPr>
              <a:t>toplum</a:t>
            </a:r>
            <a:r>
              <a:rPr lang="en-GB" sz="1900" b="0" strike="noStrike" spc="-1" dirty="0">
                <a:solidFill>
                  <a:srgbClr val="262626"/>
                </a:solidFill>
                <a:latin typeface="Garamond"/>
              </a:rPr>
              <a:t> </a:t>
            </a:r>
            <a:r>
              <a:rPr lang="en-GB" sz="1900" b="0" strike="noStrike" spc="-1" dirty="0" err="1">
                <a:solidFill>
                  <a:srgbClr val="262626"/>
                </a:solidFill>
                <a:latin typeface="Garamond"/>
              </a:rPr>
              <a:t>kuruluşlarına</a:t>
            </a:r>
            <a:r>
              <a:rPr lang="en-GB" sz="1900" b="0" strike="noStrike" spc="-1" dirty="0">
                <a:solidFill>
                  <a:srgbClr val="262626"/>
                </a:solidFill>
                <a:latin typeface="Garamond"/>
              </a:rPr>
              <a:t> </a:t>
            </a:r>
            <a:r>
              <a:rPr lang="en-GB" sz="1900" b="0" strike="noStrike" spc="-1" dirty="0" err="1">
                <a:solidFill>
                  <a:srgbClr val="262626"/>
                </a:solidFill>
                <a:latin typeface="Garamond"/>
              </a:rPr>
              <a:t>dağıtılması</a:t>
            </a:r>
            <a:r>
              <a:rPr lang="en-GB" sz="1900" b="0" strike="noStrike" spc="-1" dirty="0">
                <a:solidFill>
                  <a:srgbClr val="262626"/>
                </a:solidFill>
                <a:latin typeface="Garamond"/>
              </a:rPr>
              <a:t> </a:t>
            </a:r>
            <a:r>
              <a:rPr lang="en-GB" sz="1900" b="0" strike="noStrike" spc="-1" dirty="0" err="1">
                <a:solidFill>
                  <a:srgbClr val="262626"/>
                </a:solidFill>
                <a:latin typeface="Garamond"/>
              </a:rPr>
              <a:t>gerektiğidir</a:t>
            </a:r>
            <a:r>
              <a:rPr lang="en-GB" sz="1900" b="0" strike="noStrike" spc="-1" dirty="0">
                <a:solidFill>
                  <a:srgbClr val="262626"/>
                </a:solidFill>
                <a:latin typeface="Garamond"/>
              </a:rPr>
              <a:t>.</a:t>
            </a:r>
            <a:endParaRPr lang="en-US" sz="1900" b="0" strike="noStrike" spc="-1" dirty="0">
              <a:solidFill>
                <a:srgbClr val="000000"/>
              </a:solidFill>
              <a:latin typeface="Calibri"/>
            </a:endParaRPr>
          </a:p>
          <a:p>
            <a:pPr marL="285480" indent="-285480" algn="l" rtl="0">
              <a:lnSpc>
                <a:spcPct val="100000"/>
              </a:lnSpc>
              <a:spcBef>
                <a:spcPts val="473"/>
              </a:spcBef>
              <a:spcAft>
                <a:spcPts val="598"/>
              </a:spcAft>
              <a:buClr>
                <a:srgbClr val="83992A"/>
              </a:buClr>
              <a:buSzPct val="115000"/>
              <a:buFont typeface="Arial"/>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GB" sz="1900" b="0" strike="noStrike" spc="-1" dirty="0">
                <a:solidFill>
                  <a:srgbClr val="262626"/>
                </a:solidFill>
                <a:latin typeface="Garamond"/>
              </a:rPr>
              <a:t>Sivil </a:t>
            </a:r>
            <a:r>
              <a:rPr lang="en-GB" sz="1900" b="0" strike="noStrike" spc="-1" dirty="0" err="1">
                <a:solidFill>
                  <a:srgbClr val="262626"/>
                </a:solidFill>
                <a:latin typeface="Garamond"/>
              </a:rPr>
              <a:t>toplum</a:t>
            </a:r>
            <a:r>
              <a:rPr lang="en-GB" sz="1900" b="0" strike="noStrike" spc="-1" dirty="0">
                <a:solidFill>
                  <a:srgbClr val="262626"/>
                </a:solidFill>
                <a:latin typeface="Garamond"/>
              </a:rPr>
              <a:t> </a:t>
            </a:r>
            <a:r>
              <a:rPr lang="en-GB" sz="1900" b="0" strike="noStrike" spc="-1" dirty="0" err="1">
                <a:solidFill>
                  <a:srgbClr val="262626"/>
                </a:solidFill>
                <a:latin typeface="Garamond"/>
              </a:rPr>
              <a:t>örgütleri</a:t>
            </a:r>
            <a:r>
              <a:rPr lang="en-GB" sz="1900" b="0" strike="noStrike" spc="-1" dirty="0">
                <a:solidFill>
                  <a:srgbClr val="262626"/>
                </a:solidFill>
                <a:latin typeface="Garamond"/>
              </a:rPr>
              <a:t> </a:t>
            </a:r>
            <a:r>
              <a:rPr lang="en-GB" sz="1900" b="0" strike="noStrike" spc="-1" dirty="0" err="1">
                <a:solidFill>
                  <a:srgbClr val="262626"/>
                </a:solidFill>
                <a:latin typeface="Garamond"/>
              </a:rPr>
              <a:t>sivil</a:t>
            </a:r>
            <a:r>
              <a:rPr lang="en-GB" sz="1900" b="0" strike="noStrike" spc="-1" dirty="0">
                <a:solidFill>
                  <a:srgbClr val="262626"/>
                </a:solidFill>
                <a:latin typeface="Garamond"/>
              </a:rPr>
              <a:t> </a:t>
            </a:r>
            <a:r>
              <a:rPr lang="en-GB" sz="1900" b="0" strike="noStrike" spc="-1" dirty="0" err="1">
                <a:solidFill>
                  <a:srgbClr val="262626"/>
                </a:solidFill>
                <a:latin typeface="Garamond"/>
              </a:rPr>
              <a:t>toplumun</a:t>
            </a:r>
            <a:r>
              <a:rPr lang="en-GB" sz="1900" b="0" strike="noStrike" spc="-1" dirty="0">
                <a:solidFill>
                  <a:srgbClr val="262626"/>
                </a:solidFill>
                <a:latin typeface="Garamond"/>
              </a:rPr>
              <a:t> </a:t>
            </a:r>
            <a:r>
              <a:rPr lang="en-GB" sz="1900" b="0" strike="noStrike" spc="-1" dirty="0" err="1">
                <a:solidFill>
                  <a:srgbClr val="262626"/>
                </a:solidFill>
                <a:latin typeface="Garamond"/>
              </a:rPr>
              <a:t>tamamını</a:t>
            </a:r>
            <a:r>
              <a:rPr lang="en-GB" sz="1900" b="0" strike="noStrike" spc="-1" dirty="0">
                <a:solidFill>
                  <a:srgbClr val="262626"/>
                </a:solidFill>
                <a:latin typeface="Garamond"/>
              </a:rPr>
              <a:t> </a:t>
            </a:r>
            <a:r>
              <a:rPr lang="en-GB" sz="1900" b="0" strike="noStrike" spc="-1" dirty="0" err="1">
                <a:solidFill>
                  <a:srgbClr val="262626"/>
                </a:solidFill>
                <a:latin typeface="Garamond"/>
              </a:rPr>
              <a:t>oluşturmaz</a:t>
            </a:r>
            <a:r>
              <a:rPr lang="en-GB" sz="1900" b="0" strike="noStrike" spc="-1" dirty="0">
                <a:solidFill>
                  <a:srgbClr val="262626"/>
                </a:solidFill>
                <a:latin typeface="Garamond"/>
              </a:rPr>
              <a:t>, </a:t>
            </a:r>
            <a:r>
              <a:rPr lang="en-GB" sz="1900" b="0" strike="noStrike" spc="-1" dirty="0" err="1">
                <a:solidFill>
                  <a:srgbClr val="262626"/>
                </a:solidFill>
                <a:latin typeface="Garamond"/>
              </a:rPr>
              <a:t>sivil</a:t>
            </a:r>
            <a:r>
              <a:rPr lang="en-GB" sz="1900" b="0" strike="noStrike" spc="-1" dirty="0">
                <a:solidFill>
                  <a:srgbClr val="262626"/>
                </a:solidFill>
                <a:latin typeface="Garamond"/>
              </a:rPr>
              <a:t> </a:t>
            </a:r>
            <a:r>
              <a:rPr lang="en-GB" sz="1900" b="0" strike="noStrike" spc="-1" dirty="0" err="1">
                <a:solidFill>
                  <a:srgbClr val="262626"/>
                </a:solidFill>
                <a:latin typeface="Garamond"/>
              </a:rPr>
              <a:t>toplumun</a:t>
            </a:r>
            <a:r>
              <a:rPr lang="en-GB" sz="1900" b="0" strike="noStrike" spc="-1" dirty="0">
                <a:solidFill>
                  <a:srgbClr val="262626"/>
                </a:solidFill>
                <a:latin typeface="Garamond"/>
              </a:rPr>
              <a:t> </a:t>
            </a:r>
            <a:r>
              <a:rPr lang="en-GB" sz="1900" b="0" strike="noStrike" spc="-1" dirty="0" err="1">
                <a:solidFill>
                  <a:srgbClr val="262626"/>
                </a:solidFill>
                <a:latin typeface="Garamond"/>
              </a:rPr>
              <a:t>bir</a:t>
            </a:r>
            <a:r>
              <a:rPr lang="en-GB" sz="1900" b="0" strike="noStrike" spc="-1" dirty="0">
                <a:solidFill>
                  <a:srgbClr val="262626"/>
                </a:solidFill>
                <a:latin typeface="Garamond"/>
              </a:rPr>
              <a:t> </a:t>
            </a:r>
            <a:r>
              <a:rPr lang="en-GB" sz="1900" b="0" strike="noStrike" spc="-1" dirty="0" err="1">
                <a:solidFill>
                  <a:srgbClr val="262626"/>
                </a:solidFill>
                <a:latin typeface="Garamond"/>
              </a:rPr>
              <a:t>parçasıdır</a:t>
            </a:r>
            <a:r>
              <a:rPr lang="en-GB" sz="1900" b="0" strike="noStrike" spc="-1" dirty="0">
                <a:solidFill>
                  <a:srgbClr val="262626"/>
                </a:solidFill>
                <a:latin typeface="Garamond"/>
              </a:rPr>
              <a:t>. Sivil </a:t>
            </a:r>
            <a:r>
              <a:rPr lang="en-GB" sz="1900" b="0" strike="noStrike" spc="-1" dirty="0" err="1">
                <a:solidFill>
                  <a:srgbClr val="262626"/>
                </a:solidFill>
                <a:latin typeface="Garamond"/>
              </a:rPr>
              <a:t>toplum</a:t>
            </a:r>
            <a:r>
              <a:rPr lang="en-GB" sz="1900" b="0" strike="noStrike" spc="-1" dirty="0">
                <a:solidFill>
                  <a:srgbClr val="262626"/>
                </a:solidFill>
                <a:latin typeface="Garamond"/>
              </a:rPr>
              <a:t>; </a:t>
            </a:r>
            <a:r>
              <a:rPr lang="en-GB" sz="1900" b="0" strike="noStrike" spc="-1" dirty="0" err="1">
                <a:solidFill>
                  <a:srgbClr val="262626"/>
                </a:solidFill>
                <a:latin typeface="Garamond"/>
              </a:rPr>
              <a:t>medyayı</a:t>
            </a:r>
            <a:r>
              <a:rPr lang="en-GB" sz="1900" b="0" strike="noStrike" spc="-1" dirty="0">
                <a:solidFill>
                  <a:srgbClr val="262626"/>
                </a:solidFill>
                <a:latin typeface="Garamond"/>
              </a:rPr>
              <a:t>, </a:t>
            </a:r>
            <a:r>
              <a:rPr lang="en-GB" sz="1900" b="0" strike="noStrike" spc="-1" dirty="0" err="1">
                <a:solidFill>
                  <a:srgbClr val="262626"/>
                </a:solidFill>
                <a:latin typeface="Garamond"/>
              </a:rPr>
              <a:t>çeşitli</a:t>
            </a:r>
            <a:r>
              <a:rPr lang="en-GB" sz="1900" b="0" strike="noStrike" spc="-1" dirty="0">
                <a:solidFill>
                  <a:srgbClr val="262626"/>
                </a:solidFill>
                <a:latin typeface="Garamond"/>
              </a:rPr>
              <a:t> </a:t>
            </a:r>
            <a:r>
              <a:rPr lang="en-GB" sz="1900" b="0" strike="noStrike" spc="-1" dirty="0" err="1">
                <a:solidFill>
                  <a:srgbClr val="262626"/>
                </a:solidFill>
                <a:latin typeface="Garamond"/>
              </a:rPr>
              <a:t>dernek</a:t>
            </a:r>
            <a:r>
              <a:rPr lang="en-GB" sz="1900" b="0" strike="noStrike" spc="-1" dirty="0">
                <a:solidFill>
                  <a:srgbClr val="262626"/>
                </a:solidFill>
                <a:latin typeface="Garamond"/>
              </a:rPr>
              <a:t> </a:t>
            </a:r>
            <a:r>
              <a:rPr lang="en-GB" sz="1900" b="0" strike="noStrike" spc="-1" dirty="0" err="1">
                <a:solidFill>
                  <a:srgbClr val="262626"/>
                </a:solidFill>
                <a:latin typeface="Garamond"/>
              </a:rPr>
              <a:t>ve</a:t>
            </a:r>
            <a:r>
              <a:rPr lang="en-GB" sz="1900" b="0" strike="noStrike" spc="-1" dirty="0">
                <a:solidFill>
                  <a:srgbClr val="262626"/>
                </a:solidFill>
                <a:latin typeface="Garamond"/>
              </a:rPr>
              <a:t> </a:t>
            </a:r>
            <a:r>
              <a:rPr lang="en-GB" sz="1900" b="0" strike="noStrike" spc="-1" dirty="0" err="1">
                <a:solidFill>
                  <a:srgbClr val="262626"/>
                </a:solidFill>
                <a:latin typeface="Garamond"/>
              </a:rPr>
              <a:t>örgütleri</a:t>
            </a:r>
            <a:r>
              <a:rPr lang="en-GB" sz="1900" b="0" strike="noStrike" spc="-1" dirty="0">
                <a:solidFill>
                  <a:srgbClr val="262626"/>
                </a:solidFill>
                <a:latin typeface="Garamond"/>
              </a:rPr>
              <a:t> (</a:t>
            </a:r>
            <a:r>
              <a:rPr lang="en-GB" sz="1900" b="0" strike="noStrike" spc="-1" dirty="0" err="1">
                <a:solidFill>
                  <a:srgbClr val="262626"/>
                </a:solidFill>
                <a:latin typeface="Garamond"/>
              </a:rPr>
              <a:t>örneğin</a:t>
            </a:r>
            <a:r>
              <a:rPr lang="en-GB" sz="1900" b="0" strike="noStrike" spc="-1" dirty="0">
                <a:solidFill>
                  <a:srgbClr val="262626"/>
                </a:solidFill>
                <a:latin typeface="Garamond"/>
              </a:rPr>
              <a:t> </a:t>
            </a:r>
            <a:r>
              <a:rPr lang="en-GB" sz="1900" b="0" strike="noStrike" spc="-1" dirty="0" err="1">
                <a:solidFill>
                  <a:srgbClr val="262626"/>
                </a:solidFill>
                <a:latin typeface="Garamond"/>
              </a:rPr>
              <a:t>kadın</a:t>
            </a:r>
            <a:r>
              <a:rPr lang="en-GB" sz="1900" b="0" strike="noStrike" spc="-1" dirty="0">
                <a:solidFill>
                  <a:srgbClr val="262626"/>
                </a:solidFill>
                <a:latin typeface="Garamond"/>
              </a:rPr>
              <a:t> </a:t>
            </a:r>
            <a:r>
              <a:rPr lang="en-GB" sz="1900" b="0" strike="noStrike" spc="-1" dirty="0" err="1">
                <a:solidFill>
                  <a:srgbClr val="262626"/>
                </a:solidFill>
                <a:latin typeface="Garamond"/>
              </a:rPr>
              <a:t>dernekleri</a:t>
            </a:r>
            <a:r>
              <a:rPr lang="en-GB" sz="1900" b="0" strike="noStrike" spc="-1" dirty="0">
                <a:solidFill>
                  <a:srgbClr val="262626"/>
                </a:solidFill>
                <a:latin typeface="Garamond"/>
              </a:rPr>
              <a:t>, </a:t>
            </a:r>
            <a:r>
              <a:rPr lang="en-GB" sz="1900" b="0" strike="noStrike" spc="-1" dirty="0" err="1">
                <a:solidFill>
                  <a:srgbClr val="262626"/>
                </a:solidFill>
                <a:latin typeface="Garamond"/>
              </a:rPr>
              <a:t>taksi</a:t>
            </a:r>
            <a:r>
              <a:rPr lang="en-GB" sz="1900" b="0" strike="noStrike" spc="-1" dirty="0">
                <a:solidFill>
                  <a:srgbClr val="262626"/>
                </a:solidFill>
                <a:latin typeface="Garamond"/>
              </a:rPr>
              <a:t> </a:t>
            </a:r>
            <a:r>
              <a:rPr lang="en-GB" sz="1900" b="0" strike="noStrike" spc="-1" dirty="0" err="1">
                <a:solidFill>
                  <a:srgbClr val="262626"/>
                </a:solidFill>
                <a:latin typeface="Garamond"/>
              </a:rPr>
              <a:t>dernekleri</a:t>
            </a:r>
            <a:r>
              <a:rPr lang="en-GB" sz="1900" b="0" strike="noStrike" spc="-1" dirty="0">
                <a:solidFill>
                  <a:srgbClr val="262626"/>
                </a:solidFill>
                <a:latin typeface="Garamond"/>
              </a:rPr>
              <a:t>, </a:t>
            </a:r>
            <a:r>
              <a:rPr lang="en-GB" sz="1900" b="0" strike="noStrike" spc="-1" dirty="0" err="1">
                <a:solidFill>
                  <a:srgbClr val="262626"/>
                </a:solidFill>
                <a:latin typeface="Garamond"/>
              </a:rPr>
              <a:t>inşaat</a:t>
            </a:r>
            <a:r>
              <a:rPr lang="en-GB" sz="1900" b="0" strike="noStrike" spc="-1" dirty="0">
                <a:solidFill>
                  <a:srgbClr val="262626"/>
                </a:solidFill>
                <a:latin typeface="Garamond"/>
              </a:rPr>
              <a:t> </a:t>
            </a:r>
            <a:r>
              <a:rPr lang="en-GB" sz="1900" b="0" strike="noStrike" spc="-1" dirty="0" err="1">
                <a:solidFill>
                  <a:srgbClr val="262626"/>
                </a:solidFill>
                <a:latin typeface="Garamond"/>
              </a:rPr>
              <a:t>dernekleri</a:t>
            </a:r>
            <a:r>
              <a:rPr lang="en-GB" sz="1900" b="0" strike="noStrike" spc="-1" dirty="0">
                <a:solidFill>
                  <a:srgbClr val="262626"/>
                </a:solidFill>
                <a:latin typeface="Garamond"/>
              </a:rPr>
              <a:t>, </a:t>
            </a:r>
            <a:r>
              <a:rPr lang="en-GB" sz="1900" b="0" strike="noStrike" spc="-1" dirty="0" err="1">
                <a:solidFill>
                  <a:srgbClr val="262626"/>
                </a:solidFill>
                <a:latin typeface="Garamond"/>
              </a:rPr>
              <a:t>gönüllü</a:t>
            </a:r>
            <a:r>
              <a:rPr lang="en-GB" sz="1900" b="0" strike="noStrike" spc="-1" dirty="0">
                <a:solidFill>
                  <a:srgbClr val="262626"/>
                </a:solidFill>
                <a:latin typeface="Garamond"/>
              </a:rPr>
              <a:t> </a:t>
            </a:r>
            <a:r>
              <a:rPr lang="en-GB" sz="1900" b="0" strike="noStrike" spc="-1" dirty="0" err="1">
                <a:solidFill>
                  <a:srgbClr val="262626"/>
                </a:solidFill>
                <a:latin typeface="Garamond"/>
              </a:rPr>
              <a:t>gruplar</a:t>
            </a:r>
            <a:r>
              <a:rPr lang="en-GB" sz="1900" b="0" strike="noStrike" spc="-1" dirty="0">
                <a:solidFill>
                  <a:srgbClr val="262626"/>
                </a:solidFill>
                <a:latin typeface="Garamond"/>
              </a:rPr>
              <a:t>, </a:t>
            </a:r>
            <a:r>
              <a:rPr lang="en-GB" sz="1900" b="0" strike="noStrike" spc="-1" dirty="0" err="1">
                <a:solidFill>
                  <a:srgbClr val="262626"/>
                </a:solidFill>
                <a:latin typeface="Garamond"/>
              </a:rPr>
              <a:t>sendikalar</a:t>
            </a:r>
            <a:r>
              <a:rPr lang="en-GB" sz="1900" b="0" strike="noStrike" spc="-1" dirty="0">
                <a:solidFill>
                  <a:srgbClr val="262626"/>
                </a:solidFill>
                <a:latin typeface="Garamond"/>
              </a:rPr>
              <a:t>, </a:t>
            </a:r>
            <a:r>
              <a:rPr lang="en-GB" sz="1900" b="0" strike="noStrike" spc="-1" dirty="0" err="1">
                <a:solidFill>
                  <a:srgbClr val="262626"/>
                </a:solidFill>
                <a:latin typeface="Garamond"/>
              </a:rPr>
              <a:t>spor</a:t>
            </a:r>
            <a:r>
              <a:rPr lang="en-GB" sz="1900" b="0" strike="noStrike" spc="-1" dirty="0">
                <a:solidFill>
                  <a:srgbClr val="262626"/>
                </a:solidFill>
                <a:latin typeface="Garamond"/>
              </a:rPr>
              <a:t> </a:t>
            </a:r>
            <a:r>
              <a:rPr lang="en-GB" sz="1900" b="0" strike="noStrike" spc="-1" dirty="0" err="1">
                <a:solidFill>
                  <a:srgbClr val="262626"/>
                </a:solidFill>
                <a:latin typeface="Garamond"/>
              </a:rPr>
              <a:t>federasyonları</a:t>
            </a:r>
            <a:r>
              <a:rPr lang="en-GB" sz="1900" b="0" strike="noStrike" spc="-1" dirty="0">
                <a:solidFill>
                  <a:srgbClr val="262626"/>
                </a:solidFill>
                <a:latin typeface="Garamond"/>
              </a:rPr>
              <a:t> </a:t>
            </a:r>
            <a:r>
              <a:rPr lang="en-GB" sz="1900" b="0" strike="noStrike" spc="-1" dirty="0" err="1">
                <a:solidFill>
                  <a:srgbClr val="262626"/>
                </a:solidFill>
                <a:latin typeface="Garamond"/>
              </a:rPr>
              <a:t>ve</a:t>
            </a:r>
            <a:r>
              <a:rPr lang="en-GB" sz="1900" b="0" strike="noStrike" spc="-1" dirty="0">
                <a:solidFill>
                  <a:srgbClr val="262626"/>
                </a:solidFill>
                <a:latin typeface="Garamond"/>
              </a:rPr>
              <a:t> </a:t>
            </a:r>
            <a:r>
              <a:rPr lang="en-GB" sz="1900" b="0" strike="noStrike" spc="-1" dirty="0" err="1">
                <a:solidFill>
                  <a:srgbClr val="262626"/>
                </a:solidFill>
                <a:latin typeface="Garamond"/>
              </a:rPr>
              <a:t>diğer</a:t>
            </a:r>
            <a:r>
              <a:rPr lang="en-GB" sz="1900" b="0" strike="noStrike" spc="-1" dirty="0">
                <a:solidFill>
                  <a:srgbClr val="262626"/>
                </a:solidFill>
                <a:latin typeface="Garamond"/>
              </a:rPr>
              <a:t> </a:t>
            </a:r>
            <a:r>
              <a:rPr lang="en-GB" sz="1900" b="0" strike="noStrike" spc="-1" dirty="0" err="1">
                <a:solidFill>
                  <a:srgbClr val="262626"/>
                </a:solidFill>
                <a:latin typeface="Garamond"/>
              </a:rPr>
              <a:t>çıkar</a:t>
            </a:r>
            <a:r>
              <a:rPr lang="en-GB" sz="1900" b="0" strike="noStrike" spc="-1" dirty="0">
                <a:solidFill>
                  <a:srgbClr val="262626"/>
                </a:solidFill>
                <a:latin typeface="Garamond"/>
              </a:rPr>
              <a:t>, </a:t>
            </a:r>
            <a:r>
              <a:rPr lang="en-GB" sz="1900" b="0" strike="noStrike" spc="-1" dirty="0" err="1">
                <a:solidFill>
                  <a:srgbClr val="262626"/>
                </a:solidFill>
                <a:latin typeface="Garamond"/>
              </a:rPr>
              <a:t>savunuculuk</a:t>
            </a:r>
            <a:r>
              <a:rPr lang="en-GB" sz="1900" b="0" strike="noStrike" spc="-1" dirty="0">
                <a:solidFill>
                  <a:srgbClr val="262626"/>
                </a:solidFill>
                <a:latin typeface="Garamond"/>
              </a:rPr>
              <a:t> </a:t>
            </a:r>
            <a:r>
              <a:rPr lang="en-GB" sz="1900" b="0" strike="noStrike" spc="-1" dirty="0" err="1">
                <a:solidFill>
                  <a:srgbClr val="262626"/>
                </a:solidFill>
                <a:latin typeface="Garamond"/>
              </a:rPr>
              <a:t>veya</a:t>
            </a:r>
            <a:r>
              <a:rPr lang="en-GB" sz="1900" b="0" strike="noStrike" spc="-1" dirty="0">
                <a:solidFill>
                  <a:srgbClr val="262626"/>
                </a:solidFill>
                <a:latin typeface="Garamond"/>
              </a:rPr>
              <a:t> </a:t>
            </a:r>
            <a:r>
              <a:rPr lang="en-GB" sz="1900" b="0" strike="noStrike" spc="-1" dirty="0" err="1">
                <a:solidFill>
                  <a:srgbClr val="262626"/>
                </a:solidFill>
                <a:latin typeface="Garamond"/>
              </a:rPr>
              <a:t>lobi</a:t>
            </a:r>
            <a:r>
              <a:rPr lang="en-GB" sz="1900" b="0" strike="noStrike" spc="-1" dirty="0">
                <a:solidFill>
                  <a:srgbClr val="262626"/>
                </a:solidFill>
                <a:latin typeface="Garamond"/>
              </a:rPr>
              <a:t> </a:t>
            </a:r>
            <a:r>
              <a:rPr lang="en-GB" sz="1900" b="0" strike="noStrike" spc="-1" dirty="0" err="1">
                <a:solidFill>
                  <a:srgbClr val="262626"/>
                </a:solidFill>
                <a:latin typeface="Garamond"/>
              </a:rPr>
              <a:t>gruplarını</a:t>
            </a:r>
            <a:r>
              <a:rPr lang="en-GB" sz="1900" b="0" strike="noStrike" spc="-1" dirty="0">
                <a:solidFill>
                  <a:srgbClr val="262626"/>
                </a:solidFill>
                <a:latin typeface="Garamond"/>
              </a:rPr>
              <a:t>) </a:t>
            </a:r>
            <a:r>
              <a:rPr lang="en-GB" sz="1900" b="0" strike="noStrike" spc="-1" dirty="0" err="1">
                <a:solidFill>
                  <a:srgbClr val="262626"/>
                </a:solidFill>
                <a:latin typeface="Garamond"/>
              </a:rPr>
              <a:t>içerir</a:t>
            </a:r>
            <a:r>
              <a:rPr lang="en-GB" sz="1900" b="0" strike="noStrike" spc="-1" dirty="0">
                <a:solidFill>
                  <a:srgbClr val="262626"/>
                </a:solidFill>
                <a:latin typeface="Garamond"/>
              </a:rPr>
              <a:t>.  </a:t>
            </a:r>
            <a:endParaRPr lang="en-US" sz="1900" b="0" strike="noStrike" spc="-1" dirty="0">
              <a:solidFill>
                <a:srgbClr val="000000"/>
              </a:solidFill>
              <a:latin typeface="Calibri"/>
            </a:endParaRPr>
          </a:p>
        </p:txBody>
      </p:sp>
      <p:sp>
        <p:nvSpPr>
          <p:cNvPr id="634"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2556943-CED1-447A-B291-3AAEDD4298AF}" type="slidenum">
              <a:rPr lang="en-US" sz="1200" b="0" strike="noStrike" spc="-1">
                <a:solidFill>
                  <a:srgbClr val="898989"/>
                </a:solidFill>
                <a:latin typeface="Calibri"/>
              </a:rPr>
              <a:t>2</a:t>
            </a:fld>
            <a:endParaRPr lang="en-US" sz="1200" b="0" strike="noStrike" spc="-1">
              <a:solidFill>
                <a:srgbClr val="000000"/>
              </a:solidFill>
              <a:latin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 name="TextBox 634"/>
          <p:cNvSpPr txBox="1"/>
          <p:nvPr/>
        </p:nvSpPr>
        <p:spPr>
          <a:xfrm>
            <a:off x="838080" y="1232452"/>
            <a:ext cx="10515600" cy="796507"/>
          </a:xfrm>
          <a:prstGeom prst="rect">
            <a:avLst/>
          </a:prstGeom>
          <a:noFill/>
          <a:ln w="0">
            <a:noFill/>
          </a:ln>
        </p:spPr>
        <p:txBody>
          <a:bodyPr anchor="ctr">
            <a:noAutofit/>
          </a:bodyPr>
          <a:lstStyle/>
          <a:p>
            <a:pPr algn="l" rtl="0">
              <a:lnSpc>
                <a:spcPct val="9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br>
              <a:rPr dirty="0"/>
            </a:br>
            <a:r>
              <a:rPr lang="en-GB" dirty="0"/>
              <a:t>               </a:t>
            </a:r>
            <a:r>
              <a:rPr lang="en-US" sz="4400" b="0" strike="noStrike" spc="-1" dirty="0">
                <a:solidFill>
                  <a:srgbClr val="000000"/>
                </a:solidFill>
                <a:latin typeface="Garamond"/>
              </a:rPr>
              <a:t>Sivil </a:t>
            </a:r>
            <a:r>
              <a:rPr lang="en-US" sz="4400" b="0" strike="noStrike" spc="-1" dirty="0" err="1">
                <a:solidFill>
                  <a:srgbClr val="000000"/>
                </a:solidFill>
                <a:latin typeface="Garamond"/>
              </a:rPr>
              <a:t>toplum</a:t>
            </a:r>
            <a:r>
              <a:rPr lang="en-US" sz="4400" b="0" strike="noStrike" spc="-1" dirty="0">
                <a:solidFill>
                  <a:srgbClr val="000000"/>
                </a:solidFill>
                <a:latin typeface="Garamond"/>
              </a:rPr>
              <a:t> </a:t>
            </a:r>
            <a:r>
              <a:rPr lang="en-US" sz="4400" b="0" strike="noStrike" spc="-1" dirty="0" err="1">
                <a:solidFill>
                  <a:srgbClr val="000000"/>
                </a:solidFill>
                <a:latin typeface="Garamond"/>
              </a:rPr>
              <a:t>örgütleri</a:t>
            </a:r>
            <a:r>
              <a:rPr lang="en-US" sz="4400" b="0" strike="noStrike" spc="-1" dirty="0">
                <a:solidFill>
                  <a:srgbClr val="000000"/>
                </a:solidFill>
                <a:latin typeface="Garamond"/>
              </a:rPr>
              <a:t> </a:t>
            </a:r>
            <a:r>
              <a:rPr lang="en-US" sz="4400" b="0" strike="noStrike" spc="-1" dirty="0" err="1">
                <a:solidFill>
                  <a:srgbClr val="000000"/>
                </a:solidFill>
                <a:latin typeface="Garamond"/>
              </a:rPr>
              <a:t>neden</a:t>
            </a:r>
            <a:r>
              <a:rPr lang="en-US" sz="4400" b="0" strike="noStrike" spc="-1" dirty="0">
                <a:solidFill>
                  <a:srgbClr val="000000"/>
                </a:solidFill>
                <a:latin typeface="Garamond"/>
              </a:rPr>
              <a:t> </a:t>
            </a:r>
            <a:r>
              <a:rPr lang="en-US" sz="4400" b="0" strike="noStrike" spc="-1" dirty="0" err="1">
                <a:solidFill>
                  <a:srgbClr val="000000"/>
                </a:solidFill>
                <a:latin typeface="Garamond"/>
              </a:rPr>
              <a:t>kuruldu</a:t>
            </a:r>
            <a:r>
              <a:rPr lang="en-US" sz="4400" b="0" strike="noStrike" spc="-1" dirty="0">
                <a:solidFill>
                  <a:srgbClr val="000000"/>
                </a:solidFill>
                <a:latin typeface="Garamond"/>
              </a:rPr>
              <a:t>?</a:t>
            </a:r>
            <a:br>
              <a:rPr dirty="0"/>
            </a:br>
            <a:endParaRPr lang="en-US" sz="4400" b="0" strike="noStrike" spc="-1" dirty="0">
              <a:solidFill>
                <a:srgbClr val="000000"/>
              </a:solidFill>
              <a:latin typeface="Calibri Light"/>
            </a:endParaRPr>
          </a:p>
        </p:txBody>
      </p:sp>
      <p:sp>
        <p:nvSpPr>
          <p:cNvPr id="636" name="TextBox 635"/>
          <p:cNvSpPr txBox="1"/>
          <p:nvPr/>
        </p:nvSpPr>
        <p:spPr>
          <a:xfrm>
            <a:off x="838080" y="2445026"/>
            <a:ext cx="10515600" cy="3931654"/>
          </a:xfrm>
          <a:prstGeom prst="rect">
            <a:avLst/>
          </a:prstGeom>
          <a:noFill/>
          <a:ln w="0">
            <a:noFill/>
          </a:ln>
        </p:spPr>
        <p:txBody>
          <a:bodyPr>
            <a:normAutofit fontScale="97000"/>
          </a:bodyPr>
          <a:lstStyle/>
          <a:p>
            <a:pPr marL="228600" indent="-228600" algn="l" rtl="0">
              <a:lnSpc>
                <a:spcPct val="100000"/>
              </a:lnSpc>
              <a:spcBef>
                <a:spcPts val="473"/>
              </a:spcBef>
              <a:spcAft>
                <a:spcPts val="598"/>
              </a:spcAft>
              <a:buClr>
                <a:srgbClr val="83992A"/>
              </a:buClr>
              <a:buSzPct val="115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1900" b="0" strike="noStrike" spc="-1" dirty="0">
                <a:solidFill>
                  <a:srgbClr val="262626"/>
                </a:solidFill>
                <a:latin typeface="Garamond"/>
              </a:rPr>
              <a:t>Sivil </a:t>
            </a:r>
            <a:r>
              <a:rPr lang="en-GB" sz="1900" b="0" strike="noStrike" spc="-1" dirty="0" err="1">
                <a:solidFill>
                  <a:srgbClr val="262626"/>
                </a:solidFill>
                <a:latin typeface="Garamond"/>
              </a:rPr>
              <a:t>toplum</a:t>
            </a:r>
            <a:r>
              <a:rPr lang="en-GB" sz="1900" b="0" strike="noStrike" spc="-1" dirty="0">
                <a:solidFill>
                  <a:srgbClr val="262626"/>
                </a:solidFill>
                <a:latin typeface="Garamond"/>
              </a:rPr>
              <a:t> </a:t>
            </a:r>
            <a:r>
              <a:rPr lang="en-GB" sz="1900" b="0" strike="noStrike" spc="-1" dirty="0" err="1">
                <a:solidFill>
                  <a:srgbClr val="262626"/>
                </a:solidFill>
                <a:latin typeface="Garamond"/>
              </a:rPr>
              <a:t>örgütlerinin</a:t>
            </a:r>
            <a:r>
              <a:rPr lang="en-GB" sz="1900" b="0" strike="noStrike" spc="-1" dirty="0">
                <a:solidFill>
                  <a:srgbClr val="262626"/>
                </a:solidFill>
                <a:latin typeface="Garamond"/>
              </a:rPr>
              <a:t> </a:t>
            </a:r>
            <a:r>
              <a:rPr lang="en-GB" sz="1900" b="0" strike="noStrike" spc="-1" dirty="0" err="1">
                <a:solidFill>
                  <a:srgbClr val="262626"/>
                </a:solidFill>
                <a:latin typeface="Garamond"/>
              </a:rPr>
              <a:t>kurulmasının</a:t>
            </a:r>
            <a:r>
              <a:rPr lang="en-GB" sz="1900" b="0" strike="noStrike" spc="-1" dirty="0">
                <a:solidFill>
                  <a:srgbClr val="262626"/>
                </a:solidFill>
                <a:latin typeface="Garamond"/>
              </a:rPr>
              <a:t> </a:t>
            </a:r>
            <a:r>
              <a:rPr lang="en-GB" sz="1900" b="0" strike="noStrike" spc="-1" dirty="0" err="1">
                <a:solidFill>
                  <a:srgbClr val="262626"/>
                </a:solidFill>
                <a:latin typeface="Garamond"/>
              </a:rPr>
              <a:t>çeşitli</a:t>
            </a:r>
            <a:r>
              <a:rPr lang="en-GB" sz="1900" b="0" strike="noStrike" spc="-1" dirty="0">
                <a:solidFill>
                  <a:srgbClr val="262626"/>
                </a:solidFill>
                <a:latin typeface="Garamond"/>
              </a:rPr>
              <a:t> </a:t>
            </a:r>
            <a:r>
              <a:rPr lang="en-GB" sz="1900" b="0" strike="noStrike" spc="-1" dirty="0" err="1">
                <a:solidFill>
                  <a:srgbClr val="262626"/>
                </a:solidFill>
                <a:latin typeface="Garamond"/>
              </a:rPr>
              <a:t>nedenleri</a:t>
            </a:r>
            <a:r>
              <a:rPr lang="en-GB" sz="1900" b="0" strike="noStrike" spc="-1" dirty="0">
                <a:solidFill>
                  <a:srgbClr val="262626"/>
                </a:solidFill>
                <a:latin typeface="Garamond"/>
              </a:rPr>
              <a:t> </a:t>
            </a:r>
            <a:r>
              <a:rPr lang="en-GB" sz="1900" b="0" strike="noStrike" spc="-1" dirty="0" err="1">
                <a:solidFill>
                  <a:srgbClr val="262626"/>
                </a:solidFill>
                <a:latin typeface="Garamond"/>
              </a:rPr>
              <a:t>vardır</a:t>
            </a:r>
            <a:r>
              <a:rPr lang="en-GB" sz="1900" b="0" strike="noStrike" spc="-1" dirty="0">
                <a:solidFill>
                  <a:srgbClr val="262626"/>
                </a:solidFill>
                <a:latin typeface="Garamond"/>
              </a:rPr>
              <a:t>. </a:t>
            </a:r>
            <a:r>
              <a:rPr lang="en-GB" sz="1900" b="0" strike="noStrike" spc="-1" dirty="0" err="1">
                <a:solidFill>
                  <a:srgbClr val="262626"/>
                </a:solidFill>
                <a:latin typeface="Garamond"/>
              </a:rPr>
              <a:t>Birincisi</a:t>
            </a:r>
            <a:r>
              <a:rPr lang="en-GB" sz="1900" b="0" strike="noStrike" spc="-1" dirty="0">
                <a:solidFill>
                  <a:srgbClr val="262626"/>
                </a:solidFill>
                <a:latin typeface="Garamond"/>
              </a:rPr>
              <a:t>, </a:t>
            </a:r>
            <a:r>
              <a:rPr lang="en-GB" sz="1900" b="0" strike="noStrike" spc="-1" dirty="0" err="1">
                <a:solidFill>
                  <a:srgbClr val="262626"/>
                </a:solidFill>
                <a:latin typeface="Garamond"/>
              </a:rPr>
              <a:t>sivil</a:t>
            </a:r>
            <a:r>
              <a:rPr lang="en-GB" sz="1900" b="0" strike="noStrike" spc="-1" dirty="0">
                <a:solidFill>
                  <a:srgbClr val="262626"/>
                </a:solidFill>
                <a:latin typeface="Garamond"/>
              </a:rPr>
              <a:t> </a:t>
            </a:r>
            <a:r>
              <a:rPr lang="en-GB" sz="1900" b="0" strike="noStrike" spc="-1" dirty="0" err="1">
                <a:solidFill>
                  <a:srgbClr val="262626"/>
                </a:solidFill>
                <a:latin typeface="Garamond"/>
              </a:rPr>
              <a:t>toplum</a:t>
            </a:r>
            <a:r>
              <a:rPr lang="en-GB" sz="1900" b="0" strike="noStrike" spc="-1" dirty="0">
                <a:solidFill>
                  <a:srgbClr val="262626"/>
                </a:solidFill>
                <a:latin typeface="Garamond"/>
              </a:rPr>
              <a:t> </a:t>
            </a:r>
            <a:r>
              <a:rPr lang="en-GB" sz="1900" b="0" strike="noStrike" spc="-1" dirty="0" err="1">
                <a:solidFill>
                  <a:srgbClr val="262626"/>
                </a:solidFill>
                <a:latin typeface="Garamond"/>
              </a:rPr>
              <a:t>örgütleri</a:t>
            </a:r>
            <a:r>
              <a:rPr lang="en-GB" sz="1900" b="0" strike="noStrike" spc="-1" dirty="0">
                <a:solidFill>
                  <a:srgbClr val="262626"/>
                </a:solidFill>
                <a:latin typeface="Garamond"/>
              </a:rPr>
              <a:t> "</a:t>
            </a:r>
            <a:r>
              <a:rPr lang="en-GB" sz="1900" b="0" strike="noStrike" spc="-1" dirty="0" err="1">
                <a:solidFill>
                  <a:srgbClr val="262626"/>
                </a:solidFill>
                <a:latin typeface="Garamond"/>
              </a:rPr>
              <a:t>Batı</a:t>
            </a:r>
            <a:r>
              <a:rPr lang="en-GB" sz="1900" b="0" strike="noStrike" spc="-1" dirty="0">
                <a:solidFill>
                  <a:srgbClr val="262626"/>
                </a:solidFill>
                <a:latin typeface="Garamond"/>
              </a:rPr>
              <a:t> </a:t>
            </a:r>
            <a:r>
              <a:rPr lang="en-GB" sz="1900" b="0" strike="noStrike" spc="-1" dirty="0" err="1">
                <a:solidFill>
                  <a:srgbClr val="262626"/>
                </a:solidFill>
                <a:latin typeface="Garamond"/>
              </a:rPr>
              <a:t>demokrasilerinin</a:t>
            </a:r>
            <a:r>
              <a:rPr lang="en-GB" sz="1900" b="0" strike="noStrike" spc="-1" dirty="0">
                <a:solidFill>
                  <a:srgbClr val="262626"/>
                </a:solidFill>
                <a:latin typeface="Garamond"/>
              </a:rPr>
              <a:t>" </a:t>
            </a:r>
            <a:r>
              <a:rPr lang="en-GB" sz="1900" b="0" strike="noStrike" spc="-1" dirty="0" err="1">
                <a:solidFill>
                  <a:srgbClr val="262626"/>
                </a:solidFill>
                <a:latin typeface="Garamond"/>
              </a:rPr>
              <a:t>doğuşu</a:t>
            </a:r>
            <a:r>
              <a:rPr lang="en-GB" sz="1900" b="0" strike="noStrike" spc="-1" dirty="0">
                <a:solidFill>
                  <a:srgbClr val="262626"/>
                </a:solidFill>
                <a:latin typeface="Garamond"/>
              </a:rPr>
              <a:t> </a:t>
            </a:r>
            <a:r>
              <a:rPr lang="en-GB" sz="1900" b="0" strike="noStrike" spc="-1" dirty="0" err="1">
                <a:solidFill>
                  <a:srgbClr val="262626"/>
                </a:solidFill>
                <a:latin typeface="Garamond"/>
              </a:rPr>
              <a:t>ve</a:t>
            </a:r>
            <a:r>
              <a:rPr lang="en-GB" sz="1900" b="0" strike="noStrike" spc="-1" dirty="0">
                <a:solidFill>
                  <a:srgbClr val="262626"/>
                </a:solidFill>
                <a:latin typeface="Garamond"/>
              </a:rPr>
              <a:t> </a:t>
            </a:r>
            <a:r>
              <a:rPr lang="en-GB" sz="1900" b="0" strike="noStrike" spc="-1" dirty="0" err="1">
                <a:solidFill>
                  <a:srgbClr val="262626"/>
                </a:solidFill>
                <a:latin typeface="Garamond"/>
              </a:rPr>
              <a:t>gelişmesiyle</a:t>
            </a:r>
            <a:r>
              <a:rPr lang="en-GB" sz="1900" b="0" strike="noStrike" spc="-1" dirty="0">
                <a:solidFill>
                  <a:srgbClr val="262626"/>
                </a:solidFill>
                <a:latin typeface="Garamond"/>
              </a:rPr>
              <a:t> </a:t>
            </a:r>
            <a:r>
              <a:rPr lang="en-GB" sz="1900" b="0" strike="noStrike" spc="-1" dirty="0" err="1">
                <a:solidFill>
                  <a:srgbClr val="262626"/>
                </a:solidFill>
                <a:latin typeface="Garamond"/>
              </a:rPr>
              <a:t>birlikte</a:t>
            </a:r>
            <a:r>
              <a:rPr lang="en-GB" sz="1900" b="0" strike="noStrike" spc="-1" dirty="0">
                <a:solidFill>
                  <a:srgbClr val="262626"/>
                </a:solidFill>
                <a:latin typeface="Garamond"/>
              </a:rPr>
              <a:t> </a:t>
            </a:r>
            <a:r>
              <a:rPr lang="en-GB" sz="1900" b="0" strike="noStrike" spc="-1" dirty="0" err="1">
                <a:solidFill>
                  <a:srgbClr val="262626"/>
                </a:solidFill>
                <a:latin typeface="Garamond"/>
              </a:rPr>
              <a:t>kurulmuş</a:t>
            </a:r>
            <a:r>
              <a:rPr lang="en-GB" sz="1900" b="0" strike="noStrike" spc="-1" dirty="0">
                <a:solidFill>
                  <a:srgbClr val="262626"/>
                </a:solidFill>
                <a:latin typeface="Garamond"/>
              </a:rPr>
              <a:t> </a:t>
            </a:r>
            <a:r>
              <a:rPr lang="en-GB" sz="1900" b="0" strike="noStrike" spc="-1" dirty="0" err="1">
                <a:solidFill>
                  <a:srgbClr val="262626"/>
                </a:solidFill>
                <a:latin typeface="Garamond"/>
              </a:rPr>
              <a:t>ve</a:t>
            </a:r>
            <a:r>
              <a:rPr lang="en-GB" sz="1900" b="0" strike="noStrike" spc="-1" dirty="0">
                <a:solidFill>
                  <a:srgbClr val="262626"/>
                </a:solidFill>
                <a:latin typeface="Garamond"/>
              </a:rPr>
              <a:t> </a:t>
            </a:r>
            <a:r>
              <a:rPr lang="en-GB" sz="1900" b="0" strike="noStrike" spc="-1" dirty="0" err="1">
                <a:solidFill>
                  <a:srgbClr val="262626"/>
                </a:solidFill>
                <a:latin typeface="Garamond"/>
              </a:rPr>
              <a:t>gelişmiştir</a:t>
            </a:r>
            <a:r>
              <a:rPr lang="en-GB" sz="1900" b="0" strike="noStrike" spc="-1" dirty="0">
                <a:solidFill>
                  <a:srgbClr val="262626"/>
                </a:solidFill>
                <a:latin typeface="Garamond"/>
              </a:rPr>
              <a:t>; </a:t>
            </a:r>
            <a:r>
              <a:rPr lang="en-GB" sz="1900" b="0" strike="noStrike" spc="-1" dirty="0" err="1">
                <a:solidFill>
                  <a:srgbClr val="262626"/>
                </a:solidFill>
                <a:latin typeface="Garamond"/>
              </a:rPr>
              <a:t>yani</a:t>
            </a:r>
            <a:r>
              <a:rPr lang="en-GB" sz="1900" b="0" strike="noStrike" spc="-1" dirty="0">
                <a:solidFill>
                  <a:srgbClr val="262626"/>
                </a:solidFill>
                <a:latin typeface="Garamond"/>
              </a:rPr>
              <a:t> </a:t>
            </a:r>
            <a:r>
              <a:rPr lang="en-GB" sz="1900" b="0" strike="noStrike" spc="-1" dirty="0" err="1">
                <a:solidFill>
                  <a:srgbClr val="262626"/>
                </a:solidFill>
                <a:latin typeface="Garamond"/>
              </a:rPr>
              <a:t>sivil</a:t>
            </a:r>
            <a:r>
              <a:rPr lang="en-GB" sz="1900" b="0" strike="noStrike" spc="-1" dirty="0">
                <a:solidFill>
                  <a:srgbClr val="262626"/>
                </a:solidFill>
                <a:latin typeface="Garamond"/>
              </a:rPr>
              <a:t> </a:t>
            </a:r>
            <a:r>
              <a:rPr lang="en-GB" sz="1900" b="0" strike="noStrike" spc="-1" dirty="0" err="1">
                <a:solidFill>
                  <a:srgbClr val="262626"/>
                </a:solidFill>
                <a:latin typeface="Garamond"/>
              </a:rPr>
              <a:t>toplum</a:t>
            </a:r>
            <a:r>
              <a:rPr lang="en-GB" sz="1900" b="0" strike="noStrike" spc="-1" dirty="0">
                <a:solidFill>
                  <a:srgbClr val="262626"/>
                </a:solidFill>
                <a:latin typeface="Garamond"/>
              </a:rPr>
              <a:t> </a:t>
            </a:r>
            <a:r>
              <a:rPr lang="en-GB" sz="1900" b="0" strike="noStrike" spc="-1" dirty="0" err="1">
                <a:solidFill>
                  <a:srgbClr val="262626"/>
                </a:solidFill>
                <a:latin typeface="Garamond"/>
              </a:rPr>
              <a:t>örgütleri</a:t>
            </a:r>
            <a:r>
              <a:rPr lang="en-GB" sz="1900" b="0" strike="noStrike" spc="-1" dirty="0">
                <a:solidFill>
                  <a:srgbClr val="262626"/>
                </a:solidFill>
                <a:latin typeface="Garamond"/>
              </a:rPr>
              <a:t> </a:t>
            </a:r>
            <a:r>
              <a:rPr lang="en-GB" sz="1900" b="0" strike="noStrike" spc="-1" dirty="0" err="1">
                <a:solidFill>
                  <a:srgbClr val="262626"/>
                </a:solidFill>
                <a:latin typeface="Garamond"/>
              </a:rPr>
              <a:t>totaliter</a:t>
            </a:r>
            <a:r>
              <a:rPr lang="en-GB" sz="1900" b="0" strike="noStrike" spc="-1" dirty="0">
                <a:solidFill>
                  <a:srgbClr val="262626"/>
                </a:solidFill>
                <a:latin typeface="Garamond"/>
              </a:rPr>
              <a:t> </a:t>
            </a:r>
            <a:r>
              <a:rPr lang="en-GB" sz="1900" b="0" strike="noStrike" spc="-1" dirty="0" err="1">
                <a:solidFill>
                  <a:srgbClr val="262626"/>
                </a:solidFill>
                <a:latin typeface="Garamond"/>
              </a:rPr>
              <a:t>veya</a:t>
            </a:r>
            <a:r>
              <a:rPr lang="en-GB" sz="1900" b="0" strike="noStrike" spc="-1" dirty="0">
                <a:solidFill>
                  <a:srgbClr val="262626"/>
                </a:solidFill>
                <a:latin typeface="Garamond"/>
              </a:rPr>
              <a:t> </a:t>
            </a:r>
            <a:r>
              <a:rPr lang="en-GB" sz="1900" b="0" strike="noStrike" spc="-1" dirty="0" err="1">
                <a:solidFill>
                  <a:srgbClr val="262626"/>
                </a:solidFill>
                <a:latin typeface="Garamond"/>
              </a:rPr>
              <a:t>diktatörlük</a:t>
            </a:r>
            <a:r>
              <a:rPr lang="en-GB" sz="1900" b="0" strike="noStrike" spc="-1" dirty="0">
                <a:solidFill>
                  <a:srgbClr val="262626"/>
                </a:solidFill>
                <a:latin typeface="Garamond"/>
              </a:rPr>
              <a:t> </a:t>
            </a:r>
            <a:r>
              <a:rPr lang="en-GB" sz="1900" b="0" strike="noStrike" spc="-1" dirty="0" err="1">
                <a:solidFill>
                  <a:srgbClr val="262626"/>
                </a:solidFill>
                <a:latin typeface="Garamond"/>
              </a:rPr>
              <a:t>sistemlerinde</a:t>
            </a:r>
            <a:r>
              <a:rPr lang="en-GB" sz="1900" b="0" strike="noStrike" spc="-1" dirty="0">
                <a:solidFill>
                  <a:srgbClr val="262626"/>
                </a:solidFill>
                <a:latin typeface="Garamond"/>
              </a:rPr>
              <a:t> </a:t>
            </a:r>
            <a:r>
              <a:rPr lang="en-GB" sz="1900" b="0" strike="noStrike" spc="-1" dirty="0" err="1">
                <a:solidFill>
                  <a:srgbClr val="262626"/>
                </a:solidFill>
                <a:latin typeface="Garamond"/>
              </a:rPr>
              <a:t>uygulanmamış</a:t>
            </a:r>
            <a:r>
              <a:rPr lang="en-GB" sz="1900" b="0" strike="noStrike" spc="-1" dirty="0">
                <a:solidFill>
                  <a:srgbClr val="262626"/>
                </a:solidFill>
                <a:latin typeface="Garamond"/>
              </a:rPr>
              <a:t>, </a:t>
            </a:r>
            <a:r>
              <a:rPr lang="en-GB" sz="1900" b="0" strike="noStrike" spc="-1" dirty="0" err="1">
                <a:solidFill>
                  <a:srgbClr val="262626"/>
                </a:solidFill>
                <a:latin typeface="Garamond"/>
              </a:rPr>
              <a:t>hatta</a:t>
            </a:r>
            <a:r>
              <a:rPr lang="en-GB" sz="1900" b="0" strike="noStrike" spc="-1" dirty="0">
                <a:solidFill>
                  <a:srgbClr val="262626"/>
                </a:solidFill>
                <a:latin typeface="Garamond"/>
              </a:rPr>
              <a:t> </a:t>
            </a:r>
            <a:r>
              <a:rPr lang="en-GB" sz="1900" b="0" strike="noStrike" spc="-1" dirty="0" err="1">
                <a:solidFill>
                  <a:srgbClr val="262626"/>
                </a:solidFill>
                <a:latin typeface="Garamond"/>
              </a:rPr>
              <a:t>izin</a:t>
            </a:r>
            <a:r>
              <a:rPr lang="en-GB" sz="1900" b="0" strike="noStrike" spc="-1" dirty="0">
                <a:solidFill>
                  <a:srgbClr val="262626"/>
                </a:solidFill>
                <a:latin typeface="Garamond"/>
              </a:rPr>
              <a:t> </a:t>
            </a:r>
            <a:r>
              <a:rPr lang="en-GB" sz="1900" b="0" strike="noStrike" spc="-1" dirty="0" err="1">
                <a:solidFill>
                  <a:srgbClr val="262626"/>
                </a:solidFill>
                <a:latin typeface="Garamond"/>
              </a:rPr>
              <a:t>verilmemiştir</a:t>
            </a:r>
            <a:r>
              <a:rPr lang="en-GB" sz="1900" b="0" strike="noStrike" spc="-1" dirty="0">
                <a:solidFill>
                  <a:srgbClr val="262626"/>
                </a:solidFill>
                <a:latin typeface="Garamond"/>
              </a:rPr>
              <a:t>.  </a:t>
            </a:r>
            <a:endParaRPr lang="en-US" sz="1900" b="0" strike="noStrike" spc="-1" dirty="0">
              <a:solidFill>
                <a:srgbClr val="000000"/>
              </a:solidFill>
              <a:latin typeface="Calibri"/>
            </a:endParaRPr>
          </a:p>
          <a:p>
            <a:pPr marL="228600" indent="-228600" algn="l" rtl="0">
              <a:lnSpc>
                <a:spcPct val="100000"/>
              </a:lnSpc>
              <a:spcBef>
                <a:spcPts val="473"/>
              </a:spcBef>
              <a:spcAft>
                <a:spcPts val="598"/>
              </a:spcAft>
              <a:buClr>
                <a:srgbClr val="83992A"/>
              </a:buClr>
              <a:buSzPct val="115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1900" b="0" strike="noStrike" spc="-1" dirty="0" err="1">
                <a:solidFill>
                  <a:srgbClr val="262626"/>
                </a:solidFill>
                <a:latin typeface="Garamond"/>
              </a:rPr>
              <a:t>Aradaki</a:t>
            </a:r>
            <a:r>
              <a:rPr lang="en-GB" sz="1900" b="0" strike="noStrike" spc="-1" dirty="0">
                <a:solidFill>
                  <a:srgbClr val="262626"/>
                </a:solidFill>
                <a:latin typeface="Garamond"/>
              </a:rPr>
              <a:t> fark </a:t>
            </a:r>
            <a:r>
              <a:rPr lang="en-GB" sz="1900" b="0" strike="noStrike" spc="-1" dirty="0" err="1">
                <a:solidFill>
                  <a:srgbClr val="262626"/>
                </a:solidFill>
                <a:latin typeface="Garamond"/>
              </a:rPr>
              <a:t>nerede?</a:t>
            </a:r>
            <a:r>
              <a:rPr lang="en-GB" sz="2000" b="0" strike="noStrike" spc="-1" dirty="0" err="1">
                <a:solidFill>
                  <a:srgbClr val="262626"/>
                </a:solidFill>
                <a:latin typeface="Garamond"/>
              </a:rPr>
              <a:t>MEDYA</a:t>
            </a:r>
            <a:r>
              <a:rPr lang="en-GB" sz="1900" b="0" strike="noStrike" spc="-1" dirty="0" err="1">
                <a:solidFill>
                  <a:srgbClr val="262626"/>
                </a:solidFill>
                <a:latin typeface="Garamond"/>
              </a:rPr>
              <a:t>ve</a:t>
            </a:r>
            <a:r>
              <a:rPr lang="en-GB" sz="1900" b="0" strike="noStrike" spc="-1" dirty="0">
                <a:solidFill>
                  <a:srgbClr val="262626"/>
                </a:solidFill>
                <a:latin typeface="Garamond"/>
              </a:rPr>
              <a:t> </a:t>
            </a:r>
            <a:r>
              <a:rPr lang="en-GB" sz="1900" b="0" strike="noStrike" spc="-1" dirty="0" err="1">
                <a:solidFill>
                  <a:srgbClr val="262626"/>
                </a:solidFill>
                <a:latin typeface="Garamond"/>
              </a:rPr>
              <a:t>STK'lar</a:t>
            </a:r>
            <a:r>
              <a:rPr lang="en-GB" sz="1900" b="0" strike="noStrike" spc="-1" dirty="0">
                <a:solidFill>
                  <a:srgbClr val="262626"/>
                </a:solidFill>
                <a:latin typeface="Garamond"/>
              </a:rPr>
              <a:t> (</a:t>
            </a:r>
            <a:r>
              <a:rPr lang="en-GB" sz="1900" b="0" strike="noStrike" spc="-1" dirty="0" err="1">
                <a:solidFill>
                  <a:srgbClr val="262626"/>
                </a:solidFill>
                <a:latin typeface="Garamond"/>
              </a:rPr>
              <a:t>katılımcılar</a:t>
            </a:r>
            <a:r>
              <a:rPr lang="en-GB" sz="1900" b="0" strike="noStrike" spc="-1" dirty="0">
                <a:solidFill>
                  <a:srgbClr val="262626"/>
                </a:solidFill>
                <a:latin typeface="Garamond"/>
              </a:rPr>
              <a:t> </a:t>
            </a:r>
            <a:r>
              <a:rPr lang="en-GB" sz="1900" b="0" strike="noStrike" spc="-1" dirty="0" err="1">
                <a:solidFill>
                  <a:srgbClr val="262626"/>
                </a:solidFill>
                <a:latin typeface="Garamond"/>
              </a:rPr>
              <a:t>için</a:t>
            </a:r>
            <a:r>
              <a:rPr lang="en-GB" sz="1900" b="0" strike="noStrike" spc="-1" dirty="0">
                <a:solidFill>
                  <a:srgbClr val="262626"/>
                </a:solidFill>
                <a:latin typeface="Garamond"/>
              </a:rPr>
              <a:t> </a:t>
            </a:r>
            <a:r>
              <a:rPr lang="en-GB" sz="1900" b="0" strike="noStrike" spc="-1" dirty="0" err="1">
                <a:solidFill>
                  <a:srgbClr val="262626"/>
                </a:solidFill>
                <a:latin typeface="Garamond"/>
              </a:rPr>
              <a:t>sorular</a:t>
            </a:r>
            <a:r>
              <a:rPr lang="en-GB" sz="1900" b="0" strike="noStrike" spc="-1" dirty="0">
                <a:solidFill>
                  <a:srgbClr val="262626"/>
                </a:solidFill>
                <a:latin typeface="Garamond"/>
              </a:rPr>
              <a:t>)</a:t>
            </a:r>
            <a:endParaRPr lang="en-US" sz="1900" b="0" strike="noStrike" spc="-1" dirty="0">
              <a:solidFill>
                <a:srgbClr val="000000"/>
              </a:solidFill>
              <a:latin typeface="Calibri"/>
            </a:endParaRPr>
          </a:p>
          <a:p>
            <a:pPr marL="228600" indent="-228600" algn="l" rtl="0">
              <a:lnSpc>
                <a:spcPct val="100000"/>
              </a:lnSpc>
              <a:spcBef>
                <a:spcPts val="473"/>
              </a:spcBef>
              <a:spcAft>
                <a:spcPts val="598"/>
              </a:spcAft>
              <a:buClr>
                <a:srgbClr val="83992A"/>
              </a:buClr>
              <a:buSzPct val="115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1900" b="0" strike="noStrike" spc="-1" dirty="0">
                <a:solidFill>
                  <a:srgbClr val="262626"/>
                </a:solidFill>
                <a:latin typeface="Garamond"/>
              </a:rPr>
              <a:t>Temel fark, </a:t>
            </a:r>
            <a:r>
              <a:rPr lang="en-GB" sz="1900" b="0" strike="noStrike" spc="-1" dirty="0" err="1">
                <a:solidFill>
                  <a:srgbClr val="262626"/>
                </a:solidFill>
                <a:latin typeface="Garamond"/>
              </a:rPr>
              <a:t>medyanın</a:t>
            </a:r>
            <a:r>
              <a:rPr lang="en-GB" sz="1900" b="0" strike="noStrike" spc="-1" dirty="0">
                <a:solidFill>
                  <a:srgbClr val="262626"/>
                </a:solidFill>
                <a:latin typeface="Garamond"/>
              </a:rPr>
              <a:t> </a:t>
            </a:r>
            <a:r>
              <a:rPr lang="en-GB" sz="1900" b="0" strike="noStrike" spc="-1" dirty="0" err="1">
                <a:solidFill>
                  <a:srgbClr val="262626"/>
                </a:solidFill>
                <a:latin typeface="Garamond"/>
              </a:rPr>
              <a:t>kamu</a:t>
            </a:r>
            <a:r>
              <a:rPr lang="en-GB" sz="1900" b="0" strike="noStrike" spc="-1" dirty="0">
                <a:solidFill>
                  <a:srgbClr val="262626"/>
                </a:solidFill>
                <a:latin typeface="Garamond"/>
              </a:rPr>
              <a:t> </a:t>
            </a:r>
            <a:r>
              <a:rPr lang="en-GB" sz="1900" b="0" strike="noStrike" spc="-1" dirty="0" err="1">
                <a:solidFill>
                  <a:srgbClr val="262626"/>
                </a:solidFill>
                <a:latin typeface="Garamond"/>
              </a:rPr>
              <a:t>politikaları</a:t>
            </a:r>
            <a:r>
              <a:rPr lang="en-GB" sz="1900" b="0" strike="noStrike" spc="-1" dirty="0">
                <a:solidFill>
                  <a:srgbClr val="262626"/>
                </a:solidFill>
                <a:latin typeface="Garamond"/>
              </a:rPr>
              <a:t> </a:t>
            </a:r>
            <a:r>
              <a:rPr lang="en-GB" sz="1900" b="0" strike="noStrike" spc="-1" dirty="0" err="1">
                <a:solidFill>
                  <a:srgbClr val="262626"/>
                </a:solidFill>
                <a:latin typeface="Garamond"/>
              </a:rPr>
              <a:t>hakkında</a:t>
            </a:r>
            <a:r>
              <a:rPr lang="en-GB" sz="1900" b="0" strike="noStrike" spc="-1" dirty="0">
                <a:solidFill>
                  <a:srgbClr val="262626"/>
                </a:solidFill>
                <a:latin typeface="Garamond"/>
              </a:rPr>
              <a:t> </a:t>
            </a:r>
            <a:r>
              <a:rPr lang="en-GB" sz="1900" b="0" strike="noStrike" spc="-1" dirty="0" err="1">
                <a:solidFill>
                  <a:srgbClr val="262626"/>
                </a:solidFill>
                <a:latin typeface="Garamond"/>
              </a:rPr>
              <a:t>haber</a:t>
            </a:r>
            <a:r>
              <a:rPr lang="en-GB" sz="1900" b="0" strike="noStrike" spc="-1" dirty="0">
                <a:solidFill>
                  <a:srgbClr val="262626"/>
                </a:solidFill>
                <a:latin typeface="Garamond"/>
              </a:rPr>
              <a:t> </a:t>
            </a:r>
            <a:r>
              <a:rPr lang="en-GB" sz="1900" b="0" strike="noStrike" spc="-1" dirty="0" err="1">
                <a:solidFill>
                  <a:srgbClr val="262626"/>
                </a:solidFill>
                <a:latin typeface="Garamond"/>
              </a:rPr>
              <a:t>yapması</a:t>
            </a:r>
            <a:r>
              <a:rPr lang="en-GB" sz="1900" b="0" strike="noStrike" spc="-1" dirty="0">
                <a:solidFill>
                  <a:srgbClr val="262626"/>
                </a:solidFill>
                <a:latin typeface="Garamond"/>
              </a:rPr>
              <a:t>, </a:t>
            </a:r>
            <a:r>
              <a:rPr lang="en-GB" sz="1900" b="0" strike="noStrike" spc="-1" dirty="0" err="1">
                <a:solidFill>
                  <a:srgbClr val="262626"/>
                </a:solidFill>
                <a:latin typeface="Garamond"/>
              </a:rPr>
              <a:t>göstermesi</a:t>
            </a:r>
            <a:r>
              <a:rPr lang="en-GB" sz="1900" b="0" strike="noStrike" spc="-1" dirty="0">
                <a:solidFill>
                  <a:srgbClr val="262626"/>
                </a:solidFill>
                <a:latin typeface="Garamond"/>
              </a:rPr>
              <a:t> </a:t>
            </a:r>
            <a:r>
              <a:rPr lang="en-GB" sz="1900" b="0" strike="noStrike" spc="-1" dirty="0" err="1">
                <a:solidFill>
                  <a:srgbClr val="262626"/>
                </a:solidFill>
                <a:latin typeface="Garamond"/>
              </a:rPr>
              <a:t>ve</a:t>
            </a:r>
            <a:r>
              <a:rPr lang="en-GB" sz="1900" b="0" strike="noStrike" spc="-1" dirty="0">
                <a:solidFill>
                  <a:srgbClr val="262626"/>
                </a:solidFill>
                <a:latin typeface="Garamond"/>
              </a:rPr>
              <a:t> </a:t>
            </a:r>
            <a:r>
              <a:rPr lang="en-GB" sz="1900" b="0" strike="noStrike" spc="-1" dirty="0" err="1">
                <a:solidFill>
                  <a:srgbClr val="262626"/>
                </a:solidFill>
                <a:latin typeface="Garamond"/>
              </a:rPr>
              <a:t>bilgilendirmesidir</a:t>
            </a:r>
            <a:r>
              <a:rPr lang="en-GB" sz="1900" b="0" strike="noStrike" spc="-1" dirty="0">
                <a:solidFill>
                  <a:srgbClr val="262626"/>
                </a:solidFill>
                <a:latin typeface="Garamond"/>
              </a:rPr>
              <a:t>. Sivil </a:t>
            </a:r>
            <a:r>
              <a:rPr lang="en-GB" sz="1900" b="0" strike="noStrike" spc="-1" dirty="0" err="1">
                <a:solidFill>
                  <a:srgbClr val="262626"/>
                </a:solidFill>
                <a:latin typeface="Garamond"/>
              </a:rPr>
              <a:t>toplum</a:t>
            </a:r>
            <a:r>
              <a:rPr lang="en-GB" sz="1900" b="0" strike="noStrike" spc="-1" dirty="0">
                <a:solidFill>
                  <a:srgbClr val="262626"/>
                </a:solidFill>
                <a:latin typeface="Garamond"/>
              </a:rPr>
              <a:t> </a:t>
            </a:r>
            <a:r>
              <a:rPr lang="en-GB" sz="1900" b="0" strike="noStrike" spc="-1" dirty="0" err="1">
                <a:solidFill>
                  <a:srgbClr val="262626"/>
                </a:solidFill>
                <a:latin typeface="Garamond"/>
              </a:rPr>
              <a:t>kuruluşları</a:t>
            </a:r>
            <a:r>
              <a:rPr lang="en-GB" sz="1900" b="0" strike="noStrike" spc="-1" dirty="0">
                <a:solidFill>
                  <a:srgbClr val="262626"/>
                </a:solidFill>
                <a:latin typeface="Garamond"/>
              </a:rPr>
              <a:t> </a:t>
            </a:r>
            <a:r>
              <a:rPr lang="en-GB" sz="1900" b="0" strike="noStrike" spc="-1" dirty="0" err="1">
                <a:solidFill>
                  <a:srgbClr val="262626"/>
                </a:solidFill>
                <a:latin typeface="Garamond"/>
              </a:rPr>
              <a:t>ise</a:t>
            </a:r>
            <a:r>
              <a:rPr lang="en-GB" sz="1900" b="0" strike="noStrike" spc="-1" dirty="0">
                <a:solidFill>
                  <a:srgbClr val="262626"/>
                </a:solidFill>
                <a:latin typeface="Garamond"/>
              </a:rPr>
              <a:t> </a:t>
            </a:r>
            <a:r>
              <a:rPr lang="en-GB" sz="1900" b="0" strike="noStrike" spc="-1" dirty="0" err="1">
                <a:solidFill>
                  <a:srgbClr val="262626"/>
                </a:solidFill>
                <a:latin typeface="Garamond"/>
              </a:rPr>
              <a:t>kamu</a:t>
            </a:r>
            <a:r>
              <a:rPr lang="en-GB" sz="1900" b="0" strike="noStrike" spc="-1" dirty="0">
                <a:solidFill>
                  <a:srgbClr val="262626"/>
                </a:solidFill>
                <a:latin typeface="Garamond"/>
              </a:rPr>
              <a:t> </a:t>
            </a:r>
            <a:r>
              <a:rPr lang="en-GB" sz="1900" b="0" strike="noStrike" spc="-1" dirty="0" err="1">
                <a:solidFill>
                  <a:srgbClr val="262626"/>
                </a:solidFill>
                <a:latin typeface="Garamond"/>
              </a:rPr>
              <a:t>politikalarını</a:t>
            </a:r>
            <a:r>
              <a:rPr lang="en-GB" sz="1900" b="0" strike="noStrike" spc="-1" dirty="0">
                <a:solidFill>
                  <a:srgbClr val="262626"/>
                </a:solidFill>
                <a:latin typeface="Garamond"/>
              </a:rPr>
              <a:t> </a:t>
            </a:r>
            <a:r>
              <a:rPr lang="en-GB" sz="1900" b="0" strike="noStrike" spc="-1" dirty="0" err="1">
                <a:solidFill>
                  <a:srgbClr val="262626"/>
                </a:solidFill>
                <a:latin typeface="Garamond"/>
              </a:rPr>
              <a:t>önerebilir</a:t>
            </a:r>
            <a:r>
              <a:rPr lang="en-GB" sz="1900" b="0" strike="noStrike" spc="-1" dirty="0">
                <a:solidFill>
                  <a:srgbClr val="262626"/>
                </a:solidFill>
                <a:latin typeface="Garamond"/>
              </a:rPr>
              <a:t>, </a:t>
            </a:r>
            <a:r>
              <a:rPr lang="en-GB" sz="1900" b="0" strike="noStrike" spc="-1" dirty="0" err="1">
                <a:solidFill>
                  <a:srgbClr val="262626"/>
                </a:solidFill>
                <a:latin typeface="Garamond"/>
              </a:rPr>
              <a:t>izleyebilir</a:t>
            </a:r>
            <a:r>
              <a:rPr lang="en-GB" sz="1900" b="0" strike="noStrike" spc="-1" dirty="0">
                <a:solidFill>
                  <a:srgbClr val="262626"/>
                </a:solidFill>
                <a:latin typeface="Garamond"/>
              </a:rPr>
              <a:t>, </a:t>
            </a:r>
            <a:r>
              <a:rPr lang="en-GB" sz="1900" b="0" strike="noStrike" spc="-1" dirty="0" err="1">
                <a:solidFill>
                  <a:srgbClr val="262626"/>
                </a:solidFill>
                <a:latin typeface="Garamond"/>
              </a:rPr>
              <a:t>lobi</a:t>
            </a:r>
            <a:r>
              <a:rPr lang="en-GB" sz="1900" b="0" strike="noStrike" spc="-1" dirty="0">
                <a:solidFill>
                  <a:srgbClr val="262626"/>
                </a:solidFill>
                <a:latin typeface="Garamond"/>
              </a:rPr>
              <a:t> </a:t>
            </a:r>
            <a:r>
              <a:rPr lang="en-GB" sz="1900" b="0" strike="noStrike" spc="-1" dirty="0" err="1">
                <a:solidFill>
                  <a:srgbClr val="262626"/>
                </a:solidFill>
                <a:latin typeface="Garamond"/>
              </a:rPr>
              <a:t>faaliyetlerinde</a:t>
            </a:r>
            <a:r>
              <a:rPr lang="en-GB" sz="1900" b="0" strike="noStrike" spc="-1" dirty="0">
                <a:solidFill>
                  <a:srgbClr val="262626"/>
                </a:solidFill>
                <a:latin typeface="Garamond"/>
              </a:rPr>
              <a:t> </a:t>
            </a:r>
            <a:r>
              <a:rPr lang="en-GB" sz="1900" b="0" strike="noStrike" spc="-1" dirty="0" err="1">
                <a:solidFill>
                  <a:srgbClr val="262626"/>
                </a:solidFill>
                <a:latin typeface="Garamond"/>
              </a:rPr>
              <a:t>bulunabilir</a:t>
            </a:r>
            <a:r>
              <a:rPr lang="en-GB" sz="1900" b="0" strike="noStrike" spc="-1" dirty="0">
                <a:solidFill>
                  <a:srgbClr val="262626"/>
                </a:solidFill>
                <a:latin typeface="Garamond"/>
              </a:rPr>
              <a:t>/</a:t>
            </a:r>
            <a:r>
              <a:rPr lang="en-GB" sz="1900" b="0" strike="noStrike" spc="-1" dirty="0" err="1">
                <a:solidFill>
                  <a:srgbClr val="262626"/>
                </a:solidFill>
                <a:latin typeface="Garamond"/>
              </a:rPr>
              <a:t>savunuculuk</a:t>
            </a:r>
            <a:r>
              <a:rPr lang="en-GB" sz="1900" b="0" strike="noStrike" spc="-1" dirty="0">
                <a:solidFill>
                  <a:srgbClr val="262626"/>
                </a:solidFill>
                <a:latin typeface="Garamond"/>
              </a:rPr>
              <a:t> </a:t>
            </a:r>
            <a:r>
              <a:rPr lang="en-GB" sz="1900" b="0" strike="noStrike" spc="-1" dirty="0" err="1">
                <a:solidFill>
                  <a:srgbClr val="262626"/>
                </a:solidFill>
                <a:latin typeface="Garamond"/>
              </a:rPr>
              <a:t>yapabilir</a:t>
            </a:r>
            <a:r>
              <a:rPr lang="en-GB" sz="1900" b="0" strike="noStrike" spc="-1" dirty="0">
                <a:solidFill>
                  <a:srgbClr val="262626"/>
                </a:solidFill>
                <a:latin typeface="Garamond"/>
              </a:rPr>
              <a:t> </a:t>
            </a:r>
            <a:r>
              <a:rPr lang="en-GB" sz="1900" b="0" strike="noStrike" spc="-1" dirty="0" err="1">
                <a:solidFill>
                  <a:srgbClr val="262626"/>
                </a:solidFill>
                <a:latin typeface="Garamond"/>
              </a:rPr>
              <a:t>ve</a:t>
            </a:r>
            <a:r>
              <a:rPr lang="en-GB" sz="1900" b="0" strike="noStrike" spc="-1" dirty="0">
                <a:solidFill>
                  <a:srgbClr val="262626"/>
                </a:solidFill>
                <a:latin typeface="Garamond"/>
              </a:rPr>
              <a:t> </a:t>
            </a:r>
            <a:r>
              <a:rPr lang="en-GB" sz="1900" b="0" strike="noStrike" spc="-1" dirty="0" err="1">
                <a:solidFill>
                  <a:srgbClr val="262626"/>
                </a:solidFill>
                <a:latin typeface="Garamond"/>
              </a:rPr>
              <a:t>değerlendirebilir</a:t>
            </a:r>
            <a:r>
              <a:rPr lang="en-GB" sz="1900" b="0" strike="noStrike" spc="-1" dirty="0">
                <a:solidFill>
                  <a:srgbClr val="262626"/>
                </a:solidFill>
                <a:latin typeface="Garamond"/>
              </a:rPr>
              <a:t>.  </a:t>
            </a:r>
            <a:endParaRPr lang="en-US" sz="1900" b="0" strike="noStrike" spc="-1" dirty="0">
              <a:solidFill>
                <a:srgbClr val="000000"/>
              </a:solidFill>
              <a:latin typeface="Calibri"/>
            </a:endParaRPr>
          </a:p>
          <a:p>
            <a:pPr marL="228600" indent="-228600" algn="l" rtl="0">
              <a:lnSpc>
                <a:spcPct val="100000"/>
              </a:lnSpc>
              <a:spcBef>
                <a:spcPts val="473"/>
              </a:spcBef>
              <a:spcAft>
                <a:spcPts val="598"/>
              </a:spcAft>
              <a:buClr>
                <a:srgbClr val="83992A"/>
              </a:buClr>
              <a:buSzPct val="115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1900" b="0" strike="noStrike" spc="-1" dirty="0" err="1">
                <a:solidFill>
                  <a:srgbClr val="262626"/>
                </a:solidFill>
                <a:latin typeface="Garamond"/>
              </a:rPr>
              <a:t>Dolayısıyla</a:t>
            </a:r>
            <a:r>
              <a:rPr lang="en-GB" sz="1900" b="0" strike="noStrike" spc="-1" dirty="0">
                <a:solidFill>
                  <a:srgbClr val="262626"/>
                </a:solidFill>
                <a:latin typeface="Garamond"/>
              </a:rPr>
              <a:t> STK'ların </a:t>
            </a:r>
            <a:r>
              <a:rPr lang="en-GB" sz="1900" b="0" strike="noStrike" spc="-1" dirty="0" err="1">
                <a:solidFill>
                  <a:srgbClr val="262626"/>
                </a:solidFill>
                <a:latin typeface="Garamond"/>
              </a:rPr>
              <a:t>kurulmasının</a:t>
            </a:r>
            <a:r>
              <a:rPr lang="en-GB" sz="1900" b="0" strike="noStrike" spc="-1" dirty="0">
                <a:solidFill>
                  <a:srgbClr val="262626"/>
                </a:solidFill>
                <a:latin typeface="Garamond"/>
              </a:rPr>
              <a:t> </a:t>
            </a:r>
            <a:r>
              <a:rPr lang="en-GB" sz="1900" b="0" strike="noStrike" spc="-1" dirty="0" err="1">
                <a:solidFill>
                  <a:srgbClr val="262626"/>
                </a:solidFill>
                <a:latin typeface="Garamond"/>
              </a:rPr>
              <a:t>nedeni</a:t>
            </a:r>
            <a:r>
              <a:rPr lang="en-GB" sz="1900" b="0" strike="noStrike" spc="-1" dirty="0">
                <a:solidFill>
                  <a:srgbClr val="262626"/>
                </a:solidFill>
                <a:latin typeface="Garamond"/>
              </a:rPr>
              <a:t>, </a:t>
            </a:r>
            <a:r>
              <a:rPr lang="en-GB" sz="1900" b="0" strike="noStrike" spc="-1" dirty="0" err="1">
                <a:solidFill>
                  <a:srgbClr val="262626"/>
                </a:solidFill>
                <a:latin typeface="Garamond"/>
              </a:rPr>
              <a:t>kamu</a:t>
            </a:r>
            <a:r>
              <a:rPr lang="en-GB" sz="1900" b="0" strike="noStrike" spc="-1" dirty="0">
                <a:solidFill>
                  <a:srgbClr val="262626"/>
                </a:solidFill>
                <a:latin typeface="Garamond"/>
              </a:rPr>
              <a:t> </a:t>
            </a:r>
            <a:r>
              <a:rPr lang="en-GB" sz="1900" b="0" strike="noStrike" spc="-1" dirty="0" err="1">
                <a:solidFill>
                  <a:srgbClr val="262626"/>
                </a:solidFill>
                <a:latin typeface="Garamond"/>
              </a:rPr>
              <a:t>politikaları</a:t>
            </a:r>
            <a:r>
              <a:rPr lang="en-GB" sz="1900" b="0" strike="noStrike" spc="-1" dirty="0">
                <a:solidFill>
                  <a:srgbClr val="262626"/>
                </a:solidFill>
                <a:latin typeface="Garamond"/>
              </a:rPr>
              <a:t> </a:t>
            </a:r>
            <a:r>
              <a:rPr lang="en-GB" sz="1900" b="0" strike="noStrike" spc="-1" dirty="0" err="1">
                <a:solidFill>
                  <a:srgbClr val="262626"/>
                </a:solidFill>
                <a:latin typeface="Garamond"/>
              </a:rPr>
              <a:t>için</a:t>
            </a:r>
            <a:r>
              <a:rPr lang="en-GB" sz="1900" b="0" strike="noStrike" spc="-1" dirty="0">
                <a:solidFill>
                  <a:srgbClr val="262626"/>
                </a:solidFill>
                <a:latin typeface="Garamond"/>
              </a:rPr>
              <a:t> </a:t>
            </a:r>
            <a:r>
              <a:rPr lang="en-GB" sz="1900" b="0" strike="noStrike" spc="-1" dirty="0" err="1">
                <a:solidFill>
                  <a:srgbClr val="262626"/>
                </a:solidFill>
                <a:latin typeface="Garamond"/>
              </a:rPr>
              <a:t>dışarıdan</a:t>
            </a:r>
            <a:r>
              <a:rPr lang="en-GB" sz="1900" b="0" strike="noStrike" spc="-1" dirty="0">
                <a:solidFill>
                  <a:srgbClr val="262626"/>
                </a:solidFill>
                <a:latin typeface="Garamond"/>
              </a:rPr>
              <a:t> </a:t>
            </a:r>
            <a:r>
              <a:rPr lang="en-GB" sz="1900" b="0" strike="noStrike" spc="-1" dirty="0" err="1">
                <a:solidFill>
                  <a:srgbClr val="262626"/>
                </a:solidFill>
                <a:latin typeface="Garamond"/>
              </a:rPr>
              <a:t>bir</a:t>
            </a:r>
            <a:r>
              <a:rPr lang="en-GB" sz="1900" b="0" strike="noStrike" spc="-1" dirty="0">
                <a:solidFill>
                  <a:srgbClr val="262626"/>
                </a:solidFill>
                <a:latin typeface="Garamond"/>
              </a:rPr>
              <a:t> </a:t>
            </a:r>
            <a:r>
              <a:rPr lang="en-GB" sz="1900" b="0" strike="noStrike" spc="-1" dirty="0" err="1">
                <a:solidFill>
                  <a:srgbClr val="262626"/>
                </a:solidFill>
                <a:latin typeface="Garamond"/>
              </a:rPr>
              <a:t>ses</a:t>
            </a:r>
            <a:r>
              <a:rPr lang="en-GB" sz="1900" b="0" strike="noStrike" spc="-1" dirty="0">
                <a:solidFill>
                  <a:srgbClr val="262626"/>
                </a:solidFill>
                <a:latin typeface="Garamond"/>
              </a:rPr>
              <a:t> </a:t>
            </a:r>
            <a:r>
              <a:rPr lang="en-GB" sz="1900" b="0" strike="noStrike" spc="-1" dirty="0" err="1">
                <a:solidFill>
                  <a:srgbClr val="262626"/>
                </a:solidFill>
                <a:latin typeface="Garamond"/>
              </a:rPr>
              <a:t>oluşturmaktır</a:t>
            </a:r>
            <a:r>
              <a:rPr lang="en-GB" sz="1900" b="0" strike="noStrike" spc="-1" dirty="0">
                <a:solidFill>
                  <a:srgbClr val="262626"/>
                </a:solidFill>
                <a:latin typeface="Garamond"/>
              </a:rPr>
              <a:t>. </a:t>
            </a:r>
            <a:r>
              <a:rPr lang="en-GB" sz="1900" b="0" strike="noStrike" spc="-1" dirty="0" err="1">
                <a:solidFill>
                  <a:srgbClr val="262626"/>
                </a:solidFill>
                <a:latin typeface="Garamond"/>
              </a:rPr>
              <a:t>Diğer</a:t>
            </a:r>
            <a:r>
              <a:rPr lang="en-GB" sz="1900" b="0" strike="noStrike" spc="-1" dirty="0">
                <a:solidFill>
                  <a:srgbClr val="262626"/>
                </a:solidFill>
                <a:latin typeface="Garamond"/>
              </a:rPr>
              <a:t> </a:t>
            </a:r>
            <a:r>
              <a:rPr lang="en-GB" sz="1900" b="0" strike="noStrike" spc="-1" dirty="0" err="1">
                <a:solidFill>
                  <a:srgbClr val="262626"/>
                </a:solidFill>
                <a:latin typeface="Garamond"/>
              </a:rPr>
              <a:t>nedenler</a:t>
            </a:r>
            <a:r>
              <a:rPr lang="en-GB" sz="1900" b="0" strike="noStrike" spc="-1" dirty="0">
                <a:solidFill>
                  <a:srgbClr val="262626"/>
                </a:solidFill>
                <a:latin typeface="Garamond"/>
              </a:rPr>
              <a:t> </a:t>
            </a:r>
            <a:r>
              <a:rPr lang="en-GB" sz="1900" b="0" strike="noStrike" spc="-1" dirty="0" err="1">
                <a:solidFill>
                  <a:srgbClr val="262626"/>
                </a:solidFill>
                <a:latin typeface="Garamond"/>
              </a:rPr>
              <a:t>arasında</a:t>
            </a:r>
            <a:r>
              <a:rPr lang="en-GB" sz="1900" b="0" strike="noStrike" spc="-1" dirty="0">
                <a:solidFill>
                  <a:srgbClr val="262626"/>
                </a:solidFill>
                <a:latin typeface="Garamond"/>
              </a:rPr>
              <a:t> </a:t>
            </a:r>
            <a:r>
              <a:rPr lang="en-GB" sz="1900" b="0" strike="noStrike" spc="-1" dirty="0" err="1">
                <a:solidFill>
                  <a:srgbClr val="262626"/>
                </a:solidFill>
                <a:latin typeface="Garamond"/>
              </a:rPr>
              <a:t>karar</a:t>
            </a:r>
            <a:r>
              <a:rPr lang="en-GB" sz="1900" b="0" strike="noStrike" spc="-1" dirty="0">
                <a:solidFill>
                  <a:srgbClr val="262626"/>
                </a:solidFill>
                <a:latin typeface="Garamond"/>
              </a:rPr>
              <a:t> </a:t>
            </a:r>
            <a:r>
              <a:rPr lang="en-GB" sz="1900" b="0" strike="noStrike" spc="-1" dirty="0" err="1">
                <a:solidFill>
                  <a:srgbClr val="262626"/>
                </a:solidFill>
                <a:latin typeface="Garamond"/>
              </a:rPr>
              <a:t>vericilerin</a:t>
            </a:r>
            <a:r>
              <a:rPr lang="en-GB" sz="1900" b="0" strike="noStrike" spc="-1" dirty="0">
                <a:solidFill>
                  <a:srgbClr val="262626"/>
                </a:solidFill>
                <a:latin typeface="Garamond"/>
              </a:rPr>
              <a:t> </a:t>
            </a:r>
            <a:r>
              <a:rPr lang="en-GB" sz="1900" b="0" strike="noStrike" spc="-1" dirty="0" err="1">
                <a:solidFill>
                  <a:srgbClr val="262626"/>
                </a:solidFill>
                <a:latin typeface="Garamond"/>
              </a:rPr>
              <a:t>güç</a:t>
            </a:r>
            <a:r>
              <a:rPr lang="en-GB" sz="1900" b="0" strike="noStrike" spc="-1" dirty="0">
                <a:solidFill>
                  <a:srgbClr val="262626"/>
                </a:solidFill>
                <a:latin typeface="Garamond"/>
              </a:rPr>
              <a:t> </a:t>
            </a:r>
            <a:r>
              <a:rPr lang="en-GB" sz="1900" b="0" strike="noStrike" spc="-1" dirty="0" err="1">
                <a:solidFill>
                  <a:srgbClr val="262626"/>
                </a:solidFill>
                <a:latin typeface="Garamond"/>
              </a:rPr>
              <a:t>istismarını</a:t>
            </a:r>
            <a:r>
              <a:rPr lang="en-GB" sz="1900" b="0" strike="noStrike" spc="-1" dirty="0">
                <a:solidFill>
                  <a:srgbClr val="262626"/>
                </a:solidFill>
                <a:latin typeface="Garamond"/>
              </a:rPr>
              <a:t> </a:t>
            </a:r>
            <a:r>
              <a:rPr lang="en-GB" sz="1900" b="0" strike="noStrike" spc="-1" dirty="0" err="1">
                <a:solidFill>
                  <a:srgbClr val="262626"/>
                </a:solidFill>
                <a:latin typeface="Garamond"/>
              </a:rPr>
              <a:t>azaltmak</a:t>
            </a:r>
            <a:r>
              <a:rPr lang="en-GB" sz="1900" b="0" strike="noStrike" spc="-1" dirty="0">
                <a:solidFill>
                  <a:srgbClr val="262626"/>
                </a:solidFill>
                <a:latin typeface="Garamond"/>
              </a:rPr>
              <a:t>, </a:t>
            </a:r>
            <a:r>
              <a:rPr lang="en-GB" sz="1900" b="0" strike="noStrike" spc="-1" dirty="0" err="1">
                <a:solidFill>
                  <a:srgbClr val="262626"/>
                </a:solidFill>
                <a:latin typeface="Garamond"/>
              </a:rPr>
              <a:t>şeffaflık</a:t>
            </a:r>
            <a:r>
              <a:rPr lang="en-GB" sz="1900" b="0" strike="noStrike" spc="-1" dirty="0">
                <a:solidFill>
                  <a:srgbClr val="262626"/>
                </a:solidFill>
                <a:latin typeface="Garamond"/>
              </a:rPr>
              <a:t>, </a:t>
            </a:r>
            <a:r>
              <a:rPr lang="en-GB" sz="1900" b="0" strike="noStrike" spc="-1" dirty="0" err="1">
                <a:solidFill>
                  <a:srgbClr val="262626"/>
                </a:solidFill>
                <a:latin typeface="Garamond"/>
              </a:rPr>
              <a:t>hesap</a:t>
            </a:r>
            <a:r>
              <a:rPr lang="en-GB" sz="1900" b="0" strike="noStrike" spc="-1" dirty="0">
                <a:solidFill>
                  <a:srgbClr val="262626"/>
                </a:solidFill>
                <a:latin typeface="Garamond"/>
              </a:rPr>
              <a:t> </a:t>
            </a:r>
            <a:r>
              <a:rPr lang="en-GB" sz="1900" b="0" strike="noStrike" spc="-1" dirty="0" err="1">
                <a:solidFill>
                  <a:srgbClr val="262626"/>
                </a:solidFill>
                <a:latin typeface="Garamond"/>
              </a:rPr>
              <a:t>verebilirlik</a:t>
            </a:r>
            <a:r>
              <a:rPr lang="en-GB" sz="1900" b="0" strike="noStrike" spc="-1" dirty="0">
                <a:solidFill>
                  <a:srgbClr val="262626"/>
                </a:solidFill>
                <a:latin typeface="Garamond"/>
              </a:rPr>
              <a:t> </a:t>
            </a:r>
            <a:r>
              <a:rPr lang="en-GB" sz="1900" b="0" strike="noStrike" spc="-1" dirty="0" err="1">
                <a:solidFill>
                  <a:srgbClr val="262626"/>
                </a:solidFill>
                <a:latin typeface="Garamond"/>
              </a:rPr>
              <a:t>ve</a:t>
            </a:r>
            <a:r>
              <a:rPr lang="en-GB" sz="1900" b="0" strike="noStrike" spc="-1" dirty="0">
                <a:solidFill>
                  <a:srgbClr val="262626"/>
                </a:solidFill>
                <a:latin typeface="Garamond"/>
              </a:rPr>
              <a:t> </a:t>
            </a:r>
            <a:r>
              <a:rPr lang="en-GB" sz="1900" b="0" strike="noStrike" spc="-1" dirty="0" err="1">
                <a:solidFill>
                  <a:srgbClr val="262626"/>
                </a:solidFill>
                <a:latin typeface="Garamond"/>
              </a:rPr>
              <a:t>sorumluluk</a:t>
            </a:r>
            <a:r>
              <a:rPr lang="en-GB" sz="1900" b="0" strike="noStrike" spc="-1" dirty="0">
                <a:solidFill>
                  <a:srgbClr val="262626"/>
                </a:solidFill>
                <a:latin typeface="Garamond"/>
              </a:rPr>
              <a:t> </a:t>
            </a:r>
            <a:r>
              <a:rPr lang="en-GB" sz="1900" b="0" strike="noStrike" spc="-1" dirty="0" err="1">
                <a:solidFill>
                  <a:srgbClr val="262626"/>
                </a:solidFill>
                <a:latin typeface="Garamond"/>
              </a:rPr>
              <a:t>talebini</a:t>
            </a:r>
            <a:r>
              <a:rPr lang="en-GB" sz="1900" b="0" strike="noStrike" spc="-1" dirty="0">
                <a:solidFill>
                  <a:srgbClr val="262626"/>
                </a:solidFill>
                <a:latin typeface="Garamond"/>
              </a:rPr>
              <a:t> </a:t>
            </a:r>
            <a:r>
              <a:rPr lang="en-GB" sz="1900" b="0" strike="noStrike" spc="-1" dirty="0" err="1">
                <a:solidFill>
                  <a:srgbClr val="262626"/>
                </a:solidFill>
                <a:latin typeface="Garamond"/>
              </a:rPr>
              <a:t>artırmak</a:t>
            </a:r>
            <a:r>
              <a:rPr lang="en-GB" sz="1900" b="0" strike="noStrike" spc="-1" dirty="0">
                <a:solidFill>
                  <a:srgbClr val="262626"/>
                </a:solidFill>
                <a:latin typeface="Garamond"/>
              </a:rPr>
              <a:t>, </a:t>
            </a:r>
            <a:r>
              <a:rPr lang="en-GB" sz="1900" b="0" strike="noStrike" spc="-1" dirty="0" err="1">
                <a:solidFill>
                  <a:srgbClr val="262626"/>
                </a:solidFill>
                <a:latin typeface="Garamond"/>
              </a:rPr>
              <a:t>sürdürülebilir</a:t>
            </a:r>
            <a:r>
              <a:rPr lang="en-GB" sz="1900" b="0" strike="noStrike" spc="-1" dirty="0">
                <a:solidFill>
                  <a:srgbClr val="262626"/>
                </a:solidFill>
                <a:latin typeface="Garamond"/>
              </a:rPr>
              <a:t> </a:t>
            </a:r>
            <a:r>
              <a:rPr lang="en-GB" sz="1900" b="0" strike="noStrike" spc="-1" dirty="0" err="1">
                <a:solidFill>
                  <a:srgbClr val="262626"/>
                </a:solidFill>
                <a:latin typeface="Garamond"/>
              </a:rPr>
              <a:t>ve</a:t>
            </a:r>
            <a:r>
              <a:rPr lang="en-GB" sz="1900" b="0" strike="noStrike" spc="-1" dirty="0">
                <a:solidFill>
                  <a:srgbClr val="262626"/>
                </a:solidFill>
                <a:latin typeface="Garamond"/>
              </a:rPr>
              <a:t> </a:t>
            </a:r>
            <a:r>
              <a:rPr lang="en-GB" sz="1900" b="0" strike="noStrike" spc="-1" dirty="0" err="1">
                <a:solidFill>
                  <a:srgbClr val="262626"/>
                </a:solidFill>
                <a:latin typeface="Garamond"/>
              </a:rPr>
              <a:t>etkili</a:t>
            </a:r>
            <a:r>
              <a:rPr lang="en-GB" sz="1900" b="0" strike="noStrike" spc="-1" dirty="0">
                <a:solidFill>
                  <a:srgbClr val="262626"/>
                </a:solidFill>
                <a:latin typeface="Garamond"/>
              </a:rPr>
              <a:t> </a:t>
            </a:r>
            <a:r>
              <a:rPr lang="en-GB" sz="1900" b="0" strike="noStrike" spc="-1" dirty="0" err="1">
                <a:solidFill>
                  <a:srgbClr val="262626"/>
                </a:solidFill>
                <a:latin typeface="Garamond"/>
              </a:rPr>
              <a:t>kamu</a:t>
            </a:r>
            <a:r>
              <a:rPr lang="en-GB" sz="1900" b="0" strike="noStrike" spc="-1" dirty="0">
                <a:solidFill>
                  <a:srgbClr val="262626"/>
                </a:solidFill>
                <a:latin typeface="Garamond"/>
              </a:rPr>
              <a:t> </a:t>
            </a:r>
            <a:r>
              <a:rPr lang="en-GB" sz="1900" b="0" strike="noStrike" spc="-1" dirty="0" err="1">
                <a:solidFill>
                  <a:srgbClr val="262626"/>
                </a:solidFill>
                <a:latin typeface="Garamond"/>
              </a:rPr>
              <a:t>politikalarına</a:t>
            </a:r>
            <a:r>
              <a:rPr lang="en-GB" sz="1900" b="0" strike="noStrike" spc="-1" dirty="0">
                <a:solidFill>
                  <a:srgbClr val="262626"/>
                </a:solidFill>
                <a:latin typeface="Garamond"/>
              </a:rPr>
              <a:t> </a:t>
            </a:r>
            <a:r>
              <a:rPr lang="en-GB" sz="1900" b="0" strike="noStrike" spc="-1" dirty="0" err="1">
                <a:solidFill>
                  <a:srgbClr val="262626"/>
                </a:solidFill>
                <a:latin typeface="Garamond"/>
              </a:rPr>
              <a:t>olan</a:t>
            </a:r>
            <a:r>
              <a:rPr lang="en-GB" sz="1900" b="0" strike="noStrike" spc="-1" dirty="0">
                <a:solidFill>
                  <a:srgbClr val="262626"/>
                </a:solidFill>
                <a:latin typeface="Garamond"/>
              </a:rPr>
              <a:t> </a:t>
            </a:r>
            <a:r>
              <a:rPr lang="en-GB" sz="1900" b="0" strike="noStrike" spc="-1" dirty="0" err="1">
                <a:solidFill>
                  <a:srgbClr val="262626"/>
                </a:solidFill>
                <a:latin typeface="Garamond"/>
              </a:rPr>
              <a:t>talebi</a:t>
            </a:r>
            <a:r>
              <a:rPr lang="en-GB" sz="1900" b="0" strike="noStrike" spc="-1" dirty="0">
                <a:solidFill>
                  <a:srgbClr val="262626"/>
                </a:solidFill>
                <a:latin typeface="Garamond"/>
              </a:rPr>
              <a:t> </a:t>
            </a:r>
            <a:r>
              <a:rPr lang="en-GB" sz="1900" b="0" strike="noStrike" spc="-1" dirty="0" err="1">
                <a:solidFill>
                  <a:srgbClr val="262626"/>
                </a:solidFill>
                <a:latin typeface="Garamond"/>
              </a:rPr>
              <a:t>artırmak</a:t>
            </a:r>
            <a:r>
              <a:rPr lang="en-GB" sz="1900" b="0" strike="noStrike" spc="-1" dirty="0">
                <a:solidFill>
                  <a:srgbClr val="262626"/>
                </a:solidFill>
                <a:latin typeface="Garamond"/>
              </a:rPr>
              <a:t>, </a:t>
            </a:r>
            <a:r>
              <a:rPr lang="en-GB" sz="1900" b="0" strike="noStrike" spc="-1" dirty="0" err="1">
                <a:solidFill>
                  <a:srgbClr val="262626"/>
                </a:solidFill>
                <a:latin typeface="Garamond"/>
              </a:rPr>
              <a:t>ayrımcılığı</a:t>
            </a:r>
            <a:r>
              <a:rPr lang="en-GB" sz="1900" b="0" strike="noStrike" spc="-1" dirty="0">
                <a:solidFill>
                  <a:srgbClr val="262626"/>
                </a:solidFill>
                <a:latin typeface="Garamond"/>
              </a:rPr>
              <a:t> </a:t>
            </a:r>
            <a:r>
              <a:rPr lang="en-GB" sz="1900" b="0" strike="noStrike" spc="-1" dirty="0" err="1">
                <a:solidFill>
                  <a:srgbClr val="262626"/>
                </a:solidFill>
                <a:latin typeface="Garamond"/>
              </a:rPr>
              <a:t>önlemek</a:t>
            </a:r>
            <a:r>
              <a:rPr lang="en-GB" sz="1900" b="0" strike="noStrike" spc="-1" dirty="0">
                <a:solidFill>
                  <a:srgbClr val="262626"/>
                </a:solidFill>
                <a:latin typeface="Garamond"/>
              </a:rPr>
              <a:t> </a:t>
            </a:r>
            <a:r>
              <a:rPr lang="en-GB" sz="1900" b="0" strike="noStrike" spc="-1" dirty="0" err="1">
                <a:solidFill>
                  <a:srgbClr val="262626"/>
                </a:solidFill>
                <a:latin typeface="Garamond"/>
              </a:rPr>
              <a:t>ve</a:t>
            </a:r>
            <a:r>
              <a:rPr lang="en-GB" sz="1900" b="0" strike="noStrike" spc="-1" dirty="0">
                <a:solidFill>
                  <a:srgbClr val="262626"/>
                </a:solidFill>
                <a:latin typeface="Garamond"/>
              </a:rPr>
              <a:t> </a:t>
            </a:r>
            <a:r>
              <a:rPr lang="en-GB" sz="1900" b="0" strike="noStrike" spc="-1" dirty="0" err="1">
                <a:solidFill>
                  <a:srgbClr val="262626"/>
                </a:solidFill>
                <a:latin typeface="Garamond"/>
              </a:rPr>
              <a:t>ortadan</a:t>
            </a:r>
            <a:r>
              <a:rPr lang="en-GB" sz="1900" b="0" strike="noStrike" spc="-1" dirty="0">
                <a:solidFill>
                  <a:srgbClr val="262626"/>
                </a:solidFill>
                <a:latin typeface="Garamond"/>
              </a:rPr>
              <a:t> </a:t>
            </a:r>
            <a:r>
              <a:rPr lang="en-GB" sz="1900" b="0" strike="noStrike" spc="-1" dirty="0" err="1">
                <a:solidFill>
                  <a:srgbClr val="262626"/>
                </a:solidFill>
                <a:latin typeface="Garamond"/>
              </a:rPr>
              <a:t>kaldırmak</a:t>
            </a:r>
            <a:r>
              <a:rPr lang="en-GB" sz="1900" b="0" strike="noStrike" spc="-1" dirty="0">
                <a:solidFill>
                  <a:srgbClr val="262626"/>
                </a:solidFill>
                <a:latin typeface="Garamond"/>
              </a:rPr>
              <a:t>, </a:t>
            </a:r>
            <a:r>
              <a:rPr lang="en-GB" sz="1900" b="0" strike="noStrike" spc="-1" dirty="0" err="1">
                <a:solidFill>
                  <a:srgbClr val="262626"/>
                </a:solidFill>
                <a:latin typeface="Garamond"/>
              </a:rPr>
              <a:t>farklı</a:t>
            </a:r>
            <a:r>
              <a:rPr lang="en-GB" sz="1900" b="0" strike="noStrike" spc="-1" dirty="0">
                <a:solidFill>
                  <a:srgbClr val="262626"/>
                </a:solidFill>
                <a:latin typeface="Garamond"/>
              </a:rPr>
              <a:t> </a:t>
            </a:r>
            <a:r>
              <a:rPr lang="en-GB" sz="1900" b="0" strike="noStrike" spc="-1" dirty="0" err="1">
                <a:solidFill>
                  <a:srgbClr val="262626"/>
                </a:solidFill>
                <a:latin typeface="Garamond"/>
              </a:rPr>
              <a:t>konular</a:t>
            </a:r>
            <a:r>
              <a:rPr lang="en-GB" sz="1900" b="0" strike="noStrike" spc="-1" dirty="0">
                <a:solidFill>
                  <a:srgbClr val="262626"/>
                </a:solidFill>
                <a:latin typeface="Garamond"/>
              </a:rPr>
              <a:t> </a:t>
            </a:r>
            <a:r>
              <a:rPr lang="en-GB" sz="1900" b="0" strike="noStrike" spc="-1" dirty="0" err="1">
                <a:solidFill>
                  <a:srgbClr val="262626"/>
                </a:solidFill>
                <a:latin typeface="Garamond"/>
              </a:rPr>
              <a:t>ve</a:t>
            </a:r>
            <a:r>
              <a:rPr lang="en-GB" sz="1900" b="0" strike="noStrike" spc="-1" dirty="0">
                <a:solidFill>
                  <a:srgbClr val="262626"/>
                </a:solidFill>
                <a:latin typeface="Garamond"/>
              </a:rPr>
              <a:t> </a:t>
            </a:r>
            <a:r>
              <a:rPr lang="en-GB" sz="1900" b="0" strike="noStrike" spc="-1" dirty="0" err="1">
                <a:solidFill>
                  <a:srgbClr val="262626"/>
                </a:solidFill>
                <a:latin typeface="Garamond"/>
              </a:rPr>
              <a:t>kesimler</a:t>
            </a:r>
            <a:r>
              <a:rPr lang="en-GB" sz="1900" b="0" strike="noStrike" spc="-1" dirty="0">
                <a:solidFill>
                  <a:srgbClr val="262626"/>
                </a:solidFill>
                <a:latin typeface="Garamond"/>
              </a:rPr>
              <a:t> </a:t>
            </a:r>
            <a:r>
              <a:rPr lang="en-GB" sz="1900" b="0" strike="noStrike" spc="-1" dirty="0" err="1">
                <a:solidFill>
                  <a:srgbClr val="262626"/>
                </a:solidFill>
                <a:latin typeface="Garamond"/>
              </a:rPr>
              <a:t>hakkında</a:t>
            </a:r>
            <a:r>
              <a:rPr lang="en-GB" sz="1900" b="0" strike="noStrike" spc="-1" dirty="0">
                <a:solidFill>
                  <a:srgbClr val="262626"/>
                </a:solidFill>
                <a:latin typeface="Garamond"/>
              </a:rPr>
              <a:t> </a:t>
            </a:r>
            <a:r>
              <a:rPr lang="en-GB" sz="1900" b="0" strike="noStrike" spc="-1" dirty="0" err="1">
                <a:solidFill>
                  <a:srgbClr val="262626"/>
                </a:solidFill>
                <a:latin typeface="Garamond"/>
              </a:rPr>
              <a:t>farkındalığı</a:t>
            </a:r>
            <a:r>
              <a:rPr lang="en-GB" sz="1900" b="0" strike="noStrike" spc="-1" dirty="0">
                <a:solidFill>
                  <a:srgbClr val="262626"/>
                </a:solidFill>
                <a:latin typeface="Garamond"/>
              </a:rPr>
              <a:t> </a:t>
            </a:r>
            <a:r>
              <a:rPr lang="en-GB" sz="1900" b="0" strike="noStrike" spc="-1" dirty="0" err="1">
                <a:solidFill>
                  <a:srgbClr val="262626"/>
                </a:solidFill>
                <a:latin typeface="Garamond"/>
              </a:rPr>
              <a:t>artırmak</a:t>
            </a:r>
            <a:r>
              <a:rPr lang="en-GB" sz="1900" b="0" strike="noStrike" spc="-1" dirty="0">
                <a:solidFill>
                  <a:srgbClr val="262626"/>
                </a:solidFill>
                <a:latin typeface="Garamond"/>
              </a:rPr>
              <a:t> </a:t>
            </a:r>
            <a:r>
              <a:rPr lang="en-GB" sz="1900" b="0" strike="noStrike" spc="-1" dirty="0" err="1">
                <a:solidFill>
                  <a:srgbClr val="262626"/>
                </a:solidFill>
                <a:latin typeface="Garamond"/>
              </a:rPr>
              <a:t>yer</a:t>
            </a:r>
            <a:r>
              <a:rPr lang="en-GB" sz="1900" b="0" strike="noStrike" spc="-1" dirty="0">
                <a:solidFill>
                  <a:srgbClr val="262626"/>
                </a:solidFill>
                <a:latin typeface="Garamond"/>
              </a:rPr>
              <a:t> </a:t>
            </a:r>
            <a:r>
              <a:rPr lang="en-GB" sz="1900" b="0" strike="noStrike" spc="-1" dirty="0" err="1">
                <a:solidFill>
                  <a:srgbClr val="262626"/>
                </a:solidFill>
                <a:latin typeface="Garamond"/>
              </a:rPr>
              <a:t>almaktadır</a:t>
            </a:r>
            <a:r>
              <a:rPr lang="en-GB" sz="1900" b="0" strike="noStrike" spc="-1" dirty="0">
                <a:solidFill>
                  <a:srgbClr val="262626"/>
                </a:solidFill>
                <a:latin typeface="Garamond"/>
              </a:rPr>
              <a:t>.</a:t>
            </a:r>
            <a:endParaRPr lang="en-US" sz="1900" b="0" strike="noStrike" spc="-1" dirty="0">
              <a:solidFill>
                <a:srgbClr val="000000"/>
              </a:solidFill>
              <a:latin typeface="Calibri"/>
            </a:endParaRPr>
          </a:p>
          <a:p>
            <a:pPr marL="228600" indent="-228600" algn="l" rtl="0">
              <a:lnSpc>
                <a:spcPct val="90000"/>
              </a:lnSpc>
              <a:spcBef>
                <a:spcPts val="998"/>
              </a:spcBef>
              <a:buClr>
                <a:srgbClr val="262626"/>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900" b="0" strike="noStrike" spc="-1" dirty="0">
              <a:solidFill>
                <a:srgbClr val="000000"/>
              </a:solidFill>
              <a:latin typeface="Calibri"/>
            </a:endParaRPr>
          </a:p>
        </p:txBody>
      </p:sp>
      <p:sp>
        <p:nvSpPr>
          <p:cNvPr id="637"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FCEA577-66BE-4CB9-8236-63AD410BBC3B}" type="slidenum">
              <a:rPr lang="en-US" sz="1200" b="0" strike="noStrike" spc="-1">
                <a:solidFill>
                  <a:srgbClr val="898989"/>
                </a:solidFill>
                <a:latin typeface="Calibri"/>
              </a:rPr>
              <a:t>3</a:t>
            </a:fld>
            <a:endParaRPr lang="en-US" sz="1200" b="0" strike="noStrike" spc="-1">
              <a:solidFill>
                <a:srgbClr val="000000"/>
              </a:solidFill>
              <a:latin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8" name="TextBox 637"/>
          <p:cNvSpPr txBox="1"/>
          <p:nvPr/>
        </p:nvSpPr>
        <p:spPr>
          <a:xfrm>
            <a:off x="838080" y="1262270"/>
            <a:ext cx="10515600" cy="766690"/>
          </a:xfrm>
          <a:prstGeom prst="rect">
            <a:avLst/>
          </a:prstGeom>
          <a:noFill/>
          <a:ln w="0">
            <a:noFill/>
          </a:ln>
        </p:spPr>
        <p:txBody>
          <a:bodyPr anchor="ctr">
            <a:noAutofit/>
          </a:bodyPr>
          <a:lstStyle/>
          <a:p>
            <a:pPr algn="l" rtl="0">
              <a:lnSpc>
                <a:spcPct val="9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br>
              <a:rPr dirty="0"/>
            </a:br>
            <a:r>
              <a:rPr lang="en-GB" sz="4400" b="0" strike="noStrike" spc="-1" dirty="0">
                <a:solidFill>
                  <a:srgbClr val="000000"/>
                </a:solidFill>
                <a:latin typeface="Garamond"/>
              </a:rPr>
              <a:t>STK </a:t>
            </a:r>
            <a:r>
              <a:rPr lang="en-GB" sz="4400" b="0" strike="noStrike" spc="-1" dirty="0" err="1">
                <a:solidFill>
                  <a:srgbClr val="000000"/>
                </a:solidFill>
                <a:latin typeface="Garamond"/>
              </a:rPr>
              <a:t>çalışma</a:t>
            </a:r>
            <a:r>
              <a:rPr lang="en-GB" sz="4400" b="0" strike="noStrike" spc="-1" dirty="0">
                <a:solidFill>
                  <a:srgbClr val="000000"/>
                </a:solidFill>
                <a:latin typeface="Garamond"/>
              </a:rPr>
              <a:t> </a:t>
            </a:r>
            <a:r>
              <a:rPr lang="en-GB" sz="4400" b="0" strike="noStrike" spc="-1" dirty="0" err="1">
                <a:solidFill>
                  <a:srgbClr val="000000"/>
                </a:solidFill>
                <a:latin typeface="Garamond"/>
              </a:rPr>
              <a:t>biçimi</a:t>
            </a:r>
            <a:br>
              <a:rPr dirty="0"/>
            </a:br>
            <a:endParaRPr lang="en-US" sz="4400" b="0" strike="noStrike" spc="-1" dirty="0">
              <a:solidFill>
                <a:srgbClr val="000000"/>
              </a:solidFill>
              <a:latin typeface="Calibri Light"/>
            </a:endParaRPr>
          </a:p>
        </p:txBody>
      </p:sp>
      <p:sp>
        <p:nvSpPr>
          <p:cNvPr id="639" name="TextBox 638"/>
          <p:cNvSpPr txBox="1"/>
          <p:nvPr/>
        </p:nvSpPr>
        <p:spPr>
          <a:xfrm>
            <a:off x="838080" y="2025360"/>
            <a:ext cx="10515600" cy="4351320"/>
          </a:xfrm>
          <a:prstGeom prst="rect">
            <a:avLst/>
          </a:prstGeom>
          <a:noFill/>
          <a:ln w="0">
            <a:noFill/>
          </a:ln>
        </p:spPr>
        <p:txBody>
          <a:bodyPr>
            <a:normAutofit/>
          </a:bodyPr>
          <a:lstStyle/>
          <a:p>
            <a:pPr marL="228600" indent="-228600" algn="l" rtl="0">
              <a:lnSpc>
                <a:spcPct val="100000"/>
              </a:lnSpc>
              <a:spcBef>
                <a:spcPts val="499"/>
              </a:spcBef>
              <a:spcAft>
                <a:spcPts val="598"/>
              </a:spcAft>
              <a:buClr>
                <a:srgbClr val="83992A"/>
              </a:buClr>
              <a:buSzPct val="115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b="0" strike="noStrike" spc="-1" dirty="0">
                <a:solidFill>
                  <a:srgbClr val="262626"/>
                </a:solidFill>
                <a:latin typeface="Garamond"/>
              </a:rPr>
              <a:t>Sivil </a:t>
            </a:r>
            <a:r>
              <a:rPr lang="en-GB" sz="2000" b="0" strike="noStrike" spc="-1" dirty="0" err="1">
                <a:solidFill>
                  <a:srgbClr val="262626"/>
                </a:solidFill>
                <a:latin typeface="Garamond"/>
              </a:rPr>
              <a:t>toplum</a:t>
            </a:r>
            <a:r>
              <a:rPr lang="en-GB" sz="2000" b="0" strike="noStrike" spc="-1" dirty="0">
                <a:solidFill>
                  <a:srgbClr val="262626"/>
                </a:solidFill>
                <a:latin typeface="Garamond"/>
              </a:rPr>
              <a:t> </a:t>
            </a:r>
            <a:r>
              <a:rPr lang="en-GB" sz="2000" b="0" strike="noStrike" spc="-1" dirty="0" err="1">
                <a:solidFill>
                  <a:srgbClr val="262626"/>
                </a:solidFill>
                <a:latin typeface="Garamond"/>
              </a:rPr>
              <a:t>örgütleri</a:t>
            </a:r>
            <a:r>
              <a:rPr lang="en-GB" sz="2000" b="0" strike="noStrike" spc="-1" dirty="0">
                <a:solidFill>
                  <a:srgbClr val="262626"/>
                </a:solidFill>
                <a:latin typeface="Garamond"/>
              </a:rPr>
              <a:t> </a:t>
            </a:r>
            <a:r>
              <a:rPr lang="en-GB" sz="2000" b="0" strike="noStrike" spc="-1" dirty="0" err="1">
                <a:solidFill>
                  <a:srgbClr val="262626"/>
                </a:solidFill>
                <a:latin typeface="Garamond"/>
              </a:rPr>
              <a:t>sonuç</a:t>
            </a:r>
            <a:r>
              <a:rPr lang="en-GB" sz="2000" b="0" strike="noStrike" spc="-1" dirty="0">
                <a:solidFill>
                  <a:srgbClr val="262626"/>
                </a:solidFill>
                <a:latin typeface="Garamond"/>
              </a:rPr>
              <a:t> </a:t>
            </a:r>
            <a:r>
              <a:rPr lang="en-GB" sz="2000" b="0" strike="noStrike" spc="-1" dirty="0" err="1">
                <a:solidFill>
                  <a:srgbClr val="262626"/>
                </a:solidFill>
                <a:latin typeface="Garamond"/>
              </a:rPr>
              <a:t>elde</a:t>
            </a:r>
            <a:r>
              <a:rPr lang="en-GB" sz="2000" b="0" strike="noStrike" spc="-1" dirty="0">
                <a:solidFill>
                  <a:srgbClr val="262626"/>
                </a:solidFill>
                <a:latin typeface="Garamond"/>
              </a:rPr>
              <a:t> </a:t>
            </a:r>
            <a:r>
              <a:rPr lang="en-GB" sz="2000" b="0" strike="noStrike" spc="-1" dirty="0" err="1">
                <a:solidFill>
                  <a:srgbClr val="262626"/>
                </a:solidFill>
                <a:latin typeface="Garamond"/>
              </a:rPr>
              <a:t>etmek</a:t>
            </a:r>
            <a:r>
              <a:rPr lang="en-GB" sz="2000" b="0" strike="noStrike" spc="-1" dirty="0">
                <a:solidFill>
                  <a:srgbClr val="262626"/>
                </a:solidFill>
                <a:latin typeface="Garamond"/>
              </a:rPr>
              <a:t> </a:t>
            </a:r>
            <a:r>
              <a:rPr lang="en-GB" sz="2000" b="0" strike="noStrike" spc="-1" dirty="0" err="1">
                <a:solidFill>
                  <a:srgbClr val="262626"/>
                </a:solidFill>
                <a:latin typeface="Garamond"/>
              </a:rPr>
              <a:t>için</a:t>
            </a:r>
            <a:r>
              <a:rPr lang="en-GB" sz="2000" b="0" strike="noStrike" spc="-1" dirty="0">
                <a:solidFill>
                  <a:srgbClr val="262626"/>
                </a:solidFill>
                <a:latin typeface="Garamond"/>
              </a:rPr>
              <a:t> </a:t>
            </a:r>
            <a:r>
              <a:rPr lang="en-GB" sz="2000" b="0" strike="noStrike" spc="-1" dirty="0" err="1">
                <a:solidFill>
                  <a:srgbClr val="262626"/>
                </a:solidFill>
                <a:latin typeface="Garamond"/>
              </a:rPr>
              <a:t>çeşitli</a:t>
            </a:r>
            <a:r>
              <a:rPr lang="en-GB" sz="2000" b="0" strike="noStrike" spc="-1" dirty="0">
                <a:solidFill>
                  <a:srgbClr val="262626"/>
                </a:solidFill>
                <a:latin typeface="Garamond"/>
              </a:rPr>
              <a:t> </a:t>
            </a:r>
            <a:r>
              <a:rPr lang="en-GB" sz="2000" b="0" strike="noStrike" spc="-1" dirty="0" err="1">
                <a:solidFill>
                  <a:srgbClr val="262626"/>
                </a:solidFill>
                <a:latin typeface="Garamond"/>
              </a:rPr>
              <a:t>çalışma</a:t>
            </a:r>
            <a:r>
              <a:rPr lang="en-GB" sz="2000" b="0" strike="noStrike" spc="-1" dirty="0">
                <a:solidFill>
                  <a:srgbClr val="262626"/>
                </a:solidFill>
                <a:latin typeface="Garamond"/>
              </a:rPr>
              <a:t> </a:t>
            </a:r>
            <a:r>
              <a:rPr lang="en-GB" sz="2000" b="0" strike="noStrike" spc="-1" dirty="0" err="1">
                <a:solidFill>
                  <a:srgbClr val="262626"/>
                </a:solidFill>
                <a:latin typeface="Garamond"/>
              </a:rPr>
              <a:t>biçimleri</a:t>
            </a:r>
            <a:r>
              <a:rPr lang="en-GB" sz="2000" b="0" strike="noStrike" spc="-1" dirty="0">
                <a:solidFill>
                  <a:srgbClr val="262626"/>
                </a:solidFill>
                <a:latin typeface="Garamond"/>
              </a:rPr>
              <a:t> </a:t>
            </a:r>
            <a:r>
              <a:rPr lang="en-GB" sz="2000" b="0" strike="noStrike" spc="-1" dirty="0" err="1">
                <a:solidFill>
                  <a:srgbClr val="262626"/>
                </a:solidFill>
                <a:latin typeface="Garamond"/>
              </a:rPr>
              <a:t>veya</a:t>
            </a:r>
            <a:r>
              <a:rPr lang="en-GB" sz="2000" b="0" strike="noStrike" spc="-1" dirty="0">
                <a:solidFill>
                  <a:srgbClr val="262626"/>
                </a:solidFill>
                <a:latin typeface="Garamond"/>
              </a:rPr>
              <a:t> </a:t>
            </a:r>
            <a:r>
              <a:rPr lang="en-GB" sz="2000" b="0" strike="noStrike" spc="-1" dirty="0" err="1">
                <a:solidFill>
                  <a:srgbClr val="262626"/>
                </a:solidFill>
                <a:latin typeface="Garamond"/>
              </a:rPr>
              <a:t>yöntemleri</a:t>
            </a:r>
            <a:r>
              <a:rPr lang="en-GB" sz="2000" b="0" strike="noStrike" spc="-1" dirty="0">
                <a:solidFill>
                  <a:srgbClr val="262626"/>
                </a:solidFill>
                <a:latin typeface="Garamond"/>
              </a:rPr>
              <a:t> </a:t>
            </a:r>
            <a:r>
              <a:rPr lang="en-GB" sz="2000" b="0" strike="noStrike" spc="-1" dirty="0" err="1">
                <a:solidFill>
                  <a:srgbClr val="262626"/>
                </a:solidFill>
                <a:latin typeface="Garamond"/>
              </a:rPr>
              <a:t>kullanırlar</a:t>
            </a:r>
            <a:r>
              <a:rPr lang="en-GB" sz="2000" b="0" strike="noStrike" spc="-1" dirty="0">
                <a:solidFill>
                  <a:srgbClr val="262626"/>
                </a:solidFill>
                <a:latin typeface="Garamond"/>
              </a:rPr>
              <a:t>.</a:t>
            </a:r>
            <a:endParaRPr lang="en-US" sz="2000" b="0" strike="noStrike" spc="-1" dirty="0">
              <a:solidFill>
                <a:srgbClr val="000000"/>
              </a:solidFill>
              <a:latin typeface="Calibri"/>
            </a:endParaRPr>
          </a:p>
          <a:p>
            <a:pPr marL="228600" indent="-228600" algn="l" rtl="0">
              <a:lnSpc>
                <a:spcPct val="100000"/>
              </a:lnSpc>
              <a:spcBef>
                <a:spcPts val="499"/>
              </a:spcBef>
              <a:spcAft>
                <a:spcPts val="598"/>
              </a:spcAft>
              <a:buClr>
                <a:srgbClr val="83992A"/>
              </a:buClr>
              <a:buSzPct val="115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b="0" strike="noStrike" spc="-1" dirty="0">
                <a:solidFill>
                  <a:srgbClr val="262626"/>
                </a:solidFill>
                <a:latin typeface="Garamond"/>
              </a:rPr>
              <a:t>İZLEME  </a:t>
            </a:r>
            <a:endParaRPr lang="en-US" sz="2000" b="0" strike="noStrike" spc="-1" dirty="0">
              <a:solidFill>
                <a:srgbClr val="000000"/>
              </a:solidFill>
              <a:latin typeface="Calibri"/>
            </a:endParaRPr>
          </a:p>
          <a:p>
            <a:pPr marL="228600" indent="-228600" algn="l" rtl="0">
              <a:lnSpc>
                <a:spcPct val="100000"/>
              </a:lnSpc>
              <a:spcBef>
                <a:spcPts val="499"/>
              </a:spcBef>
              <a:spcAft>
                <a:spcPts val="598"/>
              </a:spcAft>
              <a:buClr>
                <a:srgbClr val="83992A"/>
              </a:buClr>
              <a:buSzPct val="115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b="0" strike="noStrike" spc="-1" dirty="0">
                <a:solidFill>
                  <a:srgbClr val="262626"/>
                </a:solidFill>
                <a:latin typeface="Garamond"/>
              </a:rPr>
              <a:t>TAVSİYELER</a:t>
            </a:r>
            <a:endParaRPr lang="en-US" sz="2000" b="0" strike="noStrike" spc="-1" dirty="0">
              <a:solidFill>
                <a:srgbClr val="000000"/>
              </a:solidFill>
              <a:latin typeface="Calibri"/>
            </a:endParaRPr>
          </a:p>
          <a:p>
            <a:pPr marL="228600" indent="-228600" algn="l" rtl="0">
              <a:lnSpc>
                <a:spcPct val="100000"/>
              </a:lnSpc>
              <a:spcBef>
                <a:spcPts val="499"/>
              </a:spcBef>
              <a:spcAft>
                <a:spcPts val="598"/>
              </a:spcAft>
              <a:buClr>
                <a:srgbClr val="83992A"/>
              </a:buClr>
              <a:buSzPct val="115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b="0" strike="noStrike" spc="-1" dirty="0" err="1">
                <a:solidFill>
                  <a:srgbClr val="262626"/>
                </a:solidFill>
                <a:latin typeface="Garamond"/>
              </a:rPr>
              <a:t>Raporlar</a:t>
            </a:r>
            <a:r>
              <a:rPr lang="en-GB" sz="2000" b="0" strike="noStrike" spc="-1" dirty="0">
                <a:solidFill>
                  <a:srgbClr val="262626"/>
                </a:solidFill>
                <a:latin typeface="Garamond"/>
              </a:rPr>
              <a:t>/</a:t>
            </a:r>
            <a:r>
              <a:rPr lang="en-GB" sz="2000" b="0" strike="noStrike" spc="-1" dirty="0" err="1">
                <a:solidFill>
                  <a:srgbClr val="262626"/>
                </a:solidFill>
                <a:latin typeface="Garamond"/>
              </a:rPr>
              <a:t>analizler</a:t>
            </a:r>
            <a:endParaRPr lang="en-US" sz="2000" b="0" strike="noStrike" spc="-1" dirty="0">
              <a:solidFill>
                <a:srgbClr val="000000"/>
              </a:solidFill>
              <a:latin typeface="Calibri"/>
            </a:endParaRPr>
          </a:p>
          <a:p>
            <a:pPr marL="228600" indent="-228600" algn="l" rtl="0">
              <a:lnSpc>
                <a:spcPct val="100000"/>
              </a:lnSpc>
              <a:spcBef>
                <a:spcPts val="499"/>
              </a:spcBef>
              <a:spcAft>
                <a:spcPts val="598"/>
              </a:spcAft>
              <a:buClr>
                <a:srgbClr val="83992A"/>
              </a:buClr>
              <a:buSzPct val="115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b="0" strike="noStrike" spc="-1" dirty="0">
                <a:solidFill>
                  <a:srgbClr val="262626"/>
                </a:solidFill>
                <a:latin typeface="Garamond"/>
              </a:rPr>
              <a:t>Medya/</a:t>
            </a:r>
            <a:r>
              <a:rPr lang="en-GB" sz="2000" b="0" strike="noStrike" spc="-1" dirty="0" err="1">
                <a:solidFill>
                  <a:srgbClr val="262626"/>
                </a:solidFill>
                <a:latin typeface="Garamond"/>
              </a:rPr>
              <a:t>iletişim</a:t>
            </a:r>
            <a:r>
              <a:rPr lang="en-GB" sz="2000" b="0" strike="noStrike" spc="-1" dirty="0">
                <a:solidFill>
                  <a:srgbClr val="262626"/>
                </a:solidFill>
                <a:latin typeface="Garamond"/>
              </a:rPr>
              <a:t> </a:t>
            </a:r>
            <a:r>
              <a:rPr lang="en-GB" sz="2000" b="0" strike="noStrike" spc="-1" dirty="0" err="1">
                <a:solidFill>
                  <a:srgbClr val="262626"/>
                </a:solidFill>
                <a:latin typeface="Garamond"/>
              </a:rPr>
              <a:t>konferansları</a:t>
            </a:r>
            <a:endParaRPr lang="en-US" sz="2000" b="0" strike="noStrike" spc="-1" dirty="0">
              <a:solidFill>
                <a:srgbClr val="000000"/>
              </a:solidFill>
              <a:latin typeface="Calibri"/>
            </a:endParaRPr>
          </a:p>
          <a:p>
            <a:pPr marL="228600" indent="-228600" algn="l" rtl="0">
              <a:lnSpc>
                <a:spcPct val="100000"/>
              </a:lnSpc>
              <a:spcBef>
                <a:spcPts val="499"/>
              </a:spcBef>
              <a:spcAft>
                <a:spcPts val="598"/>
              </a:spcAft>
              <a:buClr>
                <a:srgbClr val="83992A"/>
              </a:buClr>
              <a:buSzPct val="115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b="0" strike="noStrike" spc="-1" dirty="0">
                <a:solidFill>
                  <a:srgbClr val="262626"/>
                </a:solidFill>
                <a:latin typeface="Garamond"/>
              </a:rPr>
              <a:t>TOPLANTILAR</a:t>
            </a:r>
            <a:endParaRPr lang="en-US" sz="2000" b="0" strike="noStrike" spc="-1" dirty="0">
              <a:solidFill>
                <a:srgbClr val="000000"/>
              </a:solidFill>
              <a:latin typeface="Calibri"/>
            </a:endParaRPr>
          </a:p>
          <a:p>
            <a:pPr marL="228600" indent="-228600" algn="l" rtl="0">
              <a:lnSpc>
                <a:spcPct val="100000"/>
              </a:lnSpc>
              <a:spcBef>
                <a:spcPts val="499"/>
              </a:spcBef>
              <a:spcAft>
                <a:spcPts val="598"/>
              </a:spcAft>
              <a:buClr>
                <a:srgbClr val="83992A"/>
              </a:buClr>
              <a:buSzPct val="115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b="0" strike="noStrike" spc="-1" dirty="0" err="1">
                <a:solidFill>
                  <a:srgbClr val="262626"/>
                </a:solidFill>
                <a:latin typeface="Garamond"/>
              </a:rPr>
              <a:t>Çalışma</a:t>
            </a:r>
            <a:r>
              <a:rPr lang="en-GB" sz="2000" b="0" strike="noStrike" spc="-1" dirty="0">
                <a:solidFill>
                  <a:srgbClr val="262626"/>
                </a:solidFill>
                <a:latin typeface="Garamond"/>
              </a:rPr>
              <a:t> </a:t>
            </a:r>
            <a:r>
              <a:rPr lang="en-GB" sz="2000" b="0" strike="noStrike" spc="-1" dirty="0" err="1">
                <a:solidFill>
                  <a:srgbClr val="262626"/>
                </a:solidFill>
                <a:latin typeface="Garamond"/>
              </a:rPr>
              <a:t>gruplarında</a:t>
            </a:r>
            <a:r>
              <a:rPr lang="en-GB" sz="2000" b="0" strike="noStrike" spc="-1" dirty="0">
                <a:solidFill>
                  <a:srgbClr val="262626"/>
                </a:solidFill>
                <a:latin typeface="Garamond"/>
              </a:rPr>
              <a:t> </a:t>
            </a:r>
            <a:r>
              <a:rPr lang="en-GB" sz="2000" b="0" strike="noStrike" spc="-1" dirty="0" err="1">
                <a:solidFill>
                  <a:srgbClr val="262626"/>
                </a:solidFill>
                <a:latin typeface="Garamond"/>
              </a:rPr>
              <a:t>temsil</a:t>
            </a:r>
            <a:endParaRPr lang="en-US" sz="2000" b="0" strike="noStrike" spc="-1" dirty="0">
              <a:solidFill>
                <a:srgbClr val="000000"/>
              </a:solidFill>
              <a:latin typeface="Calibri"/>
            </a:endParaRPr>
          </a:p>
          <a:p>
            <a:pPr marL="228600" indent="-228600" algn="l" rtl="0">
              <a:lnSpc>
                <a:spcPct val="100000"/>
              </a:lnSpc>
              <a:spcBef>
                <a:spcPts val="499"/>
              </a:spcBef>
              <a:spcAft>
                <a:spcPts val="598"/>
              </a:spcAft>
              <a:buClr>
                <a:srgbClr val="83992A"/>
              </a:buClr>
              <a:buSzPct val="115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b="0" strike="noStrike" spc="-1" dirty="0">
                <a:solidFill>
                  <a:srgbClr val="262626"/>
                </a:solidFill>
                <a:latin typeface="Garamond"/>
              </a:rPr>
              <a:t>Resmi </a:t>
            </a:r>
            <a:r>
              <a:rPr lang="en-GB" sz="2000" b="0" strike="noStrike" spc="-1" dirty="0" err="1">
                <a:solidFill>
                  <a:srgbClr val="262626"/>
                </a:solidFill>
                <a:latin typeface="Garamond"/>
              </a:rPr>
              <a:t>toplantılar</a:t>
            </a:r>
            <a:endParaRPr lang="en-US" sz="2000" b="0" strike="noStrike" spc="-1" dirty="0">
              <a:solidFill>
                <a:srgbClr val="000000"/>
              </a:solidFill>
              <a:latin typeface="Calibri"/>
            </a:endParaRPr>
          </a:p>
          <a:p>
            <a:pPr marL="228600" indent="-228600" algn="l" rtl="0">
              <a:lnSpc>
                <a:spcPct val="100000"/>
              </a:lnSpc>
              <a:spcBef>
                <a:spcPts val="499"/>
              </a:spcBef>
              <a:spcAft>
                <a:spcPts val="598"/>
              </a:spcAft>
              <a:buClr>
                <a:srgbClr val="83992A"/>
              </a:buClr>
              <a:buSzPct val="115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000" b="0" strike="noStrike" spc="-1" dirty="0">
                <a:solidFill>
                  <a:srgbClr val="262626"/>
                </a:solidFill>
                <a:latin typeface="Garamond"/>
              </a:rPr>
              <a:t>Resmi/</a:t>
            </a:r>
            <a:r>
              <a:rPr lang="en-GB" sz="2000" b="0" strike="noStrike" spc="-1" dirty="0" err="1">
                <a:solidFill>
                  <a:srgbClr val="262626"/>
                </a:solidFill>
                <a:latin typeface="Garamond"/>
              </a:rPr>
              <a:t>gayriresmî</a:t>
            </a:r>
            <a:r>
              <a:rPr lang="en-GB" sz="2000" b="0" strike="noStrike" spc="-1" dirty="0">
                <a:solidFill>
                  <a:srgbClr val="262626"/>
                </a:solidFill>
                <a:latin typeface="Garamond"/>
              </a:rPr>
              <a:t> </a:t>
            </a:r>
            <a:r>
              <a:rPr lang="en-GB" sz="2000" b="0" strike="noStrike" spc="-1" dirty="0" err="1">
                <a:solidFill>
                  <a:srgbClr val="262626"/>
                </a:solidFill>
                <a:latin typeface="Garamond"/>
              </a:rPr>
              <a:t>ve</a:t>
            </a:r>
            <a:r>
              <a:rPr lang="en-GB" sz="2000" b="0" strike="noStrike" spc="-1" dirty="0">
                <a:solidFill>
                  <a:srgbClr val="262626"/>
                </a:solidFill>
                <a:latin typeface="Garamond"/>
              </a:rPr>
              <a:t> </a:t>
            </a:r>
            <a:r>
              <a:rPr lang="en-GB" sz="2000" b="0" strike="noStrike" spc="-1" dirty="0" err="1">
                <a:solidFill>
                  <a:srgbClr val="262626"/>
                </a:solidFill>
                <a:latin typeface="Garamond"/>
              </a:rPr>
              <a:t>medya</a:t>
            </a:r>
            <a:r>
              <a:rPr lang="en-GB" sz="2000" b="0" strike="noStrike" spc="-1" dirty="0">
                <a:solidFill>
                  <a:srgbClr val="262626"/>
                </a:solidFill>
                <a:latin typeface="Garamond"/>
              </a:rPr>
              <a:t> </a:t>
            </a:r>
            <a:r>
              <a:rPr lang="en-GB" sz="2000" b="0" strike="noStrike" spc="-1" dirty="0" err="1">
                <a:solidFill>
                  <a:srgbClr val="262626"/>
                </a:solidFill>
                <a:latin typeface="Garamond"/>
              </a:rPr>
              <a:t>tartışmaları</a:t>
            </a:r>
            <a:endParaRPr lang="en-US" sz="2000" b="0" strike="noStrike" spc="-1" dirty="0">
              <a:solidFill>
                <a:srgbClr val="000000"/>
              </a:solidFill>
              <a:latin typeface="Calibri"/>
            </a:endParaRPr>
          </a:p>
          <a:p>
            <a:pPr marL="228600" indent="-228600" algn="l" rtl="0">
              <a:lnSpc>
                <a:spcPct val="90000"/>
              </a:lnSpc>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000" b="0" strike="noStrike" spc="-1" dirty="0">
              <a:solidFill>
                <a:srgbClr val="000000"/>
              </a:solidFill>
              <a:latin typeface="Calibri"/>
            </a:endParaRPr>
          </a:p>
        </p:txBody>
      </p:sp>
      <p:sp>
        <p:nvSpPr>
          <p:cNvPr id="640"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9CC2EA1-C6DE-4774-89B9-CA87DCE19DBB}" type="slidenum">
              <a:rPr lang="en-US" sz="1200" b="0" strike="noStrike" spc="-1">
                <a:solidFill>
                  <a:srgbClr val="898989"/>
                </a:solidFill>
                <a:latin typeface="Calibri"/>
              </a:rPr>
              <a:t>4</a:t>
            </a:fld>
            <a:endParaRPr lang="en-US" sz="1200" b="0" strike="noStrike" spc="-1">
              <a:solidFill>
                <a:srgbClr val="000000"/>
              </a:solidFill>
              <a:latin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1" name="TextBox 640"/>
          <p:cNvSpPr txBox="1"/>
          <p:nvPr/>
        </p:nvSpPr>
        <p:spPr>
          <a:xfrm>
            <a:off x="838080" y="954158"/>
            <a:ext cx="10701250" cy="1384526"/>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4000" b="0" i="1" strike="noStrike" spc="-1" dirty="0">
                <a:solidFill>
                  <a:srgbClr val="000000"/>
                </a:solidFill>
                <a:latin typeface="Calibri Light"/>
              </a:rPr>
              <a:t>Sivil toplumun yerel kurumlarla ilişkisine dair bakış açısı</a:t>
            </a:r>
            <a:r>
              <a:rPr lang="en-US" sz="4000" b="0" i="1" strike="noStrike" spc="-1" dirty="0">
                <a:solidFill>
                  <a:srgbClr val="000000"/>
                </a:solidFill>
                <a:latin typeface="Calibri Light"/>
              </a:rPr>
              <a:t>(</a:t>
            </a:r>
            <a:r>
              <a:rPr lang="en-US" sz="4000" b="0" i="1" strike="noStrike" spc="-1" dirty="0" err="1">
                <a:solidFill>
                  <a:srgbClr val="000000"/>
                </a:solidFill>
                <a:latin typeface="Calibri Light"/>
              </a:rPr>
              <a:t>Belediyeler</a:t>
            </a:r>
            <a:r>
              <a:rPr lang="en-US" sz="4000" b="0" i="1" strike="noStrike" spc="-1" dirty="0">
                <a:solidFill>
                  <a:srgbClr val="000000"/>
                </a:solidFill>
                <a:latin typeface="Calibri Light"/>
              </a:rPr>
              <a:t> </a:t>
            </a:r>
            <a:r>
              <a:rPr lang="en-US" sz="4000" b="0" i="1" strike="noStrike" spc="-1" dirty="0" err="1">
                <a:solidFill>
                  <a:srgbClr val="000000"/>
                </a:solidFill>
                <a:latin typeface="Calibri Light"/>
              </a:rPr>
              <a:t>bundan</a:t>
            </a:r>
            <a:r>
              <a:rPr lang="en-US" sz="4000" b="0" i="1" strike="noStrike" spc="-1" dirty="0">
                <a:solidFill>
                  <a:srgbClr val="000000"/>
                </a:solidFill>
                <a:latin typeface="Calibri Light"/>
              </a:rPr>
              <a:t> ne </a:t>
            </a:r>
            <a:r>
              <a:rPr lang="en-US" sz="4000" b="0" i="1" strike="noStrike" spc="-1" dirty="0" err="1">
                <a:solidFill>
                  <a:srgbClr val="000000"/>
                </a:solidFill>
                <a:latin typeface="Calibri Light"/>
              </a:rPr>
              <a:t>gibi</a:t>
            </a:r>
            <a:r>
              <a:rPr lang="en-US" sz="4000" b="0" i="1" strike="noStrike" spc="-1" dirty="0">
                <a:solidFill>
                  <a:srgbClr val="000000"/>
                </a:solidFill>
                <a:latin typeface="Calibri Light"/>
              </a:rPr>
              <a:t> </a:t>
            </a:r>
            <a:r>
              <a:rPr lang="en-US" sz="4000" b="0" i="1" strike="noStrike" spc="-1" dirty="0" err="1">
                <a:solidFill>
                  <a:srgbClr val="000000"/>
                </a:solidFill>
                <a:latin typeface="Calibri Light"/>
              </a:rPr>
              <a:t>faydalar</a:t>
            </a:r>
            <a:r>
              <a:rPr lang="en-US" sz="4000" b="0" i="1" strike="noStrike" spc="-1" dirty="0">
                <a:solidFill>
                  <a:srgbClr val="000000"/>
                </a:solidFill>
                <a:latin typeface="Calibri Light"/>
              </a:rPr>
              <a:t> </a:t>
            </a:r>
            <a:r>
              <a:rPr lang="en-US" sz="4000" b="0" i="1" strike="noStrike" spc="-1" dirty="0" err="1">
                <a:solidFill>
                  <a:srgbClr val="000000"/>
                </a:solidFill>
                <a:latin typeface="Calibri Light"/>
              </a:rPr>
              <a:t>sağlıyor</a:t>
            </a:r>
            <a:r>
              <a:rPr lang="en-US" sz="4000" b="0" i="1" strike="noStrike" spc="-1" dirty="0">
                <a:solidFill>
                  <a:srgbClr val="000000"/>
                </a:solidFill>
                <a:latin typeface="Calibri Light"/>
              </a:rPr>
              <a:t>?)</a:t>
            </a:r>
            <a:endParaRPr lang="en-US" sz="4000" b="0" strike="noStrike" spc="-1" dirty="0">
              <a:solidFill>
                <a:srgbClr val="000000"/>
              </a:solidFill>
              <a:latin typeface="Calibri Light"/>
            </a:endParaRPr>
          </a:p>
        </p:txBody>
      </p:sp>
      <p:sp>
        <p:nvSpPr>
          <p:cNvPr id="642" name="TextBox 641"/>
          <p:cNvSpPr txBox="1"/>
          <p:nvPr/>
        </p:nvSpPr>
        <p:spPr>
          <a:xfrm>
            <a:off x="278296" y="2703443"/>
            <a:ext cx="11075384" cy="3673236"/>
          </a:xfrm>
          <a:prstGeom prst="rect">
            <a:avLst/>
          </a:prstGeom>
          <a:noFill/>
          <a:ln w="0">
            <a:noFill/>
          </a:ln>
        </p:spPr>
        <p:txBody>
          <a:bodyPr>
            <a:normAutofit/>
          </a:bodyPr>
          <a:lstStyle/>
          <a:p>
            <a:pPr marL="228600" indent="-228600" algn="l" rtl="0">
              <a:lnSpc>
                <a:spcPct val="90000"/>
              </a:lnSpc>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err="1">
                <a:solidFill>
                  <a:srgbClr val="000000"/>
                </a:solidFill>
                <a:latin typeface="Garamond"/>
              </a:rPr>
              <a:t>Belediyeler</a:t>
            </a:r>
            <a:r>
              <a:rPr lang="en-US" sz="2000" b="0" strike="noStrike" spc="-1" dirty="0">
                <a:solidFill>
                  <a:srgbClr val="000000"/>
                </a:solidFill>
                <a:latin typeface="Garamond"/>
              </a:rPr>
              <a:t>, </a:t>
            </a:r>
            <a:r>
              <a:rPr lang="en-US" sz="2000" b="0" strike="noStrike" spc="-1" dirty="0" err="1">
                <a:solidFill>
                  <a:srgbClr val="000000"/>
                </a:solidFill>
                <a:latin typeface="Garamond"/>
              </a:rPr>
              <a:t>bağışçıların</a:t>
            </a:r>
            <a:r>
              <a:rPr lang="en-US" sz="2000" b="0" strike="noStrike" spc="-1" dirty="0">
                <a:solidFill>
                  <a:srgbClr val="000000"/>
                </a:solidFill>
                <a:latin typeface="Garamond"/>
              </a:rPr>
              <a:t> </a:t>
            </a:r>
            <a:r>
              <a:rPr lang="en-US" sz="2000" b="0" strike="noStrike" spc="-1" dirty="0" err="1">
                <a:solidFill>
                  <a:srgbClr val="000000"/>
                </a:solidFill>
                <a:latin typeface="Garamond"/>
              </a:rPr>
              <a:t>ve</a:t>
            </a:r>
            <a:r>
              <a:rPr lang="en-US" sz="2000" b="0" strike="noStrike" spc="-1" dirty="0">
                <a:solidFill>
                  <a:srgbClr val="000000"/>
                </a:solidFill>
                <a:latin typeface="Garamond"/>
              </a:rPr>
              <a:t> </a:t>
            </a:r>
            <a:r>
              <a:rPr lang="en-US" sz="2000" b="0" strike="noStrike" spc="-1" dirty="0" err="1">
                <a:solidFill>
                  <a:srgbClr val="000000"/>
                </a:solidFill>
                <a:latin typeface="Garamond"/>
              </a:rPr>
              <a:t>halkın</a:t>
            </a:r>
            <a:r>
              <a:rPr lang="en-US" sz="2000" b="0" strike="noStrike" spc="-1" dirty="0">
                <a:solidFill>
                  <a:srgbClr val="000000"/>
                </a:solidFill>
                <a:latin typeface="Garamond"/>
              </a:rPr>
              <a:t> </a:t>
            </a:r>
            <a:r>
              <a:rPr lang="en-US" sz="2000" b="0" strike="noStrike" spc="-1" dirty="0" err="1">
                <a:solidFill>
                  <a:srgbClr val="000000"/>
                </a:solidFill>
                <a:latin typeface="Garamond"/>
              </a:rPr>
              <a:t>güvenini</a:t>
            </a:r>
            <a:r>
              <a:rPr lang="en-US" sz="2000" b="0" strike="noStrike" spc="-1" dirty="0">
                <a:solidFill>
                  <a:srgbClr val="000000"/>
                </a:solidFill>
                <a:latin typeface="Garamond"/>
              </a:rPr>
              <a:t> </a:t>
            </a:r>
            <a:r>
              <a:rPr lang="en-US" sz="2000" b="0" strike="noStrike" spc="-1" dirty="0" err="1">
                <a:solidFill>
                  <a:srgbClr val="000000"/>
                </a:solidFill>
                <a:latin typeface="Garamond"/>
              </a:rPr>
              <a:t>kazanır</a:t>
            </a:r>
            <a:r>
              <a:rPr lang="en-US" sz="2000" b="0" strike="noStrike" spc="-1" dirty="0">
                <a:solidFill>
                  <a:srgbClr val="000000"/>
                </a:solidFill>
                <a:latin typeface="Garamond"/>
              </a:rPr>
              <a:t>.</a:t>
            </a:r>
            <a:endParaRPr lang="en-US" sz="2000" b="0" strike="noStrike" spc="-1" dirty="0">
              <a:solidFill>
                <a:srgbClr val="000000"/>
              </a:solidFill>
              <a:latin typeface="Calibri"/>
            </a:endParaRPr>
          </a:p>
          <a:p>
            <a:pPr marL="228600" indent="-228600" algn="l" rtl="0">
              <a:lnSpc>
                <a:spcPct val="90000"/>
              </a:lnSpc>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err="1">
                <a:solidFill>
                  <a:srgbClr val="000000"/>
                </a:solidFill>
                <a:latin typeface="Garamond"/>
              </a:rPr>
              <a:t>Belediyeler</a:t>
            </a:r>
            <a:r>
              <a:rPr lang="en-US" sz="2000" b="0" strike="noStrike" spc="-1" dirty="0">
                <a:solidFill>
                  <a:srgbClr val="000000"/>
                </a:solidFill>
                <a:latin typeface="Garamond"/>
              </a:rPr>
              <a:t>, </a:t>
            </a:r>
            <a:r>
              <a:rPr lang="en-US" sz="2000" b="0" strike="noStrike" spc="-1" dirty="0" err="1">
                <a:solidFill>
                  <a:srgbClr val="000000"/>
                </a:solidFill>
                <a:latin typeface="Garamond"/>
              </a:rPr>
              <a:t>faaliyetlerinde</a:t>
            </a:r>
            <a:r>
              <a:rPr lang="en-US" sz="2000" b="0" strike="noStrike" spc="-1" dirty="0">
                <a:solidFill>
                  <a:srgbClr val="000000"/>
                </a:solidFill>
                <a:latin typeface="Garamond"/>
              </a:rPr>
              <a:t> </a:t>
            </a:r>
            <a:r>
              <a:rPr lang="en-US" sz="2000" b="0" strike="noStrike" spc="-1" dirty="0" err="1">
                <a:solidFill>
                  <a:srgbClr val="000000"/>
                </a:solidFill>
                <a:latin typeface="Garamond"/>
              </a:rPr>
              <a:t>ortaklardan</a:t>
            </a:r>
            <a:r>
              <a:rPr lang="en-US" sz="2000" b="0" strike="noStrike" spc="-1" dirty="0">
                <a:solidFill>
                  <a:srgbClr val="000000"/>
                </a:solidFill>
                <a:latin typeface="Garamond"/>
              </a:rPr>
              <a:t> </a:t>
            </a:r>
            <a:r>
              <a:rPr lang="en-US" sz="2000" b="0" strike="noStrike" spc="-1" dirty="0" err="1">
                <a:solidFill>
                  <a:srgbClr val="000000"/>
                </a:solidFill>
                <a:latin typeface="Garamond"/>
              </a:rPr>
              <a:t>fayda</a:t>
            </a:r>
            <a:r>
              <a:rPr lang="en-US" sz="2000" b="0" strike="noStrike" spc="-1" dirty="0">
                <a:solidFill>
                  <a:srgbClr val="000000"/>
                </a:solidFill>
                <a:latin typeface="Garamond"/>
              </a:rPr>
              <a:t> </a:t>
            </a:r>
            <a:r>
              <a:rPr lang="en-US" sz="2000" b="0" strike="noStrike" spc="-1" dirty="0" err="1">
                <a:solidFill>
                  <a:srgbClr val="000000"/>
                </a:solidFill>
                <a:latin typeface="Garamond"/>
              </a:rPr>
              <a:t>görürler</a:t>
            </a:r>
            <a:r>
              <a:rPr lang="en-US" sz="2000" b="0" strike="noStrike" spc="-1" dirty="0">
                <a:solidFill>
                  <a:srgbClr val="000000"/>
                </a:solidFill>
                <a:latin typeface="Garamond"/>
              </a:rPr>
              <a:t>.</a:t>
            </a:r>
            <a:endParaRPr lang="en-US" sz="2000" b="0" strike="noStrike" spc="-1" dirty="0">
              <a:solidFill>
                <a:srgbClr val="000000"/>
              </a:solidFill>
              <a:latin typeface="Calibri"/>
            </a:endParaRPr>
          </a:p>
          <a:p>
            <a:pPr marL="228600" indent="-228600" algn="l" rtl="0">
              <a:lnSpc>
                <a:spcPct val="90000"/>
              </a:lnSpc>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err="1">
                <a:solidFill>
                  <a:srgbClr val="000000"/>
                </a:solidFill>
                <a:latin typeface="Garamond"/>
              </a:rPr>
              <a:t>Belediyeler</a:t>
            </a:r>
            <a:r>
              <a:rPr lang="en-US" sz="2000" b="0" strike="noStrike" spc="-1" dirty="0">
                <a:solidFill>
                  <a:srgbClr val="000000"/>
                </a:solidFill>
                <a:latin typeface="Garamond"/>
              </a:rPr>
              <a:t>, </a:t>
            </a:r>
            <a:r>
              <a:rPr lang="en-US" sz="2000" b="0" strike="noStrike" spc="-1" dirty="0" err="1">
                <a:solidFill>
                  <a:srgbClr val="000000"/>
                </a:solidFill>
                <a:latin typeface="Garamond"/>
              </a:rPr>
              <a:t>çalışmalarına</a:t>
            </a:r>
            <a:r>
              <a:rPr lang="en-US" sz="2000" b="0" strike="noStrike" spc="-1" dirty="0">
                <a:solidFill>
                  <a:srgbClr val="000000"/>
                </a:solidFill>
                <a:latin typeface="Garamond"/>
              </a:rPr>
              <a:t> </a:t>
            </a:r>
            <a:r>
              <a:rPr lang="en-US" sz="2000" b="0" strike="noStrike" spc="-1" dirty="0" err="1">
                <a:solidFill>
                  <a:srgbClr val="000000"/>
                </a:solidFill>
                <a:latin typeface="Garamond"/>
              </a:rPr>
              <a:t>ilişkin</a:t>
            </a:r>
            <a:r>
              <a:rPr lang="en-US" sz="2000" b="0" strike="noStrike" spc="-1" dirty="0">
                <a:solidFill>
                  <a:srgbClr val="000000"/>
                </a:solidFill>
                <a:latin typeface="Garamond"/>
              </a:rPr>
              <a:t> </a:t>
            </a:r>
            <a:r>
              <a:rPr lang="en-US" sz="2000" b="0" strike="noStrike" spc="-1" dirty="0" err="1">
                <a:solidFill>
                  <a:srgbClr val="000000"/>
                </a:solidFill>
                <a:latin typeface="Garamond"/>
              </a:rPr>
              <a:t>farkındalığın</a:t>
            </a:r>
            <a:r>
              <a:rPr lang="en-US" sz="2000" b="0" strike="noStrike" spc="-1" dirty="0">
                <a:solidFill>
                  <a:srgbClr val="000000"/>
                </a:solidFill>
                <a:latin typeface="Garamond"/>
              </a:rPr>
              <a:t> </a:t>
            </a:r>
            <a:r>
              <a:rPr lang="en-US" sz="2000" b="0" strike="noStrike" spc="-1" dirty="0" err="1">
                <a:solidFill>
                  <a:srgbClr val="000000"/>
                </a:solidFill>
                <a:latin typeface="Garamond"/>
              </a:rPr>
              <a:t>artırılmasından</a:t>
            </a:r>
            <a:r>
              <a:rPr lang="en-US" sz="2000" b="0" strike="noStrike" spc="-1" dirty="0">
                <a:solidFill>
                  <a:srgbClr val="000000"/>
                </a:solidFill>
                <a:latin typeface="Garamond"/>
              </a:rPr>
              <a:t> </a:t>
            </a:r>
            <a:r>
              <a:rPr lang="en-US" sz="2000" b="0" strike="noStrike" spc="-1" dirty="0" err="1">
                <a:solidFill>
                  <a:srgbClr val="000000"/>
                </a:solidFill>
                <a:latin typeface="Garamond"/>
              </a:rPr>
              <a:t>ve</a:t>
            </a:r>
            <a:r>
              <a:rPr lang="en-US" sz="2000" b="0" strike="noStrike" spc="-1" dirty="0">
                <a:solidFill>
                  <a:srgbClr val="000000"/>
                </a:solidFill>
                <a:latin typeface="Garamond"/>
              </a:rPr>
              <a:t> </a:t>
            </a:r>
            <a:r>
              <a:rPr lang="en-US" sz="2000" b="0" strike="noStrike" spc="-1" dirty="0" err="1">
                <a:solidFill>
                  <a:srgbClr val="000000"/>
                </a:solidFill>
                <a:latin typeface="Garamond"/>
              </a:rPr>
              <a:t>bilgi</a:t>
            </a:r>
            <a:r>
              <a:rPr lang="en-US" sz="2000" b="0" strike="noStrike" spc="-1" dirty="0">
                <a:solidFill>
                  <a:srgbClr val="000000"/>
                </a:solidFill>
                <a:latin typeface="Garamond"/>
              </a:rPr>
              <a:t> </a:t>
            </a:r>
            <a:r>
              <a:rPr lang="en-US" sz="2000" b="0" strike="noStrike" spc="-1" dirty="0" err="1">
                <a:solidFill>
                  <a:srgbClr val="000000"/>
                </a:solidFill>
                <a:latin typeface="Garamond"/>
              </a:rPr>
              <a:t>düzeyinin</a:t>
            </a:r>
            <a:r>
              <a:rPr lang="en-US" sz="2000" b="0" strike="noStrike" spc="-1" dirty="0">
                <a:solidFill>
                  <a:srgbClr val="000000"/>
                </a:solidFill>
                <a:latin typeface="Garamond"/>
              </a:rPr>
              <a:t> </a:t>
            </a:r>
            <a:r>
              <a:rPr lang="en-US" sz="2000" b="0" strike="noStrike" spc="-1" dirty="0" err="1">
                <a:solidFill>
                  <a:srgbClr val="000000"/>
                </a:solidFill>
                <a:latin typeface="Garamond"/>
              </a:rPr>
              <a:t>yükseltilmesinden</a:t>
            </a:r>
            <a:r>
              <a:rPr lang="en-US" sz="2000" b="0" strike="noStrike" spc="-1" dirty="0">
                <a:solidFill>
                  <a:srgbClr val="000000"/>
                </a:solidFill>
                <a:latin typeface="Garamond"/>
              </a:rPr>
              <a:t> </a:t>
            </a:r>
            <a:r>
              <a:rPr lang="en-US" sz="2000" b="0" strike="noStrike" spc="-1" dirty="0" err="1">
                <a:solidFill>
                  <a:srgbClr val="000000"/>
                </a:solidFill>
                <a:latin typeface="Garamond"/>
              </a:rPr>
              <a:t>fayda</a:t>
            </a:r>
            <a:r>
              <a:rPr lang="en-US" sz="2000" b="0" strike="noStrike" spc="-1" dirty="0">
                <a:solidFill>
                  <a:srgbClr val="000000"/>
                </a:solidFill>
                <a:latin typeface="Garamond"/>
              </a:rPr>
              <a:t> </a:t>
            </a:r>
            <a:r>
              <a:rPr lang="en-US" sz="2000" b="0" strike="noStrike" spc="-1" dirty="0" err="1">
                <a:solidFill>
                  <a:srgbClr val="000000"/>
                </a:solidFill>
                <a:latin typeface="Garamond"/>
              </a:rPr>
              <a:t>görürler</a:t>
            </a:r>
            <a:r>
              <a:rPr lang="en-US" sz="2000" b="0" strike="noStrike" spc="-1" dirty="0">
                <a:solidFill>
                  <a:srgbClr val="000000"/>
                </a:solidFill>
                <a:latin typeface="Garamond"/>
              </a:rPr>
              <a:t>.</a:t>
            </a:r>
            <a:endParaRPr lang="en-US" sz="2000" b="0" strike="noStrike" spc="-1" dirty="0">
              <a:solidFill>
                <a:srgbClr val="000000"/>
              </a:solidFill>
              <a:latin typeface="Calibri"/>
            </a:endParaRPr>
          </a:p>
          <a:p>
            <a:pPr marL="228600" indent="-228600" algn="l" rtl="0">
              <a:lnSpc>
                <a:spcPct val="90000"/>
              </a:lnSpc>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err="1">
                <a:solidFill>
                  <a:srgbClr val="000000"/>
                </a:solidFill>
                <a:latin typeface="Garamond"/>
              </a:rPr>
              <a:t>Belediyeler</a:t>
            </a:r>
            <a:r>
              <a:rPr lang="en-US" sz="2000" b="0" strike="noStrike" spc="-1" dirty="0">
                <a:solidFill>
                  <a:srgbClr val="000000"/>
                </a:solidFill>
                <a:latin typeface="Garamond"/>
              </a:rPr>
              <a:t>, </a:t>
            </a:r>
            <a:r>
              <a:rPr lang="en-US" sz="2000" b="0" strike="noStrike" spc="-1" dirty="0" err="1">
                <a:solidFill>
                  <a:srgbClr val="000000"/>
                </a:solidFill>
                <a:latin typeface="Garamond"/>
              </a:rPr>
              <a:t>verimliliği</a:t>
            </a:r>
            <a:r>
              <a:rPr lang="en-US" sz="2000" b="0" strike="noStrike" spc="-1" dirty="0">
                <a:solidFill>
                  <a:srgbClr val="000000"/>
                </a:solidFill>
                <a:latin typeface="Garamond"/>
              </a:rPr>
              <a:t> </a:t>
            </a:r>
            <a:r>
              <a:rPr lang="en-US" sz="2000" b="0" strike="noStrike" spc="-1" dirty="0" err="1">
                <a:solidFill>
                  <a:srgbClr val="000000"/>
                </a:solidFill>
                <a:latin typeface="Garamond"/>
              </a:rPr>
              <a:t>artırmada</a:t>
            </a:r>
            <a:r>
              <a:rPr lang="en-US" sz="2000" b="0" strike="noStrike" spc="-1" dirty="0">
                <a:solidFill>
                  <a:srgbClr val="000000"/>
                </a:solidFill>
                <a:latin typeface="Garamond"/>
              </a:rPr>
              <a:t> </a:t>
            </a:r>
            <a:r>
              <a:rPr lang="en-US" sz="2000" b="0" strike="noStrike" spc="-1" dirty="0" err="1">
                <a:solidFill>
                  <a:srgbClr val="000000"/>
                </a:solidFill>
                <a:latin typeface="Garamond"/>
              </a:rPr>
              <a:t>yaşanan</a:t>
            </a:r>
            <a:r>
              <a:rPr lang="en-US" sz="2000" b="0" strike="noStrike" spc="-1" dirty="0">
                <a:solidFill>
                  <a:srgbClr val="000000"/>
                </a:solidFill>
                <a:latin typeface="Garamond"/>
              </a:rPr>
              <a:t> </a:t>
            </a:r>
            <a:r>
              <a:rPr lang="en-US" sz="2000" b="0" strike="noStrike" spc="-1" dirty="0" err="1">
                <a:solidFill>
                  <a:srgbClr val="000000"/>
                </a:solidFill>
                <a:latin typeface="Garamond"/>
              </a:rPr>
              <a:t>eksiklikleri</a:t>
            </a:r>
            <a:r>
              <a:rPr lang="en-US" sz="2000" b="0" strike="noStrike" spc="-1" dirty="0">
                <a:solidFill>
                  <a:srgbClr val="000000"/>
                </a:solidFill>
                <a:latin typeface="Garamond"/>
              </a:rPr>
              <a:t> </a:t>
            </a:r>
            <a:r>
              <a:rPr lang="en-US" sz="2000" b="0" strike="noStrike" spc="-1" dirty="0" err="1">
                <a:solidFill>
                  <a:srgbClr val="000000"/>
                </a:solidFill>
                <a:latin typeface="Garamond"/>
              </a:rPr>
              <a:t>tespit</a:t>
            </a:r>
            <a:r>
              <a:rPr lang="en-US" sz="2000" b="0" strike="noStrike" spc="-1" dirty="0">
                <a:solidFill>
                  <a:srgbClr val="000000"/>
                </a:solidFill>
                <a:latin typeface="Garamond"/>
              </a:rPr>
              <a:t> </a:t>
            </a:r>
            <a:r>
              <a:rPr lang="en-US" sz="2000" b="0" strike="noStrike" spc="-1" dirty="0" err="1">
                <a:solidFill>
                  <a:srgbClr val="000000"/>
                </a:solidFill>
                <a:latin typeface="Garamond"/>
              </a:rPr>
              <a:t>edebilirler</a:t>
            </a:r>
            <a:r>
              <a:rPr lang="en-US" sz="2000" b="0" strike="noStrike" spc="-1" dirty="0">
                <a:solidFill>
                  <a:srgbClr val="000000"/>
                </a:solidFill>
                <a:latin typeface="Garamond"/>
              </a:rPr>
              <a:t>.</a:t>
            </a:r>
            <a:endParaRPr lang="en-US" sz="2000" b="0" strike="noStrike" spc="-1" dirty="0">
              <a:solidFill>
                <a:srgbClr val="000000"/>
              </a:solidFill>
              <a:latin typeface="Calibri"/>
            </a:endParaRPr>
          </a:p>
          <a:p>
            <a:pPr marL="228600" indent="-228600" algn="l" rtl="0">
              <a:lnSpc>
                <a:spcPct val="90000"/>
              </a:lnSpc>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err="1">
                <a:solidFill>
                  <a:srgbClr val="000000"/>
                </a:solidFill>
                <a:latin typeface="Garamond"/>
              </a:rPr>
              <a:t>Belediyeler</a:t>
            </a:r>
            <a:r>
              <a:rPr lang="en-US" sz="2000" b="0" strike="noStrike" spc="-1" dirty="0">
                <a:solidFill>
                  <a:srgbClr val="000000"/>
                </a:solidFill>
                <a:latin typeface="Garamond"/>
              </a:rPr>
              <a:t>, </a:t>
            </a:r>
            <a:r>
              <a:rPr lang="en-US" sz="2000" b="0" strike="noStrike" spc="-1" dirty="0" err="1">
                <a:solidFill>
                  <a:srgbClr val="000000"/>
                </a:solidFill>
                <a:latin typeface="Garamond"/>
              </a:rPr>
              <a:t>kurumsal</a:t>
            </a:r>
            <a:r>
              <a:rPr lang="en-US" sz="2000" b="0" strike="noStrike" spc="-1" dirty="0">
                <a:solidFill>
                  <a:srgbClr val="000000"/>
                </a:solidFill>
                <a:latin typeface="Garamond"/>
              </a:rPr>
              <a:t> </a:t>
            </a:r>
            <a:r>
              <a:rPr lang="en-US" sz="2000" b="0" strike="noStrike" spc="-1" dirty="0" err="1">
                <a:solidFill>
                  <a:srgbClr val="000000"/>
                </a:solidFill>
                <a:latin typeface="Garamond"/>
              </a:rPr>
              <a:t>hafızayı</a:t>
            </a:r>
            <a:r>
              <a:rPr lang="en-US" sz="2000" b="0" strike="noStrike" spc="-1" dirty="0">
                <a:solidFill>
                  <a:srgbClr val="000000"/>
                </a:solidFill>
                <a:latin typeface="Garamond"/>
              </a:rPr>
              <a:t> CS </a:t>
            </a:r>
            <a:r>
              <a:rPr lang="en-US" sz="2000" b="0" strike="noStrike" spc="-1" dirty="0" err="1">
                <a:solidFill>
                  <a:srgbClr val="000000"/>
                </a:solidFill>
                <a:latin typeface="Garamond"/>
              </a:rPr>
              <a:t>aracılığıyla</a:t>
            </a:r>
            <a:r>
              <a:rPr lang="en-US" sz="2000" b="0" strike="noStrike" spc="-1" dirty="0">
                <a:solidFill>
                  <a:srgbClr val="000000"/>
                </a:solidFill>
                <a:latin typeface="Garamond"/>
              </a:rPr>
              <a:t> </a:t>
            </a:r>
            <a:r>
              <a:rPr lang="en-US" sz="2000" b="0" strike="noStrike" spc="-1" dirty="0" err="1">
                <a:solidFill>
                  <a:srgbClr val="000000"/>
                </a:solidFill>
                <a:latin typeface="Garamond"/>
              </a:rPr>
              <a:t>güçlendirebilirler</a:t>
            </a:r>
            <a:r>
              <a:rPr lang="en-US" sz="2000" b="0" strike="noStrike" spc="-1" dirty="0">
                <a:solidFill>
                  <a:srgbClr val="000000"/>
                </a:solidFill>
                <a:latin typeface="Garamond"/>
              </a:rPr>
              <a:t>.</a:t>
            </a:r>
            <a:endParaRPr lang="en-US" sz="2000" b="0" strike="noStrike" spc="-1" dirty="0">
              <a:solidFill>
                <a:srgbClr val="000000"/>
              </a:solidFill>
              <a:latin typeface="Calibri"/>
            </a:endParaRPr>
          </a:p>
          <a:p>
            <a:pPr marL="228600" indent="-228600" algn="l" rtl="0">
              <a:lnSpc>
                <a:spcPct val="90000"/>
              </a:lnSpc>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err="1">
                <a:solidFill>
                  <a:srgbClr val="000000"/>
                </a:solidFill>
                <a:latin typeface="Garamond"/>
              </a:rPr>
              <a:t>Belediyeler</a:t>
            </a:r>
            <a:r>
              <a:rPr lang="en-US" sz="2000" b="0" strike="noStrike" spc="-1" dirty="0">
                <a:solidFill>
                  <a:srgbClr val="000000"/>
                </a:solidFill>
                <a:latin typeface="Garamond"/>
              </a:rPr>
              <a:t> </a:t>
            </a:r>
            <a:r>
              <a:rPr lang="en-US" sz="2000" b="0" strike="noStrike" spc="-1" dirty="0" err="1">
                <a:solidFill>
                  <a:srgbClr val="000000"/>
                </a:solidFill>
                <a:latin typeface="Garamond"/>
              </a:rPr>
              <a:t>arasındaki</a:t>
            </a:r>
            <a:r>
              <a:rPr lang="en-US" sz="2000" b="0" strike="noStrike" spc="-1" dirty="0">
                <a:solidFill>
                  <a:srgbClr val="000000"/>
                </a:solidFill>
                <a:latin typeface="Garamond"/>
              </a:rPr>
              <a:t> </a:t>
            </a:r>
            <a:r>
              <a:rPr lang="en-US" sz="2000" b="0" strike="noStrike" spc="-1" dirty="0" err="1">
                <a:solidFill>
                  <a:srgbClr val="000000"/>
                </a:solidFill>
                <a:latin typeface="Garamond"/>
              </a:rPr>
              <a:t>rekabet</a:t>
            </a:r>
            <a:r>
              <a:rPr lang="en-US" sz="2000" b="0" strike="noStrike" spc="-1" dirty="0">
                <a:solidFill>
                  <a:srgbClr val="000000"/>
                </a:solidFill>
                <a:latin typeface="Garamond"/>
              </a:rPr>
              <a:t> </a:t>
            </a:r>
            <a:r>
              <a:rPr lang="en-US" sz="2000" b="0" strike="noStrike" spc="-1" dirty="0" err="1">
                <a:solidFill>
                  <a:srgbClr val="000000"/>
                </a:solidFill>
                <a:latin typeface="Garamond"/>
              </a:rPr>
              <a:t>ve</a:t>
            </a:r>
            <a:r>
              <a:rPr lang="en-US" sz="2000" b="0" strike="noStrike" spc="-1" dirty="0">
                <a:solidFill>
                  <a:srgbClr val="000000"/>
                </a:solidFill>
                <a:latin typeface="Garamond"/>
              </a:rPr>
              <a:t> </a:t>
            </a:r>
            <a:r>
              <a:rPr lang="en-US" sz="2000" b="0" strike="noStrike" spc="-1" dirty="0" err="1">
                <a:solidFill>
                  <a:srgbClr val="000000"/>
                </a:solidFill>
                <a:latin typeface="Garamond"/>
              </a:rPr>
              <a:t>değerlendirme</a:t>
            </a:r>
            <a:r>
              <a:rPr lang="en-US" sz="2000" b="0" strike="noStrike" spc="-1" dirty="0">
                <a:solidFill>
                  <a:srgbClr val="000000"/>
                </a:solidFill>
                <a:latin typeface="Garamond"/>
              </a:rPr>
              <a:t> </a:t>
            </a:r>
            <a:r>
              <a:rPr lang="en-US" sz="2000" b="0" strike="noStrike" spc="-1" dirty="0" err="1">
                <a:solidFill>
                  <a:srgbClr val="000000"/>
                </a:solidFill>
                <a:latin typeface="Garamond"/>
              </a:rPr>
              <a:t>artıyor</a:t>
            </a:r>
            <a:r>
              <a:rPr lang="en-US" sz="2000" b="0" strike="noStrike" spc="-1" dirty="0">
                <a:solidFill>
                  <a:srgbClr val="000000"/>
                </a:solidFill>
                <a:latin typeface="Garamond"/>
              </a:rPr>
              <a:t>.</a:t>
            </a:r>
            <a:endParaRPr lang="en-US" sz="2000" b="0" strike="noStrike" spc="-1" dirty="0">
              <a:solidFill>
                <a:srgbClr val="000000"/>
              </a:solidFill>
              <a:latin typeface="Calibri"/>
            </a:endParaRPr>
          </a:p>
          <a:p>
            <a:pPr marL="228600" indent="-228600" algn="l" rtl="0">
              <a:lnSpc>
                <a:spcPct val="90000"/>
              </a:lnSpc>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err="1">
                <a:solidFill>
                  <a:srgbClr val="000000"/>
                </a:solidFill>
                <a:latin typeface="Garamond"/>
              </a:rPr>
              <a:t>Sorunlar</a:t>
            </a:r>
            <a:r>
              <a:rPr lang="en-US" sz="2000" b="0" strike="noStrike" spc="-1" dirty="0">
                <a:solidFill>
                  <a:srgbClr val="000000"/>
                </a:solidFill>
                <a:latin typeface="Garamond"/>
              </a:rPr>
              <a:t> </a:t>
            </a:r>
            <a:r>
              <a:rPr lang="en-US" sz="2000" b="0" strike="noStrike" spc="-1" dirty="0" err="1">
                <a:solidFill>
                  <a:srgbClr val="000000"/>
                </a:solidFill>
                <a:latin typeface="Garamond"/>
              </a:rPr>
              <a:t>ve</a:t>
            </a:r>
            <a:r>
              <a:rPr lang="en-US" sz="2000" b="0" strike="noStrike" spc="-1" dirty="0">
                <a:solidFill>
                  <a:srgbClr val="000000"/>
                </a:solidFill>
                <a:latin typeface="Garamond"/>
              </a:rPr>
              <a:t> </a:t>
            </a:r>
            <a:r>
              <a:rPr lang="en-US" sz="2000" b="0" strike="noStrike" spc="-1" dirty="0" err="1">
                <a:solidFill>
                  <a:srgbClr val="000000"/>
                </a:solidFill>
                <a:latin typeface="Garamond"/>
              </a:rPr>
              <a:t>çözüm</a:t>
            </a:r>
            <a:r>
              <a:rPr lang="en-US" sz="2000" b="0" strike="noStrike" spc="-1" dirty="0">
                <a:solidFill>
                  <a:srgbClr val="000000"/>
                </a:solidFill>
                <a:latin typeface="Garamond"/>
              </a:rPr>
              <a:t> </a:t>
            </a:r>
            <a:r>
              <a:rPr lang="en-US" sz="2000" b="0" strike="noStrike" spc="-1" dirty="0" err="1">
                <a:solidFill>
                  <a:srgbClr val="000000"/>
                </a:solidFill>
                <a:latin typeface="Garamond"/>
              </a:rPr>
              <a:t>yolları</a:t>
            </a:r>
            <a:r>
              <a:rPr lang="en-US" sz="2000" b="0" strike="noStrike" spc="-1" dirty="0">
                <a:solidFill>
                  <a:srgbClr val="000000"/>
                </a:solidFill>
                <a:latin typeface="Garamond"/>
              </a:rPr>
              <a:t> </a:t>
            </a:r>
            <a:r>
              <a:rPr lang="en-US" sz="2000" b="0" strike="noStrike" spc="-1" dirty="0" err="1">
                <a:solidFill>
                  <a:srgbClr val="000000"/>
                </a:solidFill>
                <a:latin typeface="Garamond"/>
              </a:rPr>
              <a:t>hakkındaki</a:t>
            </a:r>
            <a:r>
              <a:rPr lang="en-US" sz="2000" b="0" strike="noStrike" spc="-1" dirty="0">
                <a:solidFill>
                  <a:srgbClr val="000000"/>
                </a:solidFill>
                <a:latin typeface="Garamond"/>
              </a:rPr>
              <a:t> </a:t>
            </a:r>
            <a:r>
              <a:rPr lang="en-US" sz="2000" b="0" strike="noStrike" spc="-1" dirty="0" err="1">
                <a:solidFill>
                  <a:srgbClr val="000000"/>
                </a:solidFill>
                <a:latin typeface="Garamond"/>
              </a:rPr>
              <a:t>bilgiyi</a:t>
            </a:r>
            <a:r>
              <a:rPr lang="en-US" sz="2000" b="0" strike="noStrike" spc="-1" dirty="0">
                <a:solidFill>
                  <a:srgbClr val="000000"/>
                </a:solidFill>
                <a:latin typeface="Garamond"/>
              </a:rPr>
              <a:t> </a:t>
            </a:r>
            <a:r>
              <a:rPr lang="en-US" sz="2000" b="0" strike="noStrike" spc="-1" dirty="0" err="1">
                <a:solidFill>
                  <a:srgbClr val="000000"/>
                </a:solidFill>
                <a:latin typeface="Garamond"/>
              </a:rPr>
              <a:t>artırır</a:t>
            </a:r>
            <a:r>
              <a:rPr lang="en-US" sz="2000" b="0" strike="noStrike" spc="-1" dirty="0">
                <a:solidFill>
                  <a:srgbClr val="000000"/>
                </a:solidFill>
                <a:latin typeface="Garamond"/>
              </a:rPr>
              <a:t>.</a:t>
            </a:r>
            <a:endParaRPr lang="en-US" sz="2000" b="0" strike="noStrike" spc="-1" dirty="0">
              <a:solidFill>
                <a:srgbClr val="000000"/>
              </a:solidFill>
              <a:latin typeface="Calibri"/>
            </a:endParaRPr>
          </a:p>
          <a:p>
            <a:pPr marL="228600" indent="-228600" algn="l" rtl="0">
              <a:lnSpc>
                <a:spcPct val="90000"/>
              </a:lnSpc>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err="1">
                <a:solidFill>
                  <a:srgbClr val="000000"/>
                </a:solidFill>
                <a:latin typeface="Garamond"/>
              </a:rPr>
              <a:t>Demokratikleşmeyi</a:t>
            </a:r>
            <a:r>
              <a:rPr lang="en-US" sz="2000" b="0" strike="noStrike" spc="-1" dirty="0">
                <a:solidFill>
                  <a:srgbClr val="000000"/>
                </a:solidFill>
                <a:latin typeface="Garamond"/>
              </a:rPr>
              <a:t>/</a:t>
            </a:r>
            <a:r>
              <a:rPr lang="en-US" sz="2000" b="0" strike="noStrike" spc="-1" dirty="0" err="1">
                <a:solidFill>
                  <a:srgbClr val="000000"/>
                </a:solidFill>
                <a:latin typeface="Garamond"/>
              </a:rPr>
              <a:t>danışmayı</a:t>
            </a:r>
            <a:r>
              <a:rPr lang="en-US" sz="2000" b="0" strike="noStrike" spc="-1" dirty="0">
                <a:solidFill>
                  <a:srgbClr val="000000"/>
                </a:solidFill>
                <a:latin typeface="Garamond"/>
              </a:rPr>
              <a:t> </a:t>
            </a:r>
            <a:r>
              <a:rPr lang="en-US" sz="2000" b="0" strike="noStrike" spc="-1" dirty="0" err="1">
                <a:solidFill>
                  <a:srgbClr val="000000"/>
                </a:solidFill>
                <a:latin typeface="Garamond"/>
              </a:rPr>
              <a:t>ve</a:t>
            </a:r>
            <a:r>
              <a:rPr lang="en-US" sz="2000" b="0" strike="noStrike" spc="-1" dirty="0">
                <a:solidFill>
                  <a:srgbClr val="000000"/>
                </a:solidFill>
                <a:latin typeface="Garamond"/>
              </a:rPr>
              <a:t> </a:t>
            </a:r>
            <a:r>
              <a:rPr lang="en-US" sz="2000" b="0" strike="noStrike" spc="-1" dirty="0" err="1">
                <a:solidFill>
                  <a:srgbClr val="000000"/>
                </a:solidFill>
                <a:latin typeface="Garamond"/>
              </a:rPr>
              <a:t>ağ</a:t>
            </a:r>
            <a:r>
              <a:rPr lang="en-US" sz="2000" b="0" strike="noStrike" spc="-1" dirty="0">
                <a:solidFill>
                  <a:srgbClr val="000000"/>
                </a:solidFill>
                <a:latin typeface="Garamond"/>
              </a:rPr>
              <a:t> </a:t>
            </a:r>
            <a:r>
              <a:rPr lang="en-US" sz="2000" b="0" strike="noStrike" spc="-1" dirty="0" err="1">
                <a:solidFill>
                  <a:srgbClr val="000000"/>
                </a:solidFill>
                <a:latin typeface="Garamond"/>
              </a:rPr>
              <a:t>oluşturmayı</a:t>
            </a:r>
            <a:r>
              <a:rPr lang="en-US" sz="2000" b="0" strike="noStrike" spc="-1" dirty="0">
                <a:solidFill>
                  <a:srgbClr val="000000"/>
                </a:solidFill>
                <a:latin typeface="Garamond"/>
              </a:rPr>
              <a:t> </a:t>
            </a:r>
            <a:r>
              <a:rPr lang="en-US" sz="2000" b="0" strike="noStrike" spc="-1" dirty="0" err="1">
                <a:solidFill>
                  <a:srgbClr val="000000"/>
                </a:solidFill>
                <a:latin typeface="Garamond"/>
              </a:rPr>
              <a:t>etkiler</a:t>
            </a:r>
            <a:r>
              <a:rPr lang="en-US" sz="2000" b="0" strike="noStrike" spc="-1" dirty="0">
                <a:solidFill>
                  <a:srgbClr val="000000"/>
                </a:solidFill>
                <a:latin typeface="Garamond"/>
              </a:rPr>
              <a:t>.   </a:t>
            </a:r>
            <a:endParaRPr lang="en-US" sz="2000" b="0" strike="noStrike" spc="-1" dirty="0">
              <a:solidFill>
                <a:srgbClr val="000000"/>
              </a:solidFill>
              <a:latin typeface="Calibri"/>
            </a:endParaRPr>
          </a:p>
        </p:txBody>
      </p:sp>
      <p:sp>
        <p:nvSpPr>
          <p:cNvPr id="643"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961945AE-20A5-49F7-9856-19719E62463E}" type="slidenum">
              <a:rPr lang="en-US" sz="1200" b="0" strike="noStrike" spc="-1">
                <a:solidFill>
                  <a:srgbClr val="898989"/>
                </a:solidFill>
                <a:latin typeface="Calibri"/>
              </a:rPr>
              <a:t>5</a:t>
            </a:fld>
            <a:endParaRPr lang="en-US" sz="1200" b="0" strike="noStrike" spc="-1">
              <a:solidFill>
                <a:srgbClr val="000000"/>
              </a:solidFill>
              <a:latin typeface="Calibri"/>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4" name="TextBox 643"/>
          <p:cNvSpPr txBox="1"/>
          <p:nvPr/>
        </p:nvSpPr>
        <p:spPr>
          <a:xfrm>
            <a:off x="838080" y="983974"/>
            <a:ext cx="10515600" cy="1044986"/>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sq-AL" sz="4400" b="0" i="1" strike="noStrike" spc="-1" dirty="0">
                <a:solidFill>
                  <a:srgbClr val="000000"/>
                </a:solidFill>
                <a:latin typeface="Calibri Light"/>
              </a:rPr>
              <a:t>Sivil toplumun yerel kurumlarla ilişkisine dair bakış açısı</a:t>
            </a:r>
            <a:r>
              <a:rPr lang="en-US" sz="4400" b="0" i="1" strike="noStrike" spc="-1" dirty="0">
                <a:solidFill>
                  <a:srgbClr val="000000"/>
                </a:solidFill>
                <a:latin typeface="Calibri Light"/>
              </a:rPr>
              <a:t> </a:t>
            </a:r>
            <a:endParaRPr lang="en-US" sz="4400" b="0" strike="noStrike" spc="-1" dirty="0">
              <a:solidFill>
                <a:srgbClr val="000000"/>
              </a:solidFill>
              <a:latin typeface="Calibri Light"/>
            </a:endParaRPr>
          </a:p>
        </p:txBody>
      </p:sp>
      <p:sp>
        <p:nvSpPr>
          <p:cNvPr id="645" name="TextBox 644"/>
          <p:cNvSpPr txBox="1"/>
          <p:nvPr/>
        </p:nvSpPr>
        <p:spPr>
          <a:xfrm>
            <a:off x="178904" y="2435086"/>
            <a:ext cx="11174776" cy="4286473"/>
          </a:xfrm>
          <a:prstGeom prst="rect">
            <a:avLst/>
          </a:prstGeom>
          <a:noFill/>
          <a:ln w="0">
            <a:noFill/>
          </a:ln>
        </p:spPr>
        <p:txBody>
          <a:bodyPr>
            <a:normAutofit lnSpcReduction="10000"/>
          </a:bodyPr>
          <a:lstStyle/>
          <a:p>
            <a:pPr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500" b="0" strike="noStrike" spc="-1" dirty="0" err="1">
                <a:solidFill>
                  <a:srgbClr val="000000"/>
                </a:solidFill>
                <a:latin typeface="Calibri"/>
              </a:rPr>
              <a:t>Bunlar</a:t>
            </a:r>
            <a:r>
              <a:rPr lang="en-US" sz="1500" b="0" strike="noStrike" spc="-1" dirty="0">
                <a:solidFill>
                  <a:srgbClr val="000000"/>
                </a:solidFill>
                <a:latin typeface="Calibri"/>
              </a:rPr>
              <a:t>, </a:t>
            </a:r>
            <a:r>
              <a:rPr lang="en-US" sz="1500" b="0" strike="noStrike" spc="-1" dirty="0" err="1">
                <a:solidFill>
                  <a:srgbClr val="000000"/>
                </a:solidFill>
                <a:latin typeface="Calibri"/>
              </a:rPr>
              <a:t>yerel</a:t>
            </a:r>
            <a:r>
              <a:rPr lang="en-US" sz="1500" b="0" strike="noStrike" spc="-1" dirty="0">
                <a:solidFill>
                  <a:srgbClr val="000000"/>
                </a:solidFill>
                <a:latin typeface="Calibri"/>
              </a:rPr>
              <a:t> </a:t>
            </a:r>
            <a:r>
              <a:rPr lang="en-US" sz="1500" b="0" strike="noStrike" spc="-1" dirty="0" err="1">
                <a:solidFill>
                  <a:srgbClr val="000000"/>
                </a:solidFill>
                <a:latin typeface="Calibri"/>
              </a:rPr>
              <a:t>yönetim</a:t>
            </a:r>
            <a:r>
              <a:rPr lang="en-US" sz="1500" b="0" strike="noStrike" spc="-1" dirty="0">
                <a:solidFill>
                  <a:srgbClr val="000000"/>
                </a:solidFill>
                <a:latin typeface="Calibri"/>
              </a:rPr>
              <a:t> </a:t>
            </a:r>
            <a:r>
              <a:rPr lang="en-US" sz="1500" b="0" strike="noStrike" spc="-1" dirty="0" err="1">
                <a:solidFill>
                  <a:srgbClr val="000000"/>
                </a:solidFill>
                <a:latin typeface="Calibri"/>
              </a:rPr>
              <a:t>alanında</a:t>
            </a:r>
            <a:r>
              <a:rPr lang="en-US" sz="1500" b="0" strike="noStrike" spc="-1" dirty="0">
                <a:solidFill>
                  <a:srgbClr val="000000"/>
                </a:solidFill>
                <a:latin typeface="Calibri"/>
              </a:rPr>
              <a:t> </a:t>
            </a:r>
            <a:r>
              <a:rPr lang="en-US" sz="1500" b="0" strike="noStrike" spc="-1" dirty="0" err="1">
                <a:solidFill>
                  <a:srgbClr val="000000"/>
                </a:solidFill>
                <a:latin typeface="Calibri"/>
              </a:rPr>
              <a:t>sürdürülebilir</a:t>
            </a:r>
            <a:r>
              <a:rPr lang="en-US" sz="1500" b="0" strike="noStrike" spc="-1" dirty="0">
                <a:solidFill>
                  <a:srgbClr val="000000"/>
                </a:solidFill>
                <a:latin typeface="Calibri"/>
              </a:rPr>
              <a:t> </a:t>
            </a:r>
            <a:r>
              <a:rPr lang="en-US" sz="1500" b="0" strike="noStrike" spc="-1" dirty="0" err="1">
                <a:solidFill>
                  <a:srgbClr val="000000"/>
                </a:solidFill>
                <a:latin typeface="Calibri"/>
              </a:rPr>
              <a:t>programlara</a:t>
            </a:r>
            <a:r>
              <a:rPr lang="en-US" sz="1500" b="0" strike="noStrike" spc="-1" dirty="0">
                <a:solidFill>
                  <a:srgbClr val="000000"/>
                </a:solidFill>
                <a:latin typeface="Calibri"/>
              </a:rPr>
              <a:t> </a:t>
            </a:r>
            <a:r>
              <a:rPr lang="en-US" sz="1500" b="0" strike="noStrike" spc="-1" dirty="0" err="1">
                <a:solidFill>
                  <a:srgbClr val="000000"/>
                </a:solidFill>
                <a:latin typeface="Calibri"/>
              </a:rPr>
              <a:t>sahip</a:t>
            </a:r>
            <a:r>
              <a:rPr lang="en-US" sz="1500" b="0" strike="noStrike" spc="-1" dirty="0">
                <a:solidFill>
                  <a:srgbClr val="000000"/>
                </a:solidFill>
                <a:latin typeface="Calibri"/>
              </a:rPr>
              <a:t> </a:t>
            </a:r>
            <a:r>
              <a:rPr lang="en-US" sz="1500" b="0" strike="noStrike" spc="-1" dirty="0" err="1">
                <a:solidFill>
                  <a:srgbClr val="000000"/>
                </a:solidFill>
                <a:latin typeface="Calibri"/>
              </a:rPr>
              <a:t>büyük</a:t>
            </a:r>
            <a:r>
              <a:rPr lang="en-US" sz="1500" b="0" strike="noStrike" spc="-1" dirty="0">
                <a:solidFill>
                  <a:srgbClr val="000000"/>
                </a:solidFill>
                <a:latin typeface="Calibri"/>
              </a:rPr>
              <a:t> </a:t>
            </a:r>
            <a:r>
              <a:rPr lang="en-US" sz="1500" b="0" strike="noStrike" spc="-1" dirty="0" err="1">
                <a:solidFill>
                  <a:srgbClr val="000000"/>
                </a:solidFill>
                <a:latin typeface="Calibri"/>
              </a:rPr>
              <a:t>sivil</a:t>
            </a:r>
            <a:r>
              <a:rPr lang="en-US" sz="1500" b="0" strike="noStrike" spc="-1" dirty="0">
                <a:solidFill>
                  <a:srgbClr val="000000"/>
                </a:solidFill>
                <a:latin typeface="Calibri"/>
              </a:rPr>
              <a:t> </a:t>
            </a:r>
            <a:r>
              <a:rPr lang="en-US" sz="1500" b="0" strike="noStrike" spc="-1" dirty="0" err="1">
                <a:solidFill>
                  <a:srgbClr val="000000"/>
                </a:solidFill>
                <a:latin typeface="Calibri"/>
              </a:rPr>
              <a:t>toplum</a:t>
            </a:r>
            <a:r>
              <a:rPr lang="en-US" sz="1500" b="0" strike="noStrike" spc="-1" dirty="0">
                <a:solidFill>
                  <a:srgbClr val="000000"/>
                </a:solidFill>
                <a:latin typeface="Calibri"/>
              </a:rPr>
              <a:t> </a:t>
            </a:r>
            <a:r>
              <a:rPr lang="en-US" sz="1500" b="0" strike="noStrike" spc="-1" dirty="0" err="1">
                <a:solidFill>
                  <a:srgbClr val="000000"/>
                </a:solidFill>
                <a:latin typeface="Calibri"/>
              </a:rPr>
              <a:t>kuruluşlarıdır</a:t>
            </a:r>
            <a:r>
              <a:rPr lang="en-US" sz="1500" b="0" strike="noStrike" spc="-1" dirty="0">
                <a:solidFill>
                  <a:srgbClr val="000000"/>
                </a:solidFill>
                <a:latin typeface="Calibri"/>
              </a:rPr>
              <a:t>.</a:t>
            </a:r>
          </a:p>
          <a:p>
            <a:pPr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500" b="0" strike="noStrike" spc="-1" dirty="0">
                <a:solidFill>
                  <a:srgbClr val="000000"/>
                </a:solidFill>
                <a:latin typeface="Calibri"/>
              </a:rPr>
              <a:t>AÇIKLIK</a:t>
            </a:r>
          </a:p>
          <a:p>
            <a:pPr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strike="noStrike" spc="-1" dirty="0">
                <a:solidFill>
                  <a:srgbClr val="000000"/>
                </a:solidFill>
                <a:latin typeface="Calibri"/>
              </a:rPr>
              <a:t>KLGI</a:t>
            </a:r>
          </a:p>
          <a:p>
            <a:pPr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strike="noStrike" spc="-1" dirty="0">
                <a:solidFill>
                  <a:srgbClr val="000000"/>
                </a:solidFill>
                <a:latin typeface="Calibri"/>
              </a:rPr>
              <a:t>CDI</a:t>
            </a:r>
          </a:p>
          <a:p>
            <a:pPr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strike="noStrike" spc="-1" dirty="0">
                <a:solidFill>
                  <a:srgbClr val="000000"/>
                </a:solidFill>
                <a:latin typeface="Calibri"/>
              </a:rPr>
              <a:t>INPO</a:t>
            </a:r>
          </a:p>
          <a:p>
            <a:pPr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strike="noStrike" spc="-1" dirty="0">
                <a:solidFill>
                  <a:srgbClr val="000000"/>
                </a:solidFill>
                <a:latin typeface="Calibri"/>
              </a:rPr>
              <a:t>DEMO</a:t>
            </a:r>
          </a:p>
          <a:p>
            <a:pPr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strike="noStrike" spc="-1" dirty="0">
                <a:solidFill>
                  <a:srgbClr val="000000"/>
                </a:solidFill>
                <a:latin typeface="Calibri"/>
              </a:rPr>
              <a:t>ÖNSÖZ</a:t>
            </a:r>
          </a:p>
          <a:p>
            <a:pPr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strike="noStrike" spc="-1" dirty="0">
                <a:solidFill>
                  <a:srgbClr val="000000"/>
                </a:solidFill>
                <a:latin typeface="Calibri"/>
              </a:rPr>
              <a:t>EC ME FARKLI</a:t>
            </a:r>
          </a:p>
          <a:p>
            <a:pPr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strike="noStrike" spc="-1" dirty="0">
                <a:solidFill>
                  <a:srgbClr val="000000"/>
                </a:solidFill>
                <a:latin typeface="Calibri"/>
              </a:rPr>
              <a:t>GÖRÜŞÜN GÖZÜ</a:t>
            </a:r>
          </a:p>
          <a:p>
            <a:pPr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strike="noStrike" spc="-1" dirty="0">
                <a:solidFill>
                  <a:srgbClr val="000000"/>
                </a:solidFill>
                <a:latin typeface="Calibri"/>
              </a:rPr>
              <a:t>KONUŞ</a:t>
            </a:r>
          </a:p>
          <a:p>
            <a:pPr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strike="noStrike" spc="-1" dirty="0">
                <a:solidFill>
                  <a:srgbClr val="000000"/>
                </a:solidFill>
                <a:latin typeface="Calibri"/>
              </a:rPr>
              <a:t>POLİS</a:t>
            </a:r>
          </a:p>
          <a:p>
            <a:pPr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strike="noStrike" spc="-1" dirty="0">
                <a:solidFill>
                  <a:srgbClr val="000000"/>
                </a:solidFill>
                <a:latin typeface="Calibri"/>
              </a:rPr>
              <a:t>D4D</a:t>
            </a:r>
          </a:p>
          <a:p>
            <a:pPr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1400" b="0" strike="noStrike" spc="-1" dirty="0">
                <a:solidFill>
                  <a:srgbClr val="000000"/>
                </a:solidFill>
                <a:latin typeface="Calibri"/>
              </a:rPr>
              <a:t>CBM</a:t>
            </a:r>
          </a:p>
          <a:p>
            <a:pPr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1400" b="0" strike="noStrike" spc="-1" dirty="0">
              <a:solidFill>
                <a:srgbClr val="000000"/>
              </a:solidFill>
              <a:latin typeface="Calibri"/>
            </a:endParaRPr>
          </a:p>
        </p:txBody>
      </p:sp>
      <p:sp>
        <p:nvSpPr>
          <p:cNvPr id="646"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7CEA8F7-FC67-4926-8ED5-F46F0DBBB63F}" type="slidenum">
              <a:rPr lang="en-US" sz="1200" b="0" strike="noStrike" spc="-1">
                <a:solidFill>
                  <a:srgbClr val="898989"/>
                </a:solidFill>
                <a:latin typeface="Calibri"/>
              </a:rPr>
              <a:t>6</a:t>
            </a:fld>
            <a:endParaRPr lang="en-US" sz="1200" b="0" strike="noStrike" spc="-1">
              <a:solidFill>
                <a:srgbClr val="000000"/>
              </a:solidFill>
              <a:latin typeface="Calibri"/>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7" name="TextBox 646"/>
          <p:cNvSpPr txBox="1"/>
          <p:nvPr/>
        </p:nvSpPr>
        <p:spPr>
          <a:xfrm>
            <a:off x="838080" y="1017720"/>
            <a:ext cx="10515600" cy="741506"/>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strike="noStrike" spc="-1">
                <a:solidFill>
                  <a:srgbClr val="000000"/>
                </a:solidFill>
                <a:latin typeface="Calibri Light"/>
              </a:rPr>
              <a:t>GAP Enstitüsü</a:t>
            </a:r>
          </a:p>
        </p:txBody>
      </p:sp>
      <p:sp>
        <p:nvSpPr>
          <p:cNvPr id="648" name="TextBox 647"/>
          <p:cNvSpPr txBox="1"/>
          <p:nvPr/>
        </p:nvSpPr>
        <p:spPr>
          <a:xfrm>
            <a:off x="208722" y="2365512"/>
            <a:ext cx="11144958" cy="4011167"/>
          </a:xfrm>
          <a:prstGeom prst="rect">
            <a:avLst/>
          </a:prstGeom>
          <a:noFill/>
          <a:ln w="0">
            <a:noFill/>
          </a:ln>
        </p:spPr>
        <p:txBody>
          <a:bodyPr>
            <a:normAutofit/>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a:solidFill>
                  <a:srgbClr val="000000"/>
                </a:solidFill>
                <a:latin typeface="Calibri"/>
              </a:rPr>
              <a:t>Belediye </a:t>
            </a:r>
            <a:r>
              <a:rPr lang="en-US" sz="2800" b="0" strike="noStrike" spc="-1" dirty="0" err="1">
                <a:solidFill>
                  <a:srgbClr val="000000"/>
                </a:solidFill>
                <a:latin typeface="Calibri"/>
              </a:rPr>
              <a:t>yetkililerinin</a:t>
            </a:r>
            <a:r>
              <a:rPr lang="en-US" sz="2800" b="0" strike="noStrike" spc="-1" dirty="0">
                <a:solidFill>
                  <a:srgbClr val="000000"/>
                </a:solidFill>
                <a:latin typeface="Calibri"/>
              </a:rPr>
              <a:t> </a:t>
            </a:r>
            <a:r>
              <a:rPr lang="en-US" sz="2800" b="0" strike="noStrike" spc="-1" dirty="0" err="1">
                <a:solidFill>
                  <a:srgbClr val="000000"/>
                </a:solidFill>
                <a:latin typeface="Calibri"/>
              </a:rPr>
              <a:t>bilgi</a:t>
            </a:r>
            <a:r>
              <a:rPr lang="en-US" sz="2800" b="0" strike="noStrike" spc="-1" dirty="0">
                <a:solidFill>
                  <a:srgbClr val="000000"/>
                </a:solidFill>
                <a:latin typeface="Calibri"/>
              </a:rPr>
              <a:t> </a:t>
            </a:r>
            <a:r>
              <a:rPr lang="en-US" sz="2800" b="0" strike="noStrike" spc="-1" dirty="0" err="1">
                <a:solidFill>
                  <a:srgbClr val="000000"/>
                </a:solidFill>
                <a:latin typeface="Calibri"/>
              </a:rPr>
              <a:t>edinebileceği</a:t>
            </a:r>
            <a:r>
              <a:rPr lang="en-US" sz="2800" b="0" strike="noStrike" spc="-1" dirty="0">
                <a:solidFill>
                  <a:srgbClr val="000000"/>
                </a:solidFill>
                <a:latin typeface="Calibri"/>
              </a:rPr>
              <a:t> </a:t>
            </a:r>
            <a:r>
              <a:rPr lang="en-US" sz="2800" b="0" strike="noStrike" spc="-1" dirty="0" err="1">
                <a:solidFill>
                  <a:srgbClr val="000000"/>
                </a:solidFill>
                <a:latin typeface="Calibri"/>
              </a:rPr>
              <a:t>ve</a:t>
            </a:r>
            <a:r>
              <a:rPr lang="en-US" sz="2800" b="0" strike="noStrike" spc="-1" dirty="0">
                <a:solidFill>
                  <a:srgbClr val="000000"/>
                </a:solidFill>
                <a:latin typeface="Calibri"/>
              </a:rPr>
              <a:t> </a:t>
            </a:r>
            <a:r>
              <a:rPr lang="en-US" sz="2800" b="0" strike="noStrike" spc="-1" dirty="0" err="1">
                <a:solidFill>
                  <a:srgbClr val="000000"/>
                </a:solidFill>
                <a:latin typeface="Calibri"/>
              </a:rPr>
              <a:t>yönetimde</a:t>
            </a:r>
            <a:r>
              <a:rPr lang="en-US" sz="2800" b="0" strike="noStrike" spc="-1" dirty="0">
                <a:solidFill>
                  <a:srgbClr val="000000"/>
                </a:solidFill>
                <a:latin typeface="Calibri"/>
              </a:rPr>
              <a:t> </a:t>
            </a:r>
            <a:r>
              <a:rPr lang="en-US" sz="2800" b="0" strike="noStrike" spc="-1" dirty="0" err="1">
                <a:solidFill>
                  <a:srgbClr val="000000"/>
                </a:solidFill>
                <a:latin typeface="Calibri"/>
              </a:rPr>
              <a:t>avantaj</a:t>
            </a:r>
            <a:r>
              <a:rPr lang="en-US" sz="2800" b="0" strike="noStrike" spc="-1" dirty="0">
                <a:solidFill>
                  <a:srgbClr val="000000"/>
                </a:solidFill>
                <a:latin typeface="Calibri"/>
              </a:rPr>
              <a:t> </a:t>
            </a:r>
            <a:r>
              <a:rPr lang="en-US" sz="2800" b="0" strike="noStrike" spc="-1" dirty="0" err="1">
                <a:solidFill>
                  <a:srgbClr val="000000"/>
                </a:solidFill>
                <a:latin typeface="Calibri"/>
              </a:rPr>
              <a:t>sağlayabileceği</a:t>
            </a:r>
            <a:r>
              <a:rPr lang="en-US" sz="2800" b="0" strike="noStrike" spc="-1" dirty="0">
                <a:solidFill>
                  <a:srgbClr val="000000"/>
                </a:solidFill>
                <a:latin typeface="Calibri"/>
              </a:rPr>
              <a:t> </a:t>
            </a:r>
            <a:r>
              <a:rPr lang="en-US" sz="2800" b="0" strike="noStrike" spc="-1" dirty="0" err="1">
                <a:solidFill>
                  <a:srgbClr val="000000"/>
                </a:solidFill>
                <a:latin typeface="Calibri"/>
              </a:rPr>
              <a:t>çeşitli</a:t>
            </a:r>
            <a:r>
              <a:rPr lang="en-US" sz="2800" b="0" strike="noStrike" spc="-1" dirty="0">
                <a:solidFill>
                  <a:srgbClr val="000000"/>
                </a:solidFill>
                <a:latin typeface="Calibri"/>
              </a:rPr>
              <a:t> </a:t>
            </a:r>
            <a:r>
              <a:rPr lang="en-US" sz="2800" b="0" strike="noStrike" spc="-1" dirty="0" err="1">
                <a:solidFill>
                  <a:srgbClr val="000000"/>
                </a:solidFill>
                <a:latin typeface="Calibri"/>
              </a:rPr>
              <a:t>ürünler</a:t>
            </a:r>
            <a:r>
              <a:rPr lang="en-US" sz="2800" b="0" strike="noStrike" spc="-1" dirty="0">
                <a:solidFill>
                  <a:srgbClr val="000000"/>
                </a:solidFill>
                <a:latin typeface="Calibri"/>
              </a:rPr>
              <a:t> </a:t>
            </a:r>
            <a:r>
              <a:rPr lang="en-US" sz="2800" b="0" strike="noStrike" spc="-1" dirty="0" err="1">
                <a:solidFill>
                  <a:srgbClr val="000000"/>
                </a:solidFill>
                <a:latin typeface="Calibri"/>
              </a:rPr>
              <a:t>bulunmaktadır</a:t>
            </a:r>
            <a:r>
              <a:rPr lang="en-US" sz="28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err="1">
                <a:solidFill>
                  <a:srgbClr val="000000"/>
                </a:solidFill>
                <a:latin typeface="Calibri"/>
              </a:rPr>
              <a:t>Bütçe</a:t>
            </a:r>
            <a:r>
              <a:rPr lang="en-US" sz="2000" b="0" strike="noStrike" spc="-1" dirty="0">
                <a:solidFill>
                  <a:srgbClr val="000000"/>
                </a:solidFill>
                <a:latin typeface="Calibri"/>
              </a:rPr>
              <a:t> </a:t>
            </a:r>
            <a:r>
              <a:rPr lang="en-US" sz="2000" b="0" strike="noStrike" spc="-1" dirty="0" err="1">
                <a:solidFill>
                  <a:srgbClr val="000000"/>
                </a:solidFill>
                <a:latin typeface="Calibri"/>
              </a:rPr>
              <a:t>platformu</a:t>
            </a:r>
            <a:endParaRPr lang="en-US" sz="20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err="1">
                <a:solidFill>
                  <a:srgbClr val="000000"/>
                </a:solidFill>
                <a:latin typeface="Calibri"/>
              </a:rPr>
              <a:t>Bütçe</a:t>
            </a:r>
            <a:r>
              <a:rPr lang="en-US" sz="2000" b="0" strike="noStrike" spc="-1" dirty="0">
                <a:solidFill>
                  <a:srgbClr val="000000"/>
                </a:solidFill>
                <a:latin typeface="Calibri"/>
              </a:rPr>
              <a:t> </a:t>
            </a:r>
            <a:r>
              <a:rPr lang="en-US" sz="2000" b="0" strike="noStrike" spc="-1" dirty="0" err="1">
                <a:solidFill>
                  <a:srgbClr val="000000"/>
                </a:solidFill>
                <a:latin typeface="Calibri"/>
              </a:rPr>
              <a:t>şeffaflığı</a:t>
            </a:r>
            <a:r>
              <a:rPr lang="en-US" sz="2000" b="0" strike="noStrike" spc="-1" dirty="0">
                <a:solidFill>
                  <a:srgbClr val="000000"/>
                </a:solidFill>
                <a:latin typeface="Calibri"/>
              </a:rPr>
              <a:t> </a:t>
            </a:r>
            <a:r>
              <a:rPr lang="en-US" sz="2000" b="0" strike="noStrike" spc="-1" dirty="0" err="1">
                <a:solidFill>
                  <a:srgbClr val="000000"/>
                </a:solidFill>
                <a:latin typeface="Calibri"/>
              </a:rPr>
              <a:t>endeksi</a:t>
            </a:r>
            <a:endParaRPr lang="en-US" sz="20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000000"/>
                </a:solidFill>
                <a:latin typeface="Calibri"/>
              </a:rPr>
              <a:t>Belediye </a:t>
            </a:r>
            <a:r>
              <a:rPr lang="en-US" sz="2000" b="0" strike="noStrike" spc="-1" dirty="0" err="1">
                <a:solidFill>
                  <a:srgbClr val="000000"/>
                </a:solidFill>
                <a:latin typeface="Calibri"/>
              </a:rPr>
              <a:t>kimlik</a:t>
            </a:r>
            <a:r>
              <a:rPr lang="en-US" sz="2000" b="0" strike="noStrike" spc="-1" dirty="0">
                <a:solidFill>
                  <a:srgbClr val="000000"/>
                </a:solidFill>
                <a:latin typeface="Calibri"/>
              </a:rPr>
              <a:t> </a:t>
            </a:r>
            <a:r>
              <a:rPr lang="en-US" sz="2000" b="0" strike="noStrike" spc="-1" dirty="0" err="1">
                <a:solidFill>
                  <a:srgbClr val="000000"/>
                </a:solidFill>
                <a:latin typeface="Calibri"/>
              </a:rPr>
              <a:t>kartı</a:t>
            </a:r>
            <a:endParaRPr lang="en-US" sz="20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err="1">
                <a:solidFill>
                  <a:srgbClr val="000000"/>
                </a:solidFill>
                <a:latin typeface="Calibri"/>
              </a:rPr>
              <a:t>Seçim</a:t>
            </a:r>
            <a:r>
              <a:rPr lang="en-US" sz="2000" b="0" strike="noStrike" spc="-1" dirty="0">
                <a:solidFill>
                  <a:srgbClr val="000000"/>
                </a:solidFill>
                <a:latin typeface="Calibri"/>
              </a:rPr>
              <a:t> </a:t>
            </a:r>
            <a:r>
              <a:rPr lang="en-US" sz="2000" b="0" strike="noStrike" spc="-1" dirty="0" err="1">
                <a:solidFill>
                  <a:srgbClr val="000000"/>
                </a:solidFill>
                <a:latin typeface="Calibri"/>
              </a:rPr>
              <a:t>vaatleri</a:t>
            </a:r>
            <a:endParaRPr lang="en-US" sz="20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err="1">
                <a:solidFill>
                  <a:srgbClr val="000000"/>
                </a:solidFill>
                <a:latin typeface="Calibri"/>
              </a:rPr>
              <a:t>Yerel</a:t>
            </a:r>
            <a:r>
              <a:rPr lang="en-US" sz="2000" b="0" strike="noStrike" spc="-1" dirty="0">
                <a:solidFill>
                  <a:srgbClr val="000000"/>
                </a:solidFill>
                <a:latin typeface="Calibri"/>
              </a:rPr>
              <a:t> </a:t>
            </a:r>
            <a:r>
              <a:rPr lang="en-US" sz="2000" b="0" strike="noStrike" spc="-1" dirty="0" err="1">
                <a:solidFill>
                  <a:srgbClr val="000000"/>
                </a:solidFill>
                <a:latin typeface="Calibri"/>
              </a:rPr>
              <a:t>yönetimde</a:t>
            </a:r>
            <a:r>
              <a:rPr lang="en-US" sz="2000" b="0" strike="noStrike" spc="-1" dirty="0">
                <a:solidFill>
                  <a:srgbClr val="000000"/>
                </a:solidFill>
                <a:latin typeface="Calibri"/>
              </a:rPr>
              <a:t> </a:t>
            </a:r>
            <a:r>
              <a:rPr lang="en-US" sz="2000" b="0" strike="noStrike" spc="-1" dirty="0" err="1">
                <a:solidFill>
                  <a:srgbClr val="000000"/>
                </a:solidFill>
                <a:latin typeface="Calibri"/>
              </a:rPr>
              <a:t>sektörel</a:t>
            </a:r>
            <a:r>
              <a:rPr lang="en-US" sz="2000" b="0" strike="noStrike" spc="-1" dirty="0">
                <a:solidFill>
                  <a:srgbClr val="000000"/>
                </a:solidFill>
                <a:latin typeface="Calibri"/>
              </a:rPr>
              <a:t> </a:t>
            </a:r>
            <a:r>
              <a:rPr lang="en-US" sz="2000" b="0" strike="noStrike" spc="-1" dirty="0" err="1">
                <a:solidFill>
                  <a:srgbClr val="000000"/>
                </a:solidFill>
                <a:latin typeface="Calibri"/>
              </a:rPr>
              <a:t>analizler</a:t>
            </a:r>
            <a:endParaRPr lang="en-US" sz="20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000000"/>
                </a:solidFill>
                <a:latin typeface="Calibri"/>
              </a:rPr>
              <a:t>Kamu </a:t>
            </a:r>
            <a:r>
              <a:rPr lang="en-US" sz="2000" b="0" strike="noStrike" spc="-1" dirty="0" err="1">
                <a:solidFill>
                  <a:srgbClr val="000000"/>
                </a:solidFill>
                <a:latin typeface="Calibri"/>
              </a:rPr>
              <a:t>politikalarında</a:t>
            </a:r>
            <a:r>
              <a:rPr lang="en-US" sz="2000" b="0" strike="noStrike" spc="-1" dirty="0">
                <a:solidFill>
                  <a:srgbClr val="000000"/>
                </a:solidFill>
                <a:latin typeface="Calibri"/>
              </a:rPr>
              <a:t> </a:t>
            </a:r>
            <a:r>
              <a:rPr lang="en-US" sz="2000" b="0" strike="noStrike" spc="-1" dirty="0" err="1">
                <a:solidFill>
                  <a:srgbClr val="000000"/>
                </a:solidFill>
                <a:latin typeface="Calibri"/>
              </a:rPr>
              <a:t>sektörel</a:t>
            </a:r>
            <a:r>
              <a:rPr lang="en-US" sz="2000" b="0" strike="noStrike" spc="-1" dirty="0">
                <a:solidFill>
                  <a:srgbClr val="000000"/>
                </a:solidFill>
                <a:latin typeface="Calibri"/>
              </a:rPr>
              <a:t> </a:t>
            </a:r>
            <a:r>
              <a:rPr lang="en-US" sz="2000" b="0" strike="noStrike" spc="-1" dirty="0" err="1">
                <a:solidFill>
                  <a:srgbClr val="000000"/>
                </a:solidFill>
                <a:latin typeface="Calibri"/>
              </a:rPr>
              <a:t>analizler</a:t>
            </a:r>
            <a:endParaRPr lang="en-US" sz="20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000000"/>
                </a:solidFill>
                <a:latin typeface="Calibri"/>
              </a:rPr>
              <a:t>(</a:t>
            </a:r>
            <a:r>
              <a:rPr lang="en-US" sz="2000" b="0" strike="noStrike" spc="-1" dirty="0">
                <a:solidFill>
                  <a:srgbClr val="FF0000"/>
                </a:solidFill>
                <a:latin typeface="Calibri"/>
              </a:rPr>
              <a:t>(</a:t>
            </a:r>
            <a:r>
              <a:rPr lang="en-US" sz="2000" b="0" strike="noStrike" spc="-1" dirty="0" err="1">
                <a:solidFill>
                  <a:srgbClr val="FF0000"/>
                </a:solidFill>
                <a:latin typeface="Calibri"/>
              </a:rPr>
              <a:t>Bunların</a:t>
            </a:r>
            <a:r>
              <a:rPr lang="en-US" sz="2000" b="0" strike="noStrike" spc="-1" dirty="0">
                <a:solidFill>
                  <a:srgbClr val="FF0000"/>
                </a:solidFill>
                <a:latin typeface="Calibri"/>
              </a:rPr>
              <a:t> </a:t>
            </a:r>
            <a:r>
              <a:rPr lang="en-US" sz="2000" b="0" strike="noStrike" spc="-1" dirty="0" err="1">
                <a:solidFill>
                  <a:srgbClr val="FF0000"/>
                </a:solidFill>
                <a:latin typeface="Calibri"/>
              </a:rPr>
              <a:t>tümünün</a:t>
            </a:r>
            <a:r>
              <a:rPr lang="en-US" sz="2000" b="0" strike="noStrike" spc="-1" dirty="0">
                <a:solidFill>
                  <a:srgbClr val="FF0000"/>
                </a:solidFill>
                <a:latin typeface="Calibri"/>
              </a:rPr>
              <a:t> </a:t>
            </a:r>
            <a:r>
              <a:rPr lang="en-US" sz="2000" b="0" strike="noStrike" spc="-1" dirty="0" err="1">
                <a:solidFill>
                  <a:srgbClr val="FF0000"/>
                </a:solidFill>
                <a:latin typeface="Calibri"/>
              </a:rPr>
              <a:t>grafiksel</a:t>
            </a:r>
            <a:r>
              <a:rPr lang="en-US" sz="2000" b="0" strike="noStrike" spc="-1" dirty="0">
                <a:solidFill>
                  <a:srgbClr val="FF0000"/>
                </a:solidFill>
                <a:latin typeface="Calibri"/>
              </a:rPr>
              <a:t> </a:t>
            </a:r>
            <a:r>
              <a:rPr lang="en-US" sz="2000" b="0" strike="noStrike" spc="-1" dirty="0" err="1">
                <a:solidFill>
                  <a:srgbClr val="FF0000"/>
                </a:solidFill>
                <a:latin typeface="Calibri"/>
              </a:rPr>
              <a:t>gösterimi</a:t>
            </a:r>
            <a:r>
              <a:rPr lang="en-US" sz="2000" b="0" strike="noStrike" spc="-1" dirty="0">
                <a:solidFill>
                  <a:srgbClr val="FF0000"/>
                </a:solidFill>
                <a:latin typeface="Calibri"/>
              </a:rPr>
              <a:t>)</a:t>
            </a:r>
            <a:endParaRPr lang="en-US" sz="2000" b="0" strike="noStrike" spc="-1" dirty="0">
              <a:solidFill>
                <a:srgbClr val="000000"/>
              </a:solidFill>
              <a:latin typeface="Calibri"/>
            </a:endParaRPr>
          </a:p>
        </p:txBody>
      </p:sp>
      <p:sp>
        <p:nvSpPr>
          <p:cNvPr id="649"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45F5649-A584-4F8A-86D7-0770B6D4EE04}" type="slidenum">
              <a:rPr lang="en-US" sz="1200" b="0" strike="noStrike" spc="-1">
                <a:solidFill>
                  <a:srgbClr val="898989"/>
                </a:solidFill>
                <a:latin typeface="Calibri"/>
              </a:rPr>
              <a:t>7</a:t>
            </a:fld>
            <a:endParaRPr lang="en-US" sz="1200" b="0" strike="noStrike" spc="-1">
              <a:solidFill>
                <a:srgbClr val="000000"/>
              </a:solidFill>
              <a:latin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0" name="TextBox 649"/>
          <p:cNvSpPr txBox="1"/>
          <p:nvPr/>
        </p:nvSpPr>
        <p:spPr>
          <a:xfrm>
            <a:off x="838994" y="1235160"/>
            <a:ext cx="10515600" cy="1371600"/>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strike="noStrike" spc="-1" dirty="0">
                <a:solidFill>
                  <a:srgbClr val="000000"/>
                </a:solidFill>
                <a:latin typeface="Calibri Light"/>
              </a:rPr>
              <a:t>Kosova </a:t>
            </a:r>
            <a:r>
              <a:rPr lang="en-US" sz="4400" b="0" strike="noStrike" spc="-1" dirty="0" err="1">
                <a:solidFill>
                  <a:srgbClr val="000000"/>
                </a:solidFill>
                <a:latin typeface="Calibri Light"/>
              </a:rPr>
              <a:t>Demokratik</a:t>
            </a:r>
            <a:r>
              <a:rPr lang="en-US" sz="4400" b="0" strike="noStrike" spc="-1" dirty="0">
                <a:solidFill>
                  <a:srgbClr val="000000"/>
                </a:solidFill>
                <a:latin typeface="Calibri Light"/>
              </a:rPr>
              <a:t> </a:t>
            </a:r>
            <a:r>
              <a:rPr lang="en-US" sz="4400" b="0" strike="noStrike" spc="-1" dirty="0" err="1">
                <a:solidFill>
                  <a:srgbClr val="000000"/>
                </a:solidFill>
                <a:latin typeface="Calibri Light"/>
              </a:rPr>
              <a:t>Enstitüsü</a:t>
            </a:r>
            <a:r>
              <a:rPr lang="en-US" sz="4400" b="0" strike="noStrike" spc="-1" dirty="0">
                <a:solidFill>
                  <a:srgbClr val="000000"/>
                </a:solidFill>
                <a:latin typeface="Calibri Light"/>
              </a:rPr>
              <a:t> (KDI)</a:t>
            </a:r>
          </a:p>
        </p:txBody>
      </p:sp>
      <p:sp>
        <p:nvSpPr>
          <p:cNvPr id="651" name="TextBox 650"/>
          <p:cNvSpPr txBox="1"/>
          <p:nvPr/>
        </p:nvSpPr>
        <p:spPr>
          <a:xfrm>
            <a:off x="477078" y="2606760"/>
            <a:ext cx="10876602" cy="3749760"/>
          </a:xfrm>
          <a:prstGeom prst="rect">
            <a:avLst/>
          </a:prstGeom>
          <a:noFill/>
          <a:ln w="0">
            <a:noFill/>
          </a:ln>
        </p:spPr>
        <p:txBody>
          <a:bodyPr>
            <a:normAutofit/>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a:solidFill>
                  <a:srgbClr val="000000"/>
                </a:solidFill>
                <a:latin typeface="Calibri"/>
              </a:rPr>
              <a:t>Belediye </a:t>
            </a:r>
            <a:r>
              <a:rPr lang="en-US" sz="2400" b="0" strike="noStrike" spc="-1" dirty="0" err="1">
                <a:solidFill>
                  <a:srgbClr val="000000"/>
                </a:solidFill>
                <a:latin typeface="Calibri"/>
              </a:rPr>
              <a:t>Şeffaflık</a:t>
            </a:r>
            <a:r>
              <a:rPr lang="en-US" sz="2400" b="0" strike="noStrike" spc="-1" dirty="0">
                <a:solidFill>
                  <a:srgbClr val="000000"/>
                </a:solidFill>
                <a:latin typeface="Calibri"/>
              </a:rPr>
              <a:t> </a:t>
            </a:r>
            <a:r>
              <a:rPr lang="en-US" sz="2400" b="0" strike="noStrike" spc="-1" dirty="0" err="1">
                <a:solidFill>
                  <a:srgbClr val="000000"/>
                </a:solidFill>
                <a:latin typeface="Calibri"/>
              </a:rPr>
              <a:t>Ölçer</a:t>
            </a:r>
            <a:endParaRPr lang="en-US" sz="24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a:solidFill>
                  <a:srgbClr val="000000"/>
                </a:solidFill>
                <a:latin typeface="Calibri"/>
              </a:rPr>
              <a:t>KDI </a:t>
            </a:r>
            <a:r>
              <a:rPr lang="en-US" sz="2400" b="0" strike="noStrike" spc="-1" dirty="0" err="1">
                <a:solidFill>
                  <a:srgbClr val="000000"/>
                </a:solidFill>
                <a:latin typeface="Calibri"/>
              </a:rPr>
              <a:t>Şeffaflık</a:t>
            </a:r>
            <a:r>
              <a:rPr lang="en-US" sz="2400" b="0" strike="noStrike" spc="-1" dirty="0">
                <a:solidFill>
                  <a:srgbClr val="000000"/>
                </a:solidFill>
                <a:latin typeface="Calibri"/>
              </a:rPr>
              <a:t> </a:t>
            </a:r>
            <a:r>
              <a:rPr lang="en-US" sz="2400" b="0" strike="noStrike" spc="-1" dirty="0" err="1">
                <a:solidFill>
                  <a:srgbClr val="000000"/>
                </a:solidFill>
                <a:latin typeface="Calibri"/>
              </a:rPr>
              <a:t>Uluslararası</a:t>
            </a:r>
            <a:endParaRPr lang="en-US" sz="24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Periyodik</a:t>
            </a:r>
            <a:r>
              <a:rPr lang="en-US" sz="2400" b="0" strike="noStrike" spc="-1" dirty="0">
                <a:solidFill>
                  <a:srgbClr val="000000"/>
                </a:solidFill>
                <a:latin typeface="Calibri"/>
              </a:rPr>
              <a:t> (</a:t>
            </a:r>
            <a:r>
              <a:rPr lang="en-US" sz="2400" b="0" strike="noStrike" spc="-1" dirty="0" err="1">
                <a:solidFill>
                  <a:srgbClr val="000000"/>
                </a:solidFill>
                <a:latin typeface="Calibri"/>
              </a:rPr>
              <a:t>coğrafi</a:t>
            </a:r>
            <a:r>
              <a:rPr lang="en-US" sz="2400" b="0" strike="noStrike" spc="-1" dirty="0">
                <a:solidFill>
                  <a:srgbClr val="000000"/>
                </a:solidFill>
                <a:latin typeface="Calibri"/>
              </a:rPr>
              <a:t> </a:t>
            </a:r>
            <a:r>
              <a:rPr lang="en-US" sz="2400" b="0" strike="noStrike" spc="-1" dirty="0" err="1">
                <a:solidFill>
                  <a:srgbClr val="000000"/>
                </a:solidFill>
                <a:latin typeface="Calibri"/>
              </a:rPr>
              <a:t>eşitlik</a:t>
            </a:r>
            <a:r>
              <a:rPr lang="en-US" sz="2400" b="0" strike="noStrike" spc="-1" dirty="0">
                <a:solidFill>
                  <a:srgbClr val="000000"/>
                </a:solidFill>
                <a:latin typeface="Calibri"/>
              </a:rPr>
              <a:t>, </a:t>
            </a:r>
            <a:r>
              <a:rPr lang="en-US" sz="2400" b="0" strike="noStrike" spc="-1" dirty="0" err="1">
                <a:solidFill>
                  <a:srgbClr val="000000"/>
                </a:solidFill>
                <a:latin typeface="Calibri"/>
              </a:rPr>
              <a:t>tedarik</a:t>
            </a:r>
            <a:r>
              <a:rPr lang="en-US" sz="2400" b="0" strike="noStrike" spc="-1" dirty="0">
                <a:solidFill>
                  <a:srgbClr val="000000"/>
                </a:solidFill>
                <a:latin typeface="Calibri"/>
              </a:rPr>
              <a:t> </a:t>
            </a:r>
            <a:r>
              <a:rPr lang="en-US" sz="2400" b="0" strike="noStrike" spc="-1" dirty="0" err="1">
                <a:solidFill>
                  <a:srgbClr val="000000"/>
                </a:solidFill>
                <a:latin typeface="Calibri"/>
              </a:rPr>
              <a:t>ve</a:t>
            </a:r>
            <a:r>
              <a:rPr lang="en-US" sz="2400" b="0" strike="noStrike" spc="-1" dirty="0">
                <a:solidFill>
                  <a:srgbClr val="000000"/>
                </a:solidFill>
                <a:latin typeface="Calibri"/>
              </a:rPr>
              <a:t> </a:t>
            </a:r>
            <a:r>
              <a:rPr lang="en-US" sz="2400" b="0" strike="noStrike" spc="-1" dirty="0" err="1">
                <a:solidFill>
                  <a:srgbClr val="000000"/>
                </a:solidFill>
                <a:latin typeface="Calibri"/>
              </a:rPr>
              <a:t>bütçeleme</a:t>
            </a:r>
            <a:r>
              <a:rPr lang="en-US" sz="2400" b="0" strike="noStrike" spc="-1" dirty="0">
                <a:solidFill>
                  <a:srgbClr val="000000"/>
                </a:solidFill>
                <a:latin typeface="Calibri"/>
              </a:rPr>
              <a:t>)</a:t>
            </a:r>
          </a:p>
          <a:p>
            <a:pPr marL="228600" indent="-228600" algn="l" rtl="0">
              <a:spcBef>
                <a:spcPts val="998"/>
              </a:spcBef>
              <a:buClr>
                <a:srgbClr val="FF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FF0000"/>
                </a:solidFill>
                <a:latin typeface="Calibri"/>
              </a:rPr>
              <a:t>(</a:t>
            </a:r>
            <a:r>
              <a:rPr lang="en-US" sz="1600" b="0" strike="noStrike" spc="-1" dirty="0">
                <a:solidFill>
                  <a:srgbClr val="FF0000"/>
                </a:solidFill>
                <a:latin typeface="Calibri"/>
              </a:rPr>
              <a:t>(</a:t>
            </a:r>
            <a:r>
              <a:rPr lang="en-US" sz="1600" b="0" strike="noStrike" spc="-1" dirty="0" err="1">
                <a:solidFill>
                  <a:srgbClr val="FF0000"/>
                </a:solidFill>
                <a:latin typeface="Calibri"/>
              </a:rPr>
              <a:t>Bunların</a:t>
            </a:r>
            <a:r>
              <a:rPr lang="en-US" sz="1600" b="0" strike="noStrike" spc="-1" dirty="0">
                <a:solidFill>
                  <a:srgbClr val="FF0000"/>
                </a:solidFill>
                <a:latin typeface="Calibri"/>
              </a:rPr>
              <a:t> </a:t>
            </a:r>
            <a:r>
              <a:rPr lang="en-US" sz="1600" b="0" strike="noStrike" spc="-1" dirty="0" err="1">
                <a:solidFill>
                  <a:srgbClr val="FF0000"/>
                </a:solidFill>
                <a:latin typeface="Calibri"/>
              </a:rPr>
              <a:t>tümünün</a:t>
            </a:r>
            <a:r>
              <a:rPr lang="en-US" sz="1600" b="0" strike="noStrike" spc="-1" dirty="0">
                <a:solidFill>
                  <a:srgbClr val="FF0000"/>
                </a:solidFill>
                <a:latin typeface="Calibri"/>
              </a:rPr>
              <a:t> </a:t>
            </a:r>
            <a:r>
              <a:rPr lang="en-US" sz="1600" b="0" strike="noStrike" spc="-1" dirty="0" err="1">
                <a:solidFill>
                  <a:srgbClr val="FF0000"/>
                </a:solidFill>
                <a:latin typeface="Calibri"/>
              </a:rPr>
              <a:t>grafiksel</a:t>
            </a:r>
            <a:r>
              <a:rPr lang="en-US" sz="1600" b="0" strike="noStrike" spc="-1" dirty="0">
                <a:solidFill>
                  <a:srgbClr val="FF0000"/>
                </a:solidFill>
                <a:latin typeface="Calibri"/>
              </a:rPr>
              <a:t> </a:t>
            </a:r>
            <a:r>
              <a:rPr lang="en-US" sz="1600" b="0" strike="noStrike" spc="-1" dirty="0" err="1">
                <a:solidFill>
                  <a:srgbClr val="FF0000"/>
                </a:solidFill>
                <a:latin typeface="Calibri"/>
              </a:rPr>
              <a:t>gösterimi</a:t>
            </a:r>
            <a:r>
              <a:rPr lang="en-US" sz="1600" b="0" strike="noStrike" spc="-1" dirty="0">
                <a:solidFill>
                  <a:srgbClr val="FF0000"/>
                </a:solidFill>
                <a:latin typeface="Calibri"/>
              </a:rPr>
              <a:t>)</a:t>
            </a:r>
            <a:endParaRPr lang="en-US" sz="1600" b="0" strike="noStrike" spc="-1" dirty="0">
              <a:solidFill>
                <a:srgbClr val="000000"/>
              </a:solidFill>
              <a:latin typeface="Calibri"/>
            </a:endParaRPr>
          </a:p>
        </p:txBody>
      </p:sp>
      <p:sp>
        <p:nvSpPr>
          <p:cNvPr id="652"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C2585A5-7D4D-44A2-BA22-F8055A5681CA}" type="slidenum">
              <a:rPr lang="en-US" sz="1200" b="0" strike="noStrike" spc="-1">
                <a:solidFill>
                  <a:srgbClr val="898989"/>
                </a:solidFill>
                <a:latin typeface="Calibri"/>
              </a:rPr>
              <a:t>8</a:t>
            </a:fld>
            <a:endParaRPr lang="en-US" sz="1200" b="0" strike="noStrike" spc="-1">
              <a:solidFill>
                <a:srgbClr val="000000"/>
              </a:solidFill>
              <a:latin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3" name="TextBox 652"/>
          <p:cNvSpPr txBox="1"/>
          <p:nvPr/>
        </p:nvSpPr>
        <p:spPr>
          <a:xfrm>
            <a:off x="838080" y="1143000"/>
            <a:ext cx="10515600" cy="885960"/>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br>
              <a:rPr dirty="0"/>
            </a:br>
            <a:r>
              <a:rPr lang="en-US" sz="4400" b="0" strike="noStrike" spc="-1" dirty="0">
                <a:solidFill>
                  <a:srgbClr val="000000"/>
                </a:solidFill>
                <a:latin typeface="Calibri Light"/>
              </a:rPr>
              <a:t>KLGI/INPO  </a:t>
            </a:r>
            <a:br>
              <a:rPr dirty="0"/>
            </a:br>
            <a:endParaRPr lang="en-US" sz="4400" b="0" strike="noStrike" spc="-1" dirty="0">
              <a:solidFill>
                <a:srgbClr val="000000"/>
              </a:solidFill>
              <a:latin typeface="Calibri Light"/>
            </a:endParaRPr>
          </a:p>
        </p:txBody>
      </p:sp>
      <p:sp>
        <p:nvSpPr>
          <p:cNvPr id="654" name="TextBox 653"/>
          <p:cNvSpPr txBox="1"/>
          <p:nvPr/>
        </p:nvSpPr>
        <p:spPr>
          <a:xfrm>
            <a:off x="407504" y="2415208"/>
            <a:ext cx="10946176" cy="4222111"/>
          </a:xfrm>
          <a:prstGeom prst="rect">
            <a:avLst/>
          </a:prstGeom>
          <a:noFill/>
          <a:ln w="0">
            <a:noFill/>
          </a:ln>
        </p:spPr>
        <p:txBody>
          <a:bodyPr>
            <a:normAutofit fontScale="92500" lnSpcReduction="20000"/>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Yerel</a:t>
            </a:r>
            <a:r>
              <a:rPr lang="en-US" sz="2400" b="0" strike="noStrike" spc="-1" dirty="0">
                <a:solidFill>
                  <a:srgbClr val="000000"/>
                </a:solidFill>
                <a:latin typeface="Calibri"/>
              </a:rPr>
              <a:t> </a:t>
            </a:r>
            <a:r>
              <a:rPr lang="en-US" sz="2400" b="0" strike="noStrike" spc="-1" dirty="0" err="1">
                <a:solidFill>
                  <a:srgbClr val="000000"/>
                </a:solidFill>
                <a:latin typeface="Calibri"/>
              </a:rPr>
              <a:t>Yönetim</a:t>
            </a:r>
            <a:r>
              <a:rPr lang="en-US" sz="2400" b="0" strike="noStrike" spc="-1" dirty="0">
                <a:solidFill>
                  <a:srgbClr val="000000"/>
                </a:solidFill>
                <a:latin typeface="Calibri"/>
              </a:rPr>
              <a:t> </a:t>
            </a:r>
            <a:r>
              <a:rPr lang="en-US" sz="2400" b="0" strike="noStrike" spc="-1" dirty="0" err="1">
                <a:solidFill>
                  <a:srgbClr val="000000"/>
                </a:solidFill>
                <a:latin typeface="Calibri"/>
              </a:rPr>
              <a:t>Akademisi</a:t>
            </a:r>
            <a:endParaRPr lang="en-US" sz="24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Sosyal</a:t>
            </a:r>
            <a:r>
              <a:rPr lang="en-US" sz="2400" b="0" strike="noStrike" spc="-1" dirty="0">
                <a:solidFill>
                  <a:srgbClr val="000000"/>
                </a:solidFill>
                <a:latin typeface="Calibri"/>
              </a:rPr>
              <a:t> </a:t>
            </a:r>
            <a:r>
              <a:rPr lang="en-US" sz="2400" b="0" strike="noStrike" spc="-1" dirty="0" err="1">
                <a:solidFill>
                  <a:srgbClr val="000000"/>
                </a:solidFill>
                <a:latin typeface="Calibri"/>
              </a:rPr>
              <a:t>konularla</a:t>
            </a:r>
            <a:r>
              <a:rPr lang="en-US" sz="2400" b="0" strike="noStrike" spc="-1" dirty="0">
                <a:solidFill>
                  <a:srgbClr val="000000"/>
                </a:solidFill>
                <a:latin typeface="Calibri"/>
              </a:rPr>
              <a:t> </a:t>
            </a:r>
            <a:r>
              <a:rPr lang="en-US" sz="2400" b="0" strike="noStrike" spc="-1" dirty="0" err="1">
                <a:solidFill>
                  <a:srgbClr val="000000"/>
                </a:solidFill>
                <a:latin typeface="Calibri"/>
              </a:rPr>
              <a:t>ilgili</a:t>
            </a:r>
            <a:r>
              <a:rPr lang="en-US" sz="2400" b="0" strike="noStrike" spc="-1" dirty="0">
                <a:solidFill>
                  <a:srgbClr val="000000"/>
                </a:solidFill>
                <a:latin typeface="Calibri"/>
              </a:rPr>
              <a:t> </a:t>
            </a:r>
            <a:r>
              <a:rPr lang="en-US" sz="2400" b="0" strike="noStrike" spc="-1" dirty="0" err="1">
                <a:solidFill>
                  <a:srgbClr val="000000"/>
                </a:solidFill>
                <a:latin typeface="Calibri"/>
              </a:rPr>
              <a:t>analiz</a:t>
            </a:r>
            <a:endParaRPr lang="en-US" sz="24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Stratejiler</a:t>
            </a:r>
            <a:r>
              <a:rPr lang="en-US" sz="2400" b="0" strike="noStrike" spc="-1" dirty="0">
                <a:solidFill>
                  <a:srgbClr val="000000"/>
                </a:solidFill>
                <a:latin typeface="Calibri"/>
              </a:rPr>
              <a:t> </a:t>
            </a:r>
            <a:r>
              <a:rPr lang="en-US" sz="2400" b="0" strike="noStrike" spc="-1" dirty="0" err="1">
                <a:solidFill>
                  <a:srgbClr val="000000"/>
                </a:solidFill>
                <a:latin typeface="Calibri"/>
              </a:rPr>
              <a:t>ve</a:t>
            </a:r>
            <a:r>
              <a:rPr lang="en-US" sz="2400" b="0" strike="noStrike" spc="-1" dirty="0">
                <a:solidFill>
                  <a:srgbClr val="000000"/>
                </a:solidFill>
                <a:latin typeface="Calibri"/>
              </a:rPr>
              <a:t> </a:t>
            </a:r>
            <a:r>
              <a:rPr lang="en-US" sz="2400" b="0" strike="noStrike" spc="-1" dirty="0" err="1">
                <a:solidFill>
                  <a:srgbClr val="000000"/>
                </a:solidFill>
                <a:latin typeface="Calibri"/>
              </a:rPr>
              <a:t>planlar</a:t>
            </a:r>
            <a:endParaRPr lang="en-US" sz="24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a:solidFill>
                  <a:srgbClr val="000000"/>
                </a:solidFill>
                <a:latin typeface="Calibri"/>
              </a:rPr>
              <a:t>INPO</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a:solidFill>
                  <a:srgbClr val="000000"/>
                </a:solidFill>
                <a:latin typeface="Calibri"/>
              </a:rPr>
              <a:t>Kamu </a:t>
            </a:r>
            <a:r>
              <a:rPr lang="en-US" sz="2400" b="0" strike="noStrike" spc="-1" dirty="0" err="1">
                <a:solidFill>
                  <a:srgbClr val="000000"/>
                </a:solidFill>
                <a:latin typeface="Calibri"/>
              </a:rPr>
              <a:t>İhaleleri</a:t>
            </a:r>
            <a:endParaRPr lang="en-US" sz="24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a:solidFill>
                  <a:srgbClr val="000000"/>
                </a:solidFill>
                <a:latin typeface="Calibri"/>
              </a:rPr>
              <a:t>Kamu </a:t>
            </a:r>
            <a:r>
              <a:rPr lang="en-US" sz="2400" b="0" strike="noStrike" spc="-1" dirty="0" err="1">
                <a:solidFill>
                  <a:srgbClr val="000000"/>
                </a:solidFill>
                <a:latin typeface="Calibri"/>
              </a:rPr>
              <a:t>yönetimi</a:t>
            </a:r>
            <a:endParaRPr lang="en-US" sz="24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a:solidFill>
                  <a:srgbClr val="000000"/>
                </a:solidFill>
                <a:latin typeface="Calibri"/>
              </a:rPr>
              <a:t>ÖNSÖZ</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a:solidFill>
                  <a:srgbClr val="000000"/>
                </a:solidFill>
                <a:latin typeface="Calibri"/>
              </a:rPr>
              <a:t>Belediye </a:t>
            </a:r>
            <a:r>
              <a:rPr lang="en-US" sz="2400" b="0" strike="noStrike" spc="-1" dirty="0" err="1">
                <a:solidFill>
                  <a:srgbClr val="000000"/>
                </a:solidFill>
                <a:latin typeface="Calibri"/>
              </a:rPr>
              <a:t>rekabet</a:t>
            </a:r>
            <a:r>
              <a:rPr lang="en-US" sz="2400" b="0" strike="noStrike" spc="-1" dirty="0">
                <a:solidFill>
                  <a:srgbClr val="000000"/>
                </a:solidFill>
                <a:latin typeface="Calibri"/>
              </a:rPr>
              <a:t> </a:t>
            </a:r>
            <a:r>
              <a:rPr lang="en-US" sz="2400" b="0" strike="noStrike" spc="-1" dirty="0" err="1">
                <a:solidFill>
                  <a:srgbClr val="000000"/>
                </a:solidFill>
                <a:latin typeface="Calibri"/>
              </a:rPr>
              <a:t>endeksi</a:t>
            </a:r>
            <a:endParaRPr lang="en-US" sz="24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a:solidFill>
                  <a:srgbClr val="000000"/>
                </a:solidFill>
                <a:latin typeface="Calibri"/>
              </a:rPr>
              <a:t>Kamu </a:t>
            </a:r>
            <a:r>
              <a:rPr lang="en-US" sz="2400" b="0" strike="noStrike" spc="-1" dirty="0" err="1">
                <a:solidFill>
                  <a:srgbClr val="000000"/>
                </a:solidFill>
                <a:latin typeface="Calibri"/>
              </a:rPr>
              <a:t>alım</a:t>
            </a:r>
            <a:r>
              <a:rPr lang="en-US" sz="2400" b="0" strike="noStrike" spc="-1" dirty="0">
                <a:solidFill>
                  <a:srgbClr val="000000"/>
                </a:solidFill>
                <a:latin typeface="Calibri"/>
              </a:rPr>
              <a:t> </a:t>
            </a:r>
            <a:r>
              <a:rPr lang="en-US" sz="2400" b="0" strike="noStrike" spc="-1" dirty="0" err="1">
                <a:solidFill>
                  <a:srgbClr val="000000"/>
                </a:solidFill>
                <a:latin typeface="Calibri"/>
              </a:rPr>
              <a:t>endeksi</a:t>
            </a:r>
            <a:endParaRPr lang="en-US" sz="24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a:solidFill>
                  <a:srgbClr val="000000"/>
                </a:solidFill>
                <a:latin typeface="Calibri"/>
              </a:rPr>
              <a:t> </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p:txBody>
      </p:sp>
      <p:sp>
        <p:nvSpPr>
          <p:cNvPr id="655"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1122D517-B1B0-4043-ACAC-5CFFC4698699}" type="slidenum">
              <a:rPr lang="en-US" sz="1200" b="0" strike="noStrike" spc="-1">
                <a:solidFill>
                  <a:srgbClr val="898989"/>
                </a:solidFill>
                <a:latin typeface="Calibri"/>
              </a:rPr>
              <a:t>9</a:t>
            </a:fld>
            <a:endParaRPr lang="en-US" sz="1200" b="0" strike="noStrike" spc="-1">
              <a:solidFill>
                <a:srgbClr val="000000"/>
              </a:solidFill>
              <a:latin typeface="Calibri"/>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6" name="TextBox 655"/>
          <p:cNvSpPr txBox="1"/>
          <p:nvPr/>
        </p:nvSpPr>
        <p:spPr>
          <a:xfrm>
            <a:off x="838080" y="1053548"/>
            <a:ext cx="10515600" cy="1371600"/>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200" b="1" strike="noStrike" spc="-1" dirty="0">
                <a:solidFill>
                  <a:srgbClr val="000000"/>
                </a:solidFill>
                <a:latin typeface="Calibri Light"/>
              </a:rPr>
              <a:t>Sivil </a:t>
            </a:r>
            <a:r>
              <a:rPr lang="en-US" sz="4200" b="1" strike="noStrike" spc="-1" dirty="0" err="1">
                <a:solidFill>
                  <a:srgbClr val="000000"/>
                </a:solidFill>
                <a:latin typeface="Calibri Light"/>
              </a:rPr>
              <a:t>toplum</a:t>
            </a:r>
            <a:r>
              <a:rPr lang="en-US" sz="4200" b="1" strike="noStrike" spc="-1" dirty="0">
                <a:solidFill>
                  <a:srgbClr val="000000"/>
                </a:solidFill>
                <a:latin typeface="Calibri Light"/>
              </a:rPr>
              <a:t> </a:t>
            </a:r>
            <a:r>
              <a:rPr lang="en-US" sz="4200" b="1" strike="noStrike" spc="-1" dirty="0" err="1">
                <a:solidFill>
                  <a:srgbClr val="000000"/>
                </a:solidFill>
                <a:latin typeface="Calibri Light"/>
              </a:rPr>
              <a:t>örgütleri</a:t>
            </a:r>
            <a:r>
              <a:rPr lang="en-US" sz="4200" b="1" strike="noStrike" spc="-1" dirty="0">
                <a:solidFill>
                  <a:srgbClr val="000000"/>
                </a:solidFill>
                <a:latin typeface="Calibri Light"/>
              </a:rPr>
              <a:t> </a:t>
            </a:r>
            <a:r>
              <a:rPr lang="en-US" sz="4200" b="1" strike="noStrike" spc="-1" dirty="0" err="1">
                <a:solidFill>
                  <a:srgbClr val="000000"/>
                </a:solidFill>
                <a:latin typeface="Calibri Light"/>
              </a:rPr>
              <a:t>belediyelerden</a:t>
            </a:r>
            <a:r>
              <a:rPr lang="en-US" sz="4200" b="1" strike="noStrike" spc="-1" dirty="0">
                <a:solidFill>
                  <a:srgbClr val="000000"/>
                </a:solidFill>
                <a:latin typeface="Calibri Light"/>
              </a:rPr>
              <a:t> hangi </a:t>
            </a:r>
            <a:r>
              <a:rPr lang="en-US" sz="4200" b="1" strike="noStrike" spc="-1" dirty="0" err="1">
                <a:solidFill>
                  <a:srgbClr val="000000"/>
                </a:solidFill>
                <a:latin typeface="Calibri Light"/>
              </a:rPr>
              <a:t>verilere</a:t>
            </a:r>
            <a:r>
              <a:rPr lang="en-US" sz="4200" b="1" strike="noStrike" spc="-1" dirty="0">
                <a:solidFill>
                  <a:srgbClr val="000000"/>
                </a:solidFill>
                <a:latin typeface="Calibri Light"/>
              </a:rPr>
              <a:t> </a:t>
            </a:r>
            <a:r>
              <a:rPr lang="en-US" sz="4200" b="1" strike="noStrike" spc="-1" dirty="0" err="1">
                <a:solidFill>
                  <a:srgbClr val="000000"/>
                </a:solidFill>
                <a:latin typeface="Calibri Light"/>
              </a:rPr>
              <a:t>ihtiyaç</a:t>
            </a:r>
            <a:r>
              <a:rPr lang="en-US" sz="4200" b="1" strike="noStrike" spc="-1" dirty="0">
                <a:solidFill>
                  <a:srgbClr val="000000"/>
                </a:solidFill>
                <a:latin typeface="Calibri Light"/>
              </a:rPr>
              <a:t> </a:t>
            </a:r>
            <a:r>
              <a:rPr lang="en-US" sz="4200" b="1" strike="noStrike" spc="-1" dirty="0" err="1">
                <a:solidFill>
                  <a:srgbClr val="000000"/>
                </a:solidFill>
                <a:latin typeface="Calibri Light"/>
              </a:rPr>
              <a:t>duyuyor</a:t>
            </a:r>
            <a:r>
              <a:rPr lang="en-US" sz="4200" b="1" strike="noStrike" spc="-1" dirty="0">
                <a:solidFill>
                  <a:srgbClr val="000000"/>
                </a:solidFill>
                <a:latin typeface="Calibri Light"/>
              </a:rPr>
              <a:t>?</a:t>
            </a:r>
            <a:endParaRPr lang="en-US" sz="4200" b="0" strike="noStrike" spc="-1" dirty="0">
              <a:solidFill>
                <a:srgbClr val="000000"/>
              </a:solidFill>
              <a:latin typeface="Calibri Light"/>
            </a:endParaRPr>
          </a:p>
        </p:txBody>
      </p:sp>
      <p:sp>
        <p:nvSpPr>
          <p:cNvPr id="657" name="TextBox 656"/>
          <p:cNvSpPr txBox="1"/>
          <p:nvPr/>
        </p:nvSpPr>
        <p:spPr>
          <a:xfrm>
            <a:off x="516835" y="2643808"/>
            <a:ext cx="10836845" cy="3732871"/>
          </a:xfrm>
          <a:prstGeom prst="rect">
            <a:avLst/>
          </a:prstGeom>
          <a:noFill/>
          <a:ln w="0">
            <a:noFill/>
          </a:ln>
        </p:spPr>
        <p:txBody>
          <a:bodyPr>
            <a:normAutofit/>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000000"/>
                </a:solidFill>
                <a:latin typeface="Calibri"/>
              </a:rPr>
              <a:t>Sivil </a:t>
            </a:r>
            <a:r>
              <a:rPr lang="en-US" sz="2000" b="0" strike="noStrike" spc="-1" dirty="0" err="1">
                <a:solidFill>
                  <a:srgbClr val="000000"/>
                </a:solidFill>
                <a:latin typeface="Calibri"/>
              </a:rPr>
              <a:t>toplum</a:t>
            </a:r>
            <a:r>
              <a:rPr lang="en-US" sz="2000" b="0" strike="noStrike" spc="-1" dirty="0">
                <a:solidFill>
                  <a:srgbClr val="000000"/>
                </a:solidFill>
                <a:latin typeface="Calibri"/>
              </a:rPr>
              <a:t> </a:t>
            </a:r>
            <a:r>
              <a:rPr lang="en-US" sz="2000" b="0" strike="noStrike" spc="-1" dirty="0" err="1">
                <a:solidFill>
                  <a:srgbClr val="000000"/>
                </a:solidFill>
                <a:latin typeface="Calibri"/>
              </a:rPr>
              <a:t>örgütlerinin</a:t>
            </a:r>
            <a:r>
              <a:rPr lang="en-US" sz="2000" b="0" strike="noStrike" spc="-1" dirty="0">
                <a:solidFill>
                  <a:srgbClr val="000000"/>
                </a:solidFill>
                <a:latin typeface="Calibri"/>
              </a:rPr>
              <a:t> </a:t>
            </a:r>
            <a:r>
              <a:rPr lang="en-US" sz="2000" b="0" strike="noStrike" spc="-1" dirty="0" err="1">
                <a:solidFill>
                  <a:srgbClr val="000000"/>
                </a:solidFill>
                <a:latin typeface="Calibri"/>
              </a:rPr>
              <a:t>talep</a:t>
            </a:r>
            <a:r>
              <a:rPr lang="en-US" sz="2000" b="0" strike="noStrike" spc="-1" dirty="0">
                <a:solidFill>
                  <a:srgbClr val="000000"/>
                </a:solidFill>
                <a:latin typeface="Calibri"/>
              </a:rPr>
              <a:t> </a:t>
            </a:r>
            <a:r>
              <a:rPr lang="en-US" sz="2000" b="0" strike="noStrike" spc="-1" dirty="0" err="1">
                <a:solidFill>
                  <a:srgbClr val="000000"/>
                </a:solidFill>
                <a:latin typeface="Calibri"/>
              </a:rPr>
              <a:t>ettiği</a:t>
            </a:r>
            <a:r>
              <a:rPr lang="en-US" sz="2000" b="0" strike="noStrike" spc="-1" dirty="0">
                <a:solidFill>
                  <a:srgbClr val="000000"/>
                </a:solidFill>
                <a:latin typeface="Calibri"/>
              </a:rPr>
              <a:t> </a:t>
            </a:r>
            <a:r>
              <a:rPr lang="en-US" sz="2000" b="0" strike="noStrike" spc="-1" dirty="0" err="1">
                <a:solidFill>
                  <a:srgbClr val="000000"/>
                </a:solidFill>
                <a:latin typeface="Calibri"/>
              </a:rPr>
              <a:t>veriler</a:t>
            </a:r>
            <a:r>
              <a:rPr lang="en-US" sz="2000" b="0" strike="noStrike" spc="-1" dirty="0">
                <a:solidFill>
                  <a:srgbClr val="000000"/>
                </a:solidFill>
                <a:latin typeface="Calibri"/>
              </a:rPr>
              <a:t>, </a:t>
            </a:r>
            <a:r>
              <a:rPr lang="en-US" sz="2000" b="0" strike="noStrike" spc="-1" dirty="0" err="1">
                <a:solidFill>
                  <a:srgbClr val="000000"/>
                </a:solidFill>
                <a:latin typeface="Calibri"/>
              </a:rPr>
              <a:t>bazı</a:t>
            </a:r>
            <a:r>
              <a:rPr lang="en-US" sz="2000" b="0" strike="noStrike" spc="-1" dirty="0">
                <a:solidFill>
                  <a:srgbClr val="000000"/>
                </a:solidFill>
                <a:latin typeface="Calibri"/>
              </a:rPr>
              <a:t> </a:t>
            </a:r>
            <a:r>
              <a:rPr lang="en-US" sz="2000" b="0" strike="noStrike" spc="-1" dirty="0" err="1">
                <a:solidFill>
                  <a:srgbClr val="000000"/>
                </a:solidFill>
                <a:latin typeface="Calibri"/>
              </a:rPr>
              <a:t>belediyelerin</a:t>
            </a:r>
            <a:r>
              <a:rPr lang="en-US" sz="2000" b="0" strike="noStrike" spc="-1" dirty="0">
                <a:solidFill>
                  <a:srgbClr val="000000"/>
                </a:solidFill>
                <a:latin typeface="Calibri"/>
              </a:rPr>
              <a:t> </a:t>
            </a:r>
            <a:r>
              <a:rPr lang="en-US" sz="2000" b="0" strike="noStrike" spc="-1" dirty="0" err="1">
                <a:solidFill>
                  <a:srgbClr val="000000"/>
                </a:solidFill>
                <a:latin typeface="Calibri"/>
              </a:rPr>
              <a:t>kendi</a:t>
            </a:r>
            <a:r>
              <a:rPr lang="en-US" sz="2000" b="0" strike="noStrike" spc="-1" dirty="0">
                <a:solidFill>
                  <a:srgbClr val="000000"/>
                </a:solidFill>
                <a:latin typeface="Calibri"/>
              </a:rPr>
              <a:t> web </a:t>
            </a:r>
            <a:r>
              <a:rPr lang="en-US" sz="2000" b="0" strike="noStrike" spc="-1" dirty="0" err="1">
                <a:solidFill>
                  <a:srgbClr val="000000"/>
                </a:solidFill>
                <a:latin typeface="Calibri"/>
              </a:rPr>
              <a:t>sitelerinde</a:t>
            </a:r>
            <a:r>
              <a:rPr lang="en-US" sz="2000" b="0" strike="noStrike" spc="-1" dirty="0">
                <a:solidFill>
                  <a:srgbClr val="000000"/>
                </a:solidFill>
                <a:latin typeface="Calibri"/>
              </a:rPr>
              <a:t> </a:t>
            </a:r>
            <a:r>
              <a:rPr lang="en-US" sz="2000" b="0" strike="noStrike" spc="-1" dirty="0" err="1">
                <a:solidFill>
                  <a:srgbClr val="000000"/>
                </a:solidFill>
                <a:latin typeface="Calibri"/>
              </a:rPr>
              <a:t>erişebildiği</a:t>
            </a:r>
            <a:r>
              <a:rPr lang="en-US" sz="2000" b="0" strike="noStrike" spc="-1" dirty="0">
                <a:solidFill>
                  <a:srgbClr val="000000"/>
                </a:solidFill>
                <a:latin typeface="Calibri"/>
              </a:rPr>
              <a:t> </a:t>
            </a:r>
            <a:r>
              <a:rPr lang="en-US" sz="2000" b="0" strike="noStrike" spc="-1" dirty="0" err="1">
                <a:solidFill>
                  <a:srgbClr val="000000"/>
                </a:solidFill>
                <a:latin typeface="Calibri"/>
              </a:rPr>
              <a:t>verilerdir</a:t>
            </a:r>
            <a:r>
              <a:rPr lang="en-US" sz="20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000000"/>
                </a:solidFill>
                <a:latin typeface="Calibri"/>
              </a:rPr>
              <a:t>Sivil </a:t>
            </a:r>
            <a:r>
              <a:rPr lang="en-US" sz="2000" b="0" strike="noStrike" spc="-1" dirty="0" err="1">
                <a:solidFill>
                  <a:srgbClr val="000000"/>
                </a:solidFill>
                <a:latin typeface="Calibri"/>
              </a:rPr>
              <a:t>toplum</a:t>
            </a:r>
            <a:r>
              <a:rPr lang="en-US" sz="2000" b="0" strike="noStrike" spc="-1" dirty="0">
                <a:solidFill>
                  <a:srgbClr val="000000"/>
                </a:solidFill>
                <a:latin typeface="Calibri"/>
              </a:rPr>
              <a:t> </a:t>
            </a:r>
            <a:r>
              <a:rPr lang="en-US" sz="2000" b="0" strike="noStrike" spc="-1" dirty="0" err="1">
                <a:solidFill>
                  <a:srgbClr val="000000"/>
                </a:solidFill>
                <a:latin typeface="Calibri"/>
              </a:rPr>
              <a:t>örgütlerine</a:t>
            </a:r>
            <a:r>
              <a:rPr lang="en-US" sz="2000" b="0" strike="noStrike" spc="-1" dirty="0">
                <a:solidFill>
                  <a:srgbClr val="000000"/>
                </a:solidFill>
                <a:latin typeface="Calibri"/>
              </a:rPr>
              <a:t> </a:t>
            </a:r>
            <a:r>
              <a:rPr lang="en-US" sz="2000" b="0" strike="noStrike" spc="-1" dirty="0" err="1">
                <a:solidFill>
                  <a:srgbClr val="000000"/>
                </a:solidFill>
                <a:latin typeface="Calibri"/>
              </a:rPr>
              <a:t>ve</a:t>
            </a:r>
            <a:r>
              <a:rPr lang="en-US" sz="2000" b="0" strike="noStrike" spc="-1" dirty="0">
                <a:solidFill>
                  <a:srgbClr val="000000"/>
                </a:solidFill>
                <a:latin typeface="Calibri"/>
              </a:rPr>
              <a:t> </a:t>
            </a:r>
            <a:r>
              <a:rPr lang="en-US" sz="2000" b="0" strike="noStrike" spc="-1" dirty="0" err="1">
                <a:solidFill>
                  <a:srgbClr val="000000"/>
                </a:solidFill>
                <a:latin typeface="Calibri"/>
              </a:rPr>
              <a:t>kamuoyuna</a:t>
            </a:r>
            <a:r>
              <a:rPr lang="en-US" sz="2000" b="0" strike="noStrike" spc="-1" dirty="0">
                <a:solidFill>
                  <a:srgbClr val="000000"/>
                </a:solidFill>
                <a:latin typeface="Calibri"/>
              </a:rPr>
              <a:t> </a:t>
            </a:r>
            <a:r>
              <a:rPr lang="en-US" sz="2000" b="0" strike="noStrike" spc="-1" dirty="0" err="1">
                <a:solidFill>
                  <a:srgbClr val="000000"/>
                </a:solidFill>
                <a:latin typeface="Calibri"/>
              </a:rPr>
              <a:t>ulaşmanın</a:t>
            </a:r>
            <a:r>
              <a:rPr lang="en-US" sz="2000" b="0" strike="noStrike" spc="-1" dirty="0">
                <a:solidFill>
                  <a:srgbClr val="000000"/>
                </a:solidFill>
                <a:latin typeface="Calibri"/>
              </a:rPr>
              <a:t> </a:t>
            </a:r>
            <a:r>
              <a:rPr lang="en-US" sz="2000" b="0" strike="noStrike" spc="-1" dirty="0" err="1">
                <a:solidFill>
                  <a:srgbClr val="000000"/>
                </a:solidFill>
                <a:latin typeface="Calibri"/>
              </a:rPr>
              <a:t>en</a:t>
            </a:r>
            <a:r>
              <a:rPr lang="en-US" sz="2000" b="0" strike="noStrike" spc="-1" dirty="0">
                <a:solidFill>
                  <a:srgbClr val="000000"/>
                </a:solidFill>
                <a:latin typeface="Calibri"/>
              </a:rPr>
              <a:t> iyi </a:t>
            </a:r>
            <a:r>
              <a:rPr lang="en-US" sz="2000" b="0" strike="noStrike" spc="-1" dirty="0" err="1">
                <a:solidFill>
                  <a:srgbClr val="000000"/>
                </a:solidFill>
                <a:latin typeface="Calibri"/>
              </a:rPr>
              <a:t>yolu</a:t>
            </a:r>
            <a:r>
              <a:rPr lang="en-US" sz="2000" b="0" strike="noStrike" spc="-1" dirty="0">
                <a:solidFill>
                  <a:srgbClr val="000000"/>
                </a:solidFill>
                <a:latin typeface="Calibri"/>
              </a:rPr>
              <a:t>, </a:t>
            </a:r>
            <a:r>
              <a:rPr lang="en-US" sz="2000" b="0" strike="noStrike" spc="-1" dirty="0" err="1">
                <a:solidFill>
                  <a:srgbClr val="000000"/>
                </a:solidFill>
                <a:latin typeface="Calibri"/>
              </a:rPr>
              <a:t>belediyeye</a:t>
            </a:r>
            <a:r>
              <a:rPr lang="en-US" sz="2000" b="0" strike="noStrike" spc="-1" dirty="0">
                <a:solidFill>
                  <a:srgbClr val="000000"/>
                </a:solidFill>
                <a:latin typeface="Calibri"/>
              </a:rPr>
              <a:t> </a:t>
            </a:r>
            <a:r>
              <a:rPr lang="en-US" sz="2000" b="0" strike="noStrike" spc="-1" dirty="0" err="1">
                <a:solidFill>
                  <a:srgbClr val="000000"/>
                </a:solidFill>
                <a:latin typeface="Calibri"/>
              </a:rPr>
              <a:t>ait</a:t>
            </a:r>
            <a:r>
              <a:rPr lang="en-US" sz="2000" b="0" strike="noStrike" spc="-1" dirty="0">
                <a:solidFill>
                  <a:srgbClr val="000000"/>
                </a:solidFill>
                <a:latin typeface="Calibri"/>
              </a:rPr>
              <a:t> </a:t>
            </a:r>
            <a:r>
              <a:rPr lang="en-US" sz="2000" b="0" strike="noStrike" spc="-1" dirty="0" err="1">
                <a:solidFill>
                  <a:srgbClr val="000000"/>
                </a:solidFill>
                <a:latin typeface="Calibri"/>
              </a:rPr>
              <a:t>tüm</a:t>
            </a:r>
            <a:r>
              <a:rPr lang="en-US" sz="2000" b="0" strike="noStrike" spc="-1" dirty="0">
                <a:solidFill>
                  <a:srgbClr val="000000"/>
                </a:solidFill>
                <a:latin typeface="Calibri"/>
              </a:rPr>
              <a:t> </a:t>
            </a:r>
            <a:r>
              <a:rPr lang="en-US" sz="2000" b="0" strike="noStrike" spc="-1" dirty="0" err="1">
                <a:solidFill>
                  <a:srgbClr val="000000"/>
                </a:solidFill>
                <a:latin typeface="Calibri"/>
              </a:rPr>
              <a:t>verileri</a:t>
            </a:r>
            <a:r>
              <a:rPr lang="en-US" sz="2000" b="0" strike="noStrike" spc="-1" dirty="0">
                <a:solidFill>
                  <a:srgbClr val="000000"/>
                </a:solidFill>
                <a:latin typeface="Calibri"/>
              </a:rPr>
              <a:t> internet </a:t>
            </a:r>
            <a:r>
              <a:rPr lang="en-US" sz="2000" b="0" strike="noStrike" spc="-1" dirty="0" err="1">
                <a:solidFill>
                  <a:srgbClr val="000000"/>
                </a:solidFill>
                <a:latin typeface="Calibri"/>
              </a:rPr>
              <a:t>sitesinde</a:t>
            </a:r>
            <a:r>
              <a:rPr lang="en-US" sz="2000" b="0" strike="noStrike" spc="-1" dirty="0">
                <a:solidFill>
                  <a:srgbClr val="000000"/>
                </a:solidFill>
                <a:latin typeface="Calibri"/>
              </a:rPr>
              <a:t> </a:t>
            </a:r>
            <a:r>
              <a:rPr lang="en-US" sz="2000" b="0" strike="noStrike" spc="-1" dirty="0" err="1">
                <a:solidFill>
                  <a:srgbClr val="000000"/>
                </a:solidFill>
                <a:latin typeface="Calibri"/>
              </a:rPr>
              <a:t>yayınlamaktır</a:t>
            </a:r>
            <a:r>
              <a:rPr lang="en-US" sz="20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err="1">
                <a:solidFill>
                  <a:srgbClr val="000000"/>
                </a:solidFill>
                <a:latin typeface="Calibri"/>
              </a:rPr>
              <a:t>Belediyelerin</a:t>
            </a:r>
            <a:r>
              <a:rPr lang="en-US" sz="2000" b="0" strike="noStrike" spc="-1" dirty="0">
                <a:solidFill>
                  <a:srgbClr val="000000"/>
                </a:solidFill>
                <a:latin typeface="Calibri"/>
              </a:rPr>
              <a:t>, </a:t>
            </a:r>
            <a:r>
              <a:rPr lang="en-US" sz="2000" b="0" strike="noStrike" spc="-1" dirty="0" err="1">
                <a:solidFill>
                  <a:srgbClr val="000000"/>
                </a:solidFill>
                <a:latin typeface="Calibri"/>
              </a:rPr>
              <a:t>STK'lar</a:t>
            </a:r>
            <a:r>
              <a:rPr lang="en-US" sz="2000" b="0" strike="noStrike" spc="-1" dirty="0">
                <a:solidFill>
                  <a:srgbClr val="000000"/>
                </a:solidFill>
                <a:latin typeface="Calibri"/>
              </a:rPr>
              <a:t> </a:t>
            </a:r>
            <a:r>
              <a:rPr lang="en-US" sz="2000" b="0" strike="noStrike" spc="-1" dirty="0" err="1">
                <a:solidFill>
                  <a:srgbClr val="000000"/>
                </a:solidFill>
                <a:latin typeface="Calibri"/>
              </a:rPr>
              <a:t>tarafından</a:t>
            </a:r>
            <a:r>
              <a:rPr lang="en-US" sz="2000" b="0" strike="noStrike" spc="-1" dirty="0">
                <a:solidFill>
                  <a:srgbClr val="000000"/>
                </a:solidFill>
                <a:latin typeface="Calibri"/>
              </a:rPr>
              <a:t> </a:t>
            </a:r>
            <a:r>
              <a:rPr lang="en-US" sz="2000" b="0" strike="noStrike" spc="-1" dirty="0" err="1">
                <a:solidFill>
                  <a:srgbClr val="000000"/>
                </a:solidFill>
                <a:latin typeface="Calibri"/>
              </a:rPr>
              <a:t>talep</a:t>
            </a:r>
            <a:r>
              <a:rPr lang="en-US" sz="2000" b="0" strike="noStrike" spc="-1" dirty="0">
                <a:solidFill>
                  <a:srgbClr val="000000"/>
                </a:solidFill>
                <a:latin typeface="Calibri"/>
              </a:rPr>
              <a:t> </a:t>
            </a:r>
            <a:r>
              <a:rPr lang="en-US" sz="2000" b="0" strike="noStrike" spc="-1" dirty="0" err="1">
                <a:solidFill>
                  <a:srgbClr val="000000"/>
                </a:solidFill>
                <a:latin typeface="Calibri"/>
              </a:rPr>
              <a:t>edilen</a:t>
            </a:r>
            <a:r>
              <a:rPr lang="en-US" sz="2000" b="0" strike="noStrike" spc="-1" dirty="0">
                <a:solidFill>
                  <a:srgbClr val="000000"/>
                </a:solidFill>
                <a:latin typeface="Calibri"/>
              </a:rPr>
              <a:t> </a:t>
            </a:r>
            <a:r>
              <a:rPr lang="en-US" sz="2000" b="0" strike="noStrike" spc="-1" dirty="0" err="1">
                <a:solidFill>
                  <a:srgbClr val="000000"/>
                </a:solidFill>
                <a:latin typeface="Calibri"/>
              </a:rPr>
              <a:t>standartlara</a:t>
            </a:r>
            <a:r>
              <a:rPr lang="en-US" sz="2000" b="0" strike="noStrike" spc="-1" dirty="0">
                <a:solidFill>
                  <a:srgbClr val="000000"/>
                </a:solidFill>
                <a:latin typeface="Calibri"/>
              </a:rPr>
              <a:t> </a:t>
            </a:r>
            <a:r>
              <a:rPr lang="en-US" sz="2000" b="0" strike="noStrike" spc="-1" dirty="0" err="1">
                <a:solidFill>
                  <a:srgbClr val="000000"/>
                </a:solidFill>
                <a:latin typeface="Calibri"/>
              </a:rPr>
              <a:t>veya</a:t>
            </a:r>
            <a:r>
              <a:rPr lang="en-US" sz="2000" b="0" strike="noStrike" spc="-1" dirty="0">
                <a:solidFill>
                  <a:srgbClr val="000000"/>
                </a:solidFill>
                <a:latin typeface="Calibri"/>
              </a:rPr>
              <a:t> </a:t>
            </a:r>
            <a:r>
              <a:rPr lang="en-US" sz="2000" b="0" strike="noStrike" spc="-1" dirty="0" err="1">
                <a:solidFill>
                  <a:srgbClr val="000000"/>
                </a:solidFill>
                <a:latin typeface="Calibri"/>
              </a:rPr>
              <a:t>modellere</a:t>
            </a:r>
            <a:r>
              <a:rPr lang="en-US" sz="2000" b="0" strike="noStrike" spc="-1" dirty="0">
                <a:solidFill>
                  <a:srgbClr val="000000"/>
                </a:solidFill>
                <a:latin typeface="Calibri"/>
              </a:rPr>
              <a:t> </a:t>
            </a:r>
            <a:r>
              <a:rPr lang="en-US" sz="2000" b="0" strike="noStrike" spc="-1" dirty="0" err="1">
                <a:solidFill>
                  <a:srgbClr val="000000"/>
                </a:solidFill>
                <a:latin typeface="Calibri"/>
              </a:rPr>
              <a:t>göre</a:t>
            </a:r>
            <a:r>
              <a:rPr lang="en-US" sz="2000" b="0" strike="noStrike" spc="-1" dirty="0">
                <a:solidFill>
                  <a:srgbClr val="000000"/>
                </a:solidFill>
                <a:latin typeface="Calibri"/>
              </a:rPr>
              <a:t> </a:t>
            </a:r>
            <a:r>
              <a:rPr lang="en-US" sz="2000" b="0" strike="noStrike" spc="-1" dirty="0" err="1">
                <a:solidFill>
                  <a:srgbClr val="000000"/>
                </a:solidFill>
                <a:latin typeface="Calibri"/>
              </a:rPr>
              <a:t>veri</a:t>
            </a:r>
            <a:r>
              <a:rPr lang="en-US" sz="2000" b="0" strike="noStrike" spc="-1" dirty="0">
                <a:solidFill>
                  <a:srgbClr val="000000"/>
                </a:solidFill>
                <a:latin typeface="Calibri"/>
              </a:rPr>
              <a:t> </a:t>
            </a:r>
            <a:r>
              <a:rPr lang="en-US" sz="2000" b="0" strike="noStrike" spc="-1" dirty="0" err="1">
                <a:solidFill>
                  <a:srgbClr val="000000"/>
                </a:solidFill>
                <a:latin typeface="Calibri"/>
              </a:rPr>
              <a:t>işleme</a:t>
            </a:r>
            <a:r>
              <a:rPr lang="en-US" sz="2000" b="0" strike="noStrike" spc="-1" dirty="0">
                <a:solidFill>
                  <a:srgbClr val="000000"/>
                </a:solidFill>
                <a:latin typeface="Calibri"/>
              </a:rPr>
              <a:t> </a:t>
            </a:r>
            <a:r>
              <a:rPr lang="en-US" sz="2000" b="0" strike="noStrike" spc="-1" dirty="0" err="1">
                <a:solidFill>
                  <a:srgbClr val="000000"/>
                </a:solidFill>
                <a:latin typeface="Calibri"/>
              </a:rPr>
              <a:t>zorunluluğu</a:t>
            </a:r>
            <a:r>
              <a:rPr lang="en-US" sz="2000" b="0" strike="noStrike" spc="-1" dirty="0">
                <a:solidFill>
                  <a:srgbClr val="000000"/>
                </a:solidFill>
                <a:latin typeface="Calibri"/>
              </a:rPr>
              <a:t> </a:t>
            </a:r>
            <a:r>
              <a:rPr lang="en-US" sz="2000" b="0" strike="noStrike" spc="-1" dirty="0" err="1">
                <a:solidFill>
                  <a:srgbClr val="000000"/>
                </a:solidFill>
                <a:latin typeface="Calibri"/>
              </a:rPr>
              <a:t>yoktur</a:t>
            </a:r>
            <a:r>
              <a:rPr lang="en-US" sz="20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err="1">
                <a:solidFill>
                  <a:srgbClr val="000000"/>
                </a:solidFill>
                <a:latin typeface="Calibri"/>
              </a:rPr>
              <a:t>Örneğin</a:t>
            </a:r>
            <a:r>
              <a:rPr lang="en-US" sz="2000" b="0" strike="noStrike" spc="-1" dirty="0">
                <a:solidFill>
                  <a:srgbClr val="000000"/>
                </a:solidFill>
                <a:latin typeface="Calibri"/>
              </a:rPr>
              <a:t>, </a:t>
            </a:r>
            <a:r>
              <a:rPr lang="en-US" sz="2000" b="0" strike="noStrike" spc="-1" dirty="0" err="1">
                <a:solidFill>
                  <a:srgbClr val="000000"/>
                </a:solidFill>
                <a:latin typeface="Calibri"/>
              </a:rPr>
              <a:t>bir</a:t>
            </a:r>
            <a:r>
              <a:rPr lang="en-US" sz="2000" b="0" strike="noStrike" spc="-1" dirty="0">
                <a:solidFill>
                  <a:srgbClr val="000000"/>
                </a:solidFill>
                <a:latin typeface="Calibri"/>
              </a:rPr>
              <a:t> STK </a:t>
            </a:r>
            <a:r>
              <a:rPr lang="en-US" sz="2000" b="0" strike="noStrike" spc="-1" dirty="0" err="1">
                <a:solidFill>
                  <a:srgbClr val="000000"/>
                </a:solidFill>
                <a:latin typeface="Calibri"/>
              </a:rPr>
              <a:t>sizden</a:t>
            </a:r>
            <a:r>
              <a:rPr lang="en-US" sz="2000" b="0" strike="noStrike" spc="-1" dirty="0">
                <a:solidFill>
                  <a:srgbClr val="000000"/>
                </a:solidFill>
                <a:latin typeface="Calibri"/>
              </a:rPr>
              <a:t> </a:t>
            </a:r>
            <a:r>
              <a:rPr lang="en-US" sz="2000" b="0" strike="noStrike" spc="-1" dirty="0" err="1">
                <a:solidFill>
                  <a:srgbClr val="000000"/>
                </a:solidFill>
                <a:latin typeface="Calibri"/>
              </a:rPr>
              <a:t>belediyedeki</a:t>
            </a:r>
            <a:r>
              <a:rPr lang="en-US" sz="2000" b="0" strike="noStrike" spc="-1" dirty="0">
                <a:solidFill>
                  <a:srgbClr val="000000"/>
                </a:solidFill>
                <a:latin typeface="Calibri"/>
              </a:rPr>
              <a:t> </a:t>
            </a:r>
            <a:r>
              <a:rPr lang="en-US" sz="2000" b="0" strike="noStrike" spc="-1" dirty="0" err="1">
                <a:solidFill>
                  <a:srgbClr val="000000"/>
                </a:solidFill>
                <a:latin typeface="Calibri"/>
              </a:rPr>
              <a:t>memurların</a:t>
            </a:r>
            <a:r>
              <a:rPr lang="en-US" sz="2000" b="0" strike="noStrike" spc="-1" dirty="0">
                <a:solidFill>
                  <a:srgbClr val="000000"/>
                </a:solidFill>
                <a:latin typeface="Calibri"/>
              </a:rPr>
              <a:t> </a:t>
            </a:r>
            <a:r>
              <a:rPr lang="en-US" sz="2000" b="0" strike="noStrike" spc="-1" dirty="0" err="1">
                <a:solidFill>
                  <a:srgbClr val="000000"/>
                </a:solidFill>
                <a:latin typeface="Calibri"/>
              </a:rPr>
              <a:t>ortalama</a:t>
            </a:r>
            <a:r>
              <a:rPr lang="en-US" sz="2000" b="0" strike="noStrike" spc="-1" dirty="0">
                <a:solidFill>
                  <a:srgbClr val="000000"/>
                </a:solidFill>
                <a:latin typeface="Calibri"/>
              </a:rPr>
              <a:t> </a:t>
            </a:r>
            <a:r>
              <a:rPr lang="en-US" sz="2000" b="0" strike="noStrike" spc="-1" dirty="0" err="1">
                <a:solidFill>
                  <a:srgbClr val="000000"/>
                </a:solidFill>
                <a:latin typeface="Calibri"/>
              </a:rPr>
              <a:t>yaşı</a:t>
            </a:r>
            <a:r>
              <a:rPr lang="en-US" sz="2000" b="0" strike="noStrike" spc="-1" dirty="0">
                <a:solidFill>
                  <a:srgbClr val="000000"/>
                </a:solidFill>
                <a:latin typeface="Calibri"/>
              </a:rPr>
              <a:t> </a:t>
            </a:r>
            <a:r>
              <a:rPr lang="en-US" sz="2000" b="0" strike="noStrike" spc="-1" dirty="0" err="1">
                <a:solidFill>
                  <a:srgbClr val="000000"/>
                </a:solidFill>
                <a:latin typeface="Calibri"/>
              </a:rPr>
              <a:t>hakkında</a:t>
            </a:r>
            <a:r>
              <a:rPr lang="en-US" sz="2000" b="0" strike="noStrike" spc="-1" dirty="0">
                <a:solidFill>
                  <a:srgbClr val="000000"/>
                </a:solidFill>
                <a:latin typeface="Calibri"/>
              </a:rPr>
              <a:t> </a:t>
            </a:r>
            <a:r>
              <a:rPr lang="en-US" sz="2000" b="0" strike="noStrike" spc="-1" dirty="0" err="1">
                <a:solidFill>
                  <a:srgbClr val="000000"/>
                </a:solidFill>
                <a:latin typeface="Calibri"/>
              </a:rPr>
              <a:t>bilgi</a:t>
            </a:r>
            <a:r>
              <a:rPr lang="en-US" sz="2000" b="0" strike="noStrike" spc="-1" dirty="0">
                <a:solidFill>
                  <a:srgbClr val="000000"/>
                </a:solidFill>
                <a:latin typeface="Calibri"/>
              </a:rPr>
              <a:t> </a:t>
            </a:r>
            <a:r>
              <a:rPr lang="en-US" sz="2000" b="0" strike="noStrike" spc="-1" dirty="0" err="1">
                <a:solidFill>
                  <a:srgbClr val="000000"/>
                </a:solidFill>
                <a:latin typeface="Calibri"/>
              </a:rPr>
              <a:t>isterse</a:t>
            </a:r>
            <a:r>
              <a:rPr lang="en-US" sz="2000" b="0" strike="noStrike" spc="-1" dirty="0">
                <a:solidFill>
                  <a:srgbClr val="000000"/>
                </a:solidFill>
                <a:latin typeface="Calibri"/>
              </a:rPr>
              <a:t>, </a:t>
            </a:r>
            <a:r>
              <a:rPr lang="en-US" sz="2000" b="0" strike="noStrike" spc="-1" dirty="0" err="1">
                <a:solidFill>
                  <a:srgbClr val="000000"/>
                </a:solidFill>
                <a:latin typeface="Calibri"/>
              </a:rPr>
              <a:t>belediyenin</a:t>
            </a:r>
            <a:r>
              <a:rPr lang="en-US" sz="2000" b="0" strike="noStrike" spc="-1" dirty="0">
                <a:solidFill>
                  <a:srgbClr val="000000"/>
                </a:solidFill>
                <a:latin typeface="Calibri"/>
              </a:rPr>
              <a:t> </a:t>
            </a:r>
            <a:r>
              <a:rPr lang="en-US" sz="2000" b="0" strike="noStrike" spc="-1" dirty="0" err="1">
                <a:solidFill>
                  <a:srgbClr val="000000"/>
                </a:solidFill>
                <a:latin typeface="Calibri"/>
              </a:rPr>
              <a:t>böyle</a:t>
            </a:r>
            <a:r>
              <a:rPr lang="en-US" sz="2000" b="0" strike="noStrike" spc="-1" dirty="0">
                <a:solidFill>
                  <a:srgbClr val="000000"/>
                </a:solidFill>
                <a:latin typeface="Calibri"/>
              </a:rPr>
              <a:t> </a:t>
            </a:r>
            <a:r>
              <a:rPr lang="en-US" sz="2000" b="0" strike="noStrike" spc="-1" dirty="0" err="1">
                <a:solidFill>
                  <a:srgbClr val="000000"/>
                </a:solidFill>
                <a:latin typeface="Calibri"/>
              </a:rPr>
              <a:t>bir</a:t>
            </a:r>
            <a:r>
              <a:rPr lang="en-US" sz="2000" b="0" strike="noStrike" spc="-1" dirty="0">
                <a:solidFill>
                  <a:srgbClr val="000000"/>
                </a:solidFill>
                <a:latin typeface="Calibri"/>
              </a:rPr>
              <a:t> </a:t>
            </a:r>
            <a:r>
              <a:rPr lang="en-US" sz="2000" b="0" strike="noStrike" spc="-1" dirty="0" err="1">
                <a:solidFill>
                  <a:srgbClr val="000000"/>
                </a:solidFill>
                <a:latin typeface="Calibri"/>
              </a:rPr>
              <a:t>verisi</a:t>
            </a:r>
            <a:r>
              <a:rPr lang="en-US" sz="2000" b="0" strike="noStrike" spc="-1" dirty="0">
                <a:solidFill>
                  <a:srgbClr val="000000"/>
                </a:solidFill>
                <a:latin typeface="Calibri"/>
              </a:rPr>
              <a:t> </a:t>
            </a:r>
            <a:r>
              <a:rPr lang="en-US" sz="2000" b="0" strike="noStrike" spc="-1" dirty="0" err="1">
                <a:solidFill>
                  <a:srgbClr val="000000"/>
                </a:solidFill>
                <a:latin typeface="Calibri"/>
              </a:rPr>
              <a:t>varsa</a:t>
            </a:r>
            <a:r>
              <a:rPr lang="en-US" sz="2000" b="0" strike="noStrike" spc="-1" dirty="0">
                <a:solidFill>
                  <a:srgbClr val="000000"/>
                </a:solidFill>
                <a:latin typeface="Calibri"/>
              </a:rPr>
              <a:t> </a:t>
            </a:r>
            <a:r>
              <a:rPr lang="en-US" sz="2000" b="0" strike="noStrike" spc="-1" dirty="0" err="1">
                <a:solidFill>
                  <a:srgbClr val="000000"/>
                </a:solidFill>
                <a:latin typeface="Calibri"/>
              </a:rPr>
              <a:t>bunu</a:t>
            </a:r>
            <a:r>
              <a:rPr lang="en-US" sz="2000" b="0" strike="noStrike" spc="-1" dirty="0">
                <a:solidFill>
                  <a:srgbClr val="000000"/>
                </a:solidFill>
                <a:latin typeface="Calibri"/>
              </a:rPr>
              <a:t> </a:t>
            </a:r>
            <a:r>
              <a:rPr lang="en-US" sz="2000" b="0" strike="noStrike" spc="-1" dirty="0" err="1">
                <a:solidFill>
                  <a:srgbClr val="000000"/>
                </a:solidFill>
                <a:latin typeface="Calibri"/>
              </a:rPr>
              <a:t>sağlar</a:t>
            </a:r>
            <a:r>
              <a:rPr lang="en-US" sz="2000" b="0" strike="noStrike" spc="-1" dirty="0">
                <a:solidFill>
                  <a:srgbClr val="000000"/>
                </a:solidFill>
                <a:latin typeface="Calibri"/>
              </a:rPr>
              <a:t>, </a:t>
            </a:r>
            <a:r>
              <a:rPr lang="en-US" sz="2000" b="0" strike="noStrike" spc="-1" dirty="0" err="1">
                <a:solidFill>
                  <a:srgbClr val="000000"/>
                </a:solidFill>
                <a:latin typeface="Calibri"/>
              </a:rPr>
              <a:t>yoksa</a:t>
            </a:r>
            <a:r>
              <a:rPr lang="en-US" sz="2000" b="0" strike="noStrike" spc="-1" dirty="0">
                <a:solidFill>
                  <a:srgbClr val="000000"/>
                </a:solidFill>
                <a:latin typeface="Calibri"/>
              </a:rPr>
              <a:t> </a:t>
            </a:r>
            <a:r>
              <a:rPr lang="en-US" sz="2000" b="0" strike="noStrike" spc="-1" dirty="0" err="1">
                <a:solidFill>
                  <a:srgbClr val="000000"/>
                </a:solidFill>
                <a:latin typeface="Calibri"/>
              </a:rPr>
              <a:t>belediye</a:t>
            </a:r>
            <a:r>
              <a:rPr lang="en-US" sz="2000" b="0" strike="noStrike" spc="-1" dirty="0">
                <a:solidFill>
                  <a:srgbClr val="000000"/>
                </a:solidFill>
                <a:latin typeface="Calibri"/>
              </a:rPr>
              <a:t> </a:t>
            </a:r>
            <a:r>
              <a:rPr lang="en-US" sz="2000" b="0" strike="noStrike" spc="-1" dirty="0" err="1">
                <a:solidFill>
                  <a:srgbClr val="000000"/>
                </a:solidFill>
                <a:latin typeface="Calibri"/>
              </a:rPr>
              <a:t>yetkililerinin</a:t>
            </a:r>
            <a:r>
              <a:rPr lang="en-US" sz="2000" b="0" strike="noStrike" spc="-1" dirty="0">
                <a:solidFill>
                  <a:srgbClr val="000000"/>
                </a:solidFill>
                <a:latin typeface="Calibri"/>
              </a:rPr>
              <a:t> </a:t>
            </a:r>
            <a:r>
              <a:rPr lang="en-US" sz="2000" b="0" strike="noStrike" spc="-1" dirty="0" err="1">
                <a:solidFill>
                  <a:srgbClr val="000000"/>
                </a:solidFill>
                <a:latin typeface="Calibri"/>
              </a:rPr>
              <a:t>adlarının</a:t>
            </a:r>
            <a:r>
              <a:rPr lang="en-US" sz="2000" b="0" strike="noStrike" spc="-1" dirty="0">
                <a:solidFill>
                  <a:srgbClr val="000000"/>
                </a:solidFill>
                <a:latin typeface="Calibri"/>
              </a:rPr>
              <a:t> </a:t>
            </a:r>
            <a:r>
              <a:rPr lang="en-US" sz="2000" b="0" strike="noStrike" spc="-1" dirty="0" err="1">
                <a:solidFill>
                  <a:srgbClr val="000000"/>
                </a:solidFill>
                <a:latin typeface="Calibri"/>
              </a:rPr>
              <a:t>baş</a:t>
            </a:r>
            <a:r>
              <a:rPr lang="en-US" sz="2000" b="0" strike="noStrike" spc="-1" dirty="0">
                <a:solidFill>
                  <a:srgbClr val="000000"/>
                </a:solidFill>
                <a:latin typeface="Calibri"/>
              </a:rPr>
              <a:t> </a:t>
            </a:r>
            <a:r>
              <a:rPr lang="en-US" sz="2000" b="0" strike="noStrike" spc="-1" dirty="0" err="1">
                <a:solidFill>
                  <a:srgbClr val="000000"/>
                </a:solidFill>
                <a:latin typeface="Calibri"/>
              </a:rPr>
              <a:t>harfleri</a:t>
            </a:r>
            <a:r>
              <a:rPr lang="en-US" sz="2000" b="0" strike="noStrike" spc="-1" dirty="0">
                <a:solidFill>
                  <a:srgbClr val="000000"/>
                </a:solidFill>
                <a:latin typeface="Calibri"/>
              </a:rPr>
              <a:t> </a:t>
            </a:r>
            <a:r>
              <a:rPr lang="en-US" sz="2000" b="0" strike="noStrike" spc="-1" dirty="0" err="1">
                <a:solidFill>
                  <a:srgbClr val="000000"/>
                </a:solidFill>
                <a:latin typeface="Calibri"/>
              </a:rPr>
              <a:t>ve</a:t>
            </a:r>
            <a:r>
              <a:rPr lang="en-US" sz="2000" b="0" strike="noStrike" spc="-1" dirty="0">
                <a:solidFill>
                  <a:srgbClr val="000000"/>
                </a:solidFill>
                <a:latin typeface="Calibri"/>
              </a:rPr>
              <a:t> </a:t>
            </a:r>
            <a:r>
              <a:rPr lang="en-US" sz="2000" b="0" strike="noStrike" spc="-1" dirty="0" err="1">
                <a:solidFill>
                  <a:srgbClr val="000000"/>
                </a:solidFill>
                <a:latin typeface="Calibri"/>
              </a:rPr>
              <a:t>yaşlarından</a:t>
            </a:r>
            <a:r>
              <a:rPr lang="en-US" sz="2000" b="0" strike="noStrike" spc="-1" dirty="0">
                <a:solidFill>
                  <a:srgbClr val="000000"/>
                </a:solidFill>
                <a:latin typeface="Calibri"/>
              </a:rPr>
              <a:t> </a:t>
            </a:r>
            <a:r>
              <a:rPr lang="en-US" sz="2000" b="0" strike="noStrike" spc="-1" dirty="0" err="1">
                <a:solidFill>
                  <a:srgbClr val="000000"/>
                </a:solidFill>
                <a:latin typeface="Calibri"/>
              </a:rPr>
              <a:t>oluşan</a:t>
            </a:r>
            <a:r>
              <a:rPr lang="en-US" sz="2000" b="0" strike="noStrike" spc="-1" dirty="0">
                <a:solidFill>
                  <a:srgbClr val="000000"/>
                </a:solidFill>
                <a:latin typeface="Calibri"/>
              </a:rPr>
              <a:t> </a:t>
            </a:r>
            <a:r>
              <a:rPr lang="en-US" sz="2000" b="0" strike="noStrike" spc="-1" dirty="0" err="1">
                <a:solidFill>
                  <a:srgbClr val="000000"/>
                </a:solidFill>
                <a:latin typeface="Calibri"/>
              </a:rPr>
              <a:t>bir</a:t>
            </a:r>
            <a:r>
              <a:rPr lang="en-US" sz="2000" b="0" strike="noStrike" spc="-1" dirty="0">
                <a:solidFill>
                  <a:srgbClr val="000000"/>
                </a:solidFill>
                <a:latin typeface="Calibri"/>
              </a:rPr>
              <a:t> </a:t>
            </a:r>
            <a:r>
              <a:rPr lang="en-US" sz="2000" b="0" strike="noStrike" spc="-1" dirty="0" err="1">
                <a:solidFill>
                  <a:srgbClr val="000000"/>
                </a:solidFill>
                <a:latin typeface="Calibri"/>
              </a:rPr>
              <a:t>liste</a:t>
            </a:r>
            <a:r>
              <a:rPr lang="en-US" sz="2000" b="0" strike="noStrike" spc="-1" dirty="0">
                <a:solidFill>
                  <a:srgbClr val="000000"/>
                </a:solidFill>
                <a:latin typeface="Calibri"/>
              </a:rPr>
              <a:t> </a:t>
            </a:r>
            <a:r>
              <a:rPr lang="en-US" sz="2000" b="0" strike="noStrike" spc="-1" dirty="0" err="1">
                <a:solidFill>
                  <a:srgbClr val="000000"/>
                </a:solidFill>
                <a:latin typeface="Calibri"/>
              </a:rPr>
              <a:t>verir</a:t>
            </a:r>
            <a:r>
              <a:rPr lang="en-US" sz="2000" b="0" strike="noStrike" spc="-1" dirty="0">
                <a:solidFill>
                  <a:srgbClr val="000000"/>
                </a:solidFill>
                <a:latin typeface="Calibri"/>
              </a:rPr>
              <a:t> </a:t>
            </a:r>
            <a:r>
              <a:rPr lang="en-US" sz="2000" b="0" strike="noStrike" spc="-1" dirty="0" err="1">
                <a:solidFill>
                  <a:srgbClr val="000000"/>
                </a:solidFill>
                <a:latin typeface="Calibri"/>
              </a:rPr>
              <a:t>ve</a:t>
            </a:r>
            <a:r>
              <a:rPr lang="en-US" sz="2000" b="0" strike="noStrike" spc="-1" dirty="0">
                <a:solidFill>
                  <a:srgbClr val="000000"/>
                </a:solidFill>
                <a:latin typeface="Calibri"/>
              </a:rPr>
              <a:t> </a:t>
            </a:r>
            <a:r>
              <a:rPr lang="en-US" sz="2000" b="0" strike="noStrike" spc="-1" dirty="0" err="1">
                <a:solidFill>
                  <a:srgbClr val="000000"/>
                </a:solidFill>
                <a:latin typeface="Calibri"/>
              </a:rPr>
              <a:t>bu</a:t>
            </a:r>
            <a:r>
              <a:rPr lang="en-US" sz="2000" b="0" strike="noStrike" spc="-1" dirty="0">
                <a:solidFill>
                  <a:srgbClr val="000000"/>
                </a:solidFill>
                <a:latin typeface="Calibri"/>
              </a:rPr>
              <a:t> </a:t>
            </a:r>
            <a:r>
              <a:rPr lang="en-US" sz="2000" b="0" strike="noStrike" spc="-1" dirty="0" err="1">
                <a:solidFill>
                  <a:srgbClr val="000000"/>
                </a:solidFill>
                <a:latin typeface="Calibri"/>
              </a:rPr>
              <a:t>listenin</a:t>
            </a:r>
            <a:r>
              <a:rPr lang="en-US" sz="2000" b="0" strike="noStrike" spc="-1" dirty="0">
                <a:solidFill>
                  <a:srgbClr val="000000"/>
                </a:solidFill>
                <a:latin typeface="Calibri"/>
              </a:rPr>
              <a:t> </a:t>
            </a:r>
            <a:r>
              <a:rPr lang="en-US" sz="2000" b="0" strike="noStrike" spc="-1" dirty="0" err="1">
                <a:solidFill>
                  <a:srgbClr val="000000"/>
                </a:solidFill>
                <a:latin typeface="Calibri"/>
              </a:rPr>
              <a:t>ortalamasını</a:t>
            </a:r>
            <a:r>
              <a:rPr lang="en-US" sz="2000" b="0" strike="noStrike" spc="-1" dirty="0">
                <a:solidFill>
                  <a:srgbClr val="000000"/>
                </a:solidFill>
                <a:latin typeface="Calibri"/>
              </a:rPr>
              <a:t> </a:t>
            </a:r>
            <a:r>
              <a:rPr lang="en-US" sz="2000" b="0" strike="noStrike" spc="-1" dirty="0" err="1">
                <a:solidFill>
                  <a:srgbClr val="000000"/>
                </a:solidFill>
                <a:latin typeface="Calibri"/>
              </a:rPr>
              <a:t>hesaplamak</a:t>
            </a:r>
            <a:r>
              <a:rPr lang="en-US" sz="2000" b="0" strike="noStrike" spc="-1" dirty="0">
                <a:solidFill>
                  <a:srgbClr val="000000"/>
                </a:solidFill>
                <a:latin typeface="Calibri"/>
              </a:rPr>
              <a:t> </a:t>
            </a:r>
            <a:r>
              <a:rPr lang="en-US" sz="2000" b="0" strike="noStrike" spc="-1" dirty="0" err="1">
                <a:solidFill>
                  <a:srgbClr val="000000"/>
                </a:solidFill>
                <a:latin typeface="Calibri"/>
              </a:rPr>
              <a:t>STK'ya</a:t>
            </a:r>
            <a:r>
              <a:rPr lang="en-US" sz="2000" b="0" strike="noStrike" spc="-1" dirty="0">
                <a:solidFill>
                  <a:srgbClr val="000000"/>
                </a:solidFill>
                <a:latin typeface="Calibri"/>
              </a:rPr>
              <a:t> </a:t>
            </a:r>
            <a:r>
              <a:rPr lang="en-US" sz="2000" b="0" strike="noStrike" spc="-1" dirty="0" err="1">
                <a:solidFill>
                  <a:srgbClr val="000000"/>
                </a:solidFill>
                <a:latin typeface="Calibri"/>
              </a:rPr>
              <a:t>kalır</a:t>
            </a:r>
            <a:r>
              <a:rPr lang="en-US" sz="2000" b="0" strike="noStrike" spc="-1" dirty="0">
                <a:solidFill>
                  <a:srgbClr val="000000"/>
                </a:solidFill>
                <a:latin typeface="Calibri"/>
              </a:rPr>
              <a:t>.</a:t>
            </a:r>
          </a:p>
        </p:txBody>
      </p:sp>
      <p:sp>
        <p:nvSpPr>
          <p:cNvPr id="658"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9CD26C6-9505-4A9F-AE26-C82C9FF8B68D}" type="slidenum">
              <a:rPr lang="en-US" sz="1200" b="0" strike="noStrike" spc="-1">
                <a:solidFill>
                  <a:srgbClr val="898989"/>
                </a:solidFill>
                <a:latin typeface="Calibri"/>
              </a:rPr>
              <a:t>10</a:t>
            </a:fld>
            <a:endParaRPr lang="en-US" sz="1200" b="0" strike="noStrike" spc="-1">
              <a:solidFill>
                <a:srgbClr val="000000"/>
              </a:solidFill>
              <a:latin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9" name="TextBox 658"/>
          <p:cNvSpPr txBox="1"/>
          <p:nvPr/>
        </p:nvSpPr>
        <p:spPr>
          <a:xfrm>
            <a:off x="838080" y="703440"/>
            <a:ext cx="10515600" cy="1325520"/>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strike="noStrike" spc="-1">
                <a:solidFill>
                  <a:srgbClr val="000000"/>
                </a:solidFill>
                <a:latin typeface="Calibri Light"/>
              </a:rPr>
              <a:t>Sivil toplumun yerel yönetime katkısı</a:t>
            </a:r>
          </a:p>
        </p:txBody>
      </p:sp>
      <p:sp>
        <p:nvSpPr>
          <p:cNvPr id="660" name="TextBox 659"/>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err="1">
                <a:solidFill>
                  <a:srgbClr val="000000"/>
                </a:solidFill>
                <a:latin typeface="Calibri"/>
              </a:rPr>
              <a:t>Şeffaflığın</a:t>
            </a:r>
            <a:r>
              <a:rPr lang="en-US" sz="2000" b="0" strike="noStrike" spc="-1" dirty="0">
                <a:solidFill>
                  <a:srgbClr val="000000"/>
                </a:solidFill>
                <a:latin typeface="Calibri"/>
              </a:rPr>
              <a:t>/</a:t>
            </a:r>
            <a:r>
              <a:rPr lang="en-US" sz="2000" b="0" strike="noStrike" spc="-1" dirty="0" err="1">
                <a:solidFill>
                  <a:srgbClr val="000000"/>
                </a:solidFill>
                <a:latin typeface="Calibri"/>
              </a:rPr>
              <a:t>bilginin</a:t>
            </a:r>
            <a:r>
              <a:rPr lang="en-US" sz="2000" b="0" strike="noStrike" spc="-1" dirty="0">
                <a:solidFill>
                  <a:srgbClr val="000000"/>
                </a:solidFill>
                <a:latin typeface="Calibri"/>
              </a:rPr>
              <a:t> </a:t>
            </a:r>
            <a:r>
              <a:rPr lang="en-US" sz="2000" b="0" strike="noStrike" spc="-1" dirty="0" err="1">
                <a:solidFill>
                  <a:srgbClr val="000000"/>
                </a:solidFill>
                <a:latin typeface="Calibri"/>
              </a:rPr>
              <a:t>artırılması</a:t>
            </a:r>
            <a:r>
              <a:rPr lang="en-US" sz="2000" b="0" strike="noStrike" spc="-1" dirty="0">
                <a:solidFill>
                  <a:srgbClr val="000000"/>
                </a:solidFill>
                <a:latin typeface="Calibri"/>
              </a:rPr>
              <a:t> (</a:t>
            </a:r>
            <a:r>
              <a:rPr lang="en-US" sz="2000" b="0" strike="noStrike" spc="-1" dirty="0" err="1">
                <a:solidFill>
                  <a:srgbClr val="000000"/>
                </a:solidFill>
                <a:latin typeface="Calibri"/>
              </a:rPr>
              <a:t>örnekler</a:t>
            </a:r>
            <a:r>
              <a:rPr lang="en-US" sz="20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000000"/>
                </a:solidFill>
                <a:latin typeface="Calibri"/>
              </a:rPr>
              <a:t>Artan </a:t>
            </a:r>
            <a:r>
              <a:rPr lang="en-US" sz="2000" b="0" strike="noStrike" spc="-1" dirty="0" err="1">
                <a:solidFill>
                  <a:srgbClr val="000000"/>
                </a:solidFill>
                <a:latin typeface="Calibri"/>
              </a:rPr>
              <a:t>sorumluluk</a:t>
            </a:r>
            <a:r>
              <a:rPr lang="en-US" sz="2000" b="0" strike="noStrike" spc="-1" dirty="0">
                <a:solidFill>
                  <a:srgbClr val="000000"/>
                </a:solidFill>
                <a:latin typeface="Calibri"/>
              </a:rPr>
              <a:t> (</a:t>
            </a:r>
            <a:r>
              <a:rPr lang="en-US" sz="2000" b="0" strike="noStrike" spc="-1" dirty="0" err="1">
                <a:solidFill>
                  <a:srgbClr val="000000"/>
                </a:solidFill>
                <a:latin typeface="Calibri"/>
              </a:rPr>
              <a:t>örnekler</a:t>
            </a:r>
            <a:r>
              <a:rPr lang="en-US" sz="20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a:solidFill>
                  <a:srgbClr val="000000"/>
                </a:solidFill>
                <a:latin typeface="Calibri"/>
              </a:rPr>
              <a:t>Artan </a:t>
            </a:r>
            <a:r>
              <a:rPr lang="en-US" sz="2000" b="0" strike="noStrike" spc="-1" dirty="0" err="1">
                <a:solidFill>
                  <a:srgbClr val="000000"/>
                </a:solidFill>
                <a:latin typeface="Calibri"/>
              </a:rPr>
              <a:t>verimlilik</a:t>
            </a:r>
            <a:endParaRPr lang="en-US" sz="20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dirty="0" err="1">
                <a:solidFill>
                  <a:srgbClr val="000000"/>
                </a:solidFill>
                <a:latin typeface="Calibri"/>
              </a:rPr>
              <a:t>Ağ</a:t>
            </a:r>
            <a:r>
              <a:rPr lang="en-US" sz="2000" b="0" strike="noStrike" spc="-1" dirty="0">
                <a:solidFill>
                  <a:srgbClr val="000000"/>
                </a:solidFill>
                <a:latin typeface="Calibri"/>
              </a:rPr>
              <a:t> </a:t>
            </a:r>
            <a:r>
              <a:rPr lang="en-US" sz="2000" b="0" strike="noStrike" spc="-1" dirty="0" err="1">
                <a:solidFill>
                  <a:srgbClr val="000000"/>
                </a:solidFill>
                <a:latin typeface="Calibri"/>
              </a:rPr>
              <a:t>oluşturma</a:t>
            </a:r>
            <a:r>
              <a:rPr lang="en-US" sz="2000" b="0" strike="noStrike" spc="-1" dirty="0">
                <a:solidFill>
                  <a:srgbClr val="000000"/>
                </a:solidFill>
                <a:latin typeface="Calibri"/>
              </a:rPr>
              <a:t> </a:t>
            </a:r>
            <a:r>
              <a:rPr lang="en-US" sz="2000" b="0" strike="noStrike" spc="-1" dirty="0" err="1">
                <a:solidFill>
                  <a:srgbClr val="000000"/>
                </a:solidFill>
                <a:latin typeface="Calibri"/>
              </a:rPr>
              <a:t>ve</a:t>
            </a:r>
            <a:r>
              <a:rPr lang="en-US" sz="2000" b="0" strike="noStrike" spc="-1" dirty="0">
                <a:solidFill>
                  <a:srgbClr val="000000"/>
                </a:solidFill>
                <a:latin typeface="Calibri"/>
              </a:rPr>
              <a:t> </a:t>
            </a:r>
            <a:r>
              <a:rPr lang="en-US" sz="2000" b="0" strike="noStrike" spc="-1" dirty="0" err="1">
                <a:solidFill>
                  <a:srgbClr val="000000"/>
                </a:solidFill>
                <a:latin typeface="Calibri"/>
              </a:rPr>
              <a:t>bağlantı</a:t>
            </a:r>
            <a:r>
              <a:rPr lang="en-US" sz="2000" b="0" strike="noStrike" spc="-1" dirty="0">
                <a:solidFill>
                  <a:srgbClr val="000000"/>
                </a:solidFill>
                <a:latin typeface="Calibri"/>
              </a:rPr>
              <a:t>/</a:t>
            </a:r>
            <a:r>
              <a:rPr lang="en-US" sz="2000" b="0" strike="noStrike" spc="-1" dirty="0" err="1">
                <a:solidFill>
                  <a:srgbClr val="000000"/>
                </a:solidFill>
                <a:latin typeface="Calibri"/>
              </a:rPr>
              <a:t>ortaklık</a:t>
            </a:r>
            <a:r>
              <a:rPr lang="en-US" sz="2800" b="0" strike="noStrike" spc="-1" dirty="0">
                <a:solidFill>
                  <a:srgbClr val="000000"/>
                </a:solidFill>
                <a:latin typeface="Calibri"/>
              </a:rPr>
              <a:t> </a:t>
            </a:r>
          </a:p>
          <a:p>
            <a:pPr marL="228600" indent="-228600"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p:txBody>
      </p:sp>
      <p:sp>
        <p:nvSpPr>
          <p:cNvPr id="661"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CCDDFD51-566A-49E6-90EE-25961B430E96}" type="slidenum">
              <a:rPr lang="en-US" sz="1200" b="0" strike="noStrike" spc="-1">
                <a:solidFill>
                  <a:srgbClr val="898989"/>
                </a:solidFill>
                <a:latin typeface="Calibri"/>
              </a:rPr>
              <a:t>11</a:t>
            </a:fld>
            <a:endParaRPr lang="en-US" sz="1200" b="0" strike="noStrike" spc="-1">
              <a:solidFill>
                <a:srgbClr val="000000"/>
              </a:solidFill>
              <a:latin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2" name="TextBox 661"/>
          <p:cNvSpPr txBox="1"/>
          <p:nvPr/>
        </p:nvSpPr>
        <p:spPr>
          <a:xfrm>
            <a:off x="838080" y="1133060"/>
            <a:ext cx="10515600" cy="1341783"/>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1" strike="noStrike" spc="-1" dirty="0">
                <a:solidFill>
                  <a:srgbClr val="000000"/>
                </a:solidFill>
                <a:latin typeface="Calibri Light"/>
              </a:rPr>
              <a:t>Bir </a:t>
            </a:r>
            <a:r>
              <a:rPr lang="en-US" sz="4400" b="1" strike="noStrike" spc="-1" dirty="0" err="1">
                <a:solidFill>
                  <a:srgbClr val="000000"/>
                </a:solidFill>
                <a:latin typeface="Calibri Light"/>
              </a:rPr>
              <a:t>STK'nın</a:t>
            </a:r>
            <a:r>
              <a:rPr lang="en-US" sz="4400" b="1" strike="noStrike" spc="-1" dirty="0">
                <a:solidFill>
                  <a:srgbClr val="000000"/>
                </a:solidFill>
                <a:latin typeface="Calibri Light"/>
              </a:rPr>
              <a:t> </a:t>
            </a:r>
            <a:r>
              <a:rPr lang="en-US" sz="4400" b="1" strike="noStrike" spc="-1" dirty="0" err="1">
                <a:solidFill>
                  <a:srgbClr val="000000"/>
                </a:solidFill>
                <a:latin typeface="Calibri Light"/>
              </a:rPr>
              <a:t>saygın</a:t>
            </a:r>
            <a:r>
              <a:rPr lang="en-US" sz="4400" b="1" strike="noStrike" spc="-1" dirty="0">
                <a:solidFill>
                  <a:srgbClr val="000000"/>
                </a:solidFill>
                <a:latin typeface="Calibri Light"/>
              </a:rPr>
              <a:t>/</a:t>
            </a:r>
            <a:r>
              <a:rPr lang="en-US" sz="4400" b="1" strike="noStrike" spc="-1" dirty="0" err="1">
                <a:solidFill>
                  <a:srgbClr val="000000"/>
                </a:solidFill>
                <a:latin typeface="Calibri Light"/>
              </a:rPr>
              <a:t>ciddi</a:t>
            </a:r>
            <a:r>
              <a:rPr lang="en-US" sz="4400" b="1" strike="noStrike" spc="-1" dirty="0">
                <a:solidFill>
                  <a:srgbClr val="000000"/>
                </a:solidFill>
                <a:latin typeface="Calibri Light"/>
              </a:rPr>
              <a:t> </a:t>
            </a:r>
            <a:r>
              <a:rPr lang="en-US" sz="4400" b="1" strike="noStrike" spc="-1" dirty="0" err="1">
                <a:solidFill>
                  <a:srgbClr val="000000"/>
                </a:solidFill>
                <a:latin typeface="Calibri Light"/>
              </a:rPr>
              <a:t>olup</a:t>
            </a:r>
            <a:r>
              <a:rPr lang="en-US" sz="4400" b="1" strike="noStrike" spc="-1" dirty="0">
                <a:solidFill>
                  <a:srgbClr val="000000"/>
                </a:solidFill>
                <a:latin typeface="Calibri Light"/>
              </a:rPr>
              <a:t> </a:t>
            </a:r>
            <a:r>
              <a:rPr lang="en-US" sz="4400" b="1" strike="noStrike" spc="-1" dirty="0" err="1">
                <a:solidFill>
                  <a:srgbClr val="000000"/>
                </a:solidFill>
                <a:latin typeface="Calibri Light"/>
              </a:rPr>
              <a:t>olmadığını</a:t>
            </a:r>
            <a:r>
              <a:rPr lang="en-US" sz="4400" b="1" strike="noStrike" spc="-1" dirty="0">
                <a:solidFill>
                  <a:srgbClr val="000000"/>
                </a:solidFill>
                <a:latin typeface="Calibri Light"/>
              </a:rPr>
              <a:t> </a:t>
            </a:r>
            <a:r>
              <a:rPr lang="en-US" sz="4400" b="1" strike="noStrike" spc="-1" dirty="0" err="1">
                <a:solidFill>
                  <a:srgbClr val="000000"/>
                </a:solidFill>
                <a:latin typeface="Calibri Light"/>
              </a:rPr>
              <a:t>nasıl</a:t>
            </a:r>
            <a:r>
              <a:rPr lang="en-US" sz="4400" b="1" strike="noStrike" spc="-1" dirty="0">
                <a:solidFill>
                  <a:srgbClr val="000000"/>
                </a:solidFill>
                <a:latin typeface="Calibri Light"/>
              </a:rPr>
              <a:t> </a:t>
            </a:r>
            <a:r>
              <a:rPr lang="en-US" sz="4400" b="1" strike="noStrike" spc="-1" dirty="0" err="1">
                <a:solidFill>
                  <a:srgbClr val="000000"/>
                </a:solidFill>
                <a:latin typeface="Calibri Light"/>
              </a:rPr>
              <a:t>anlarsınız</a:t>
            </a:r>
            <a:r>
              <a:rPr lang="en-US" sz="4400" b="1" strike="noStrike" spc="-1" dirty="0">
                <a:solidFill>
                  <a:srgbClr val="000000"/>
                </a:solidFill>
                <a:latin typeface="Calibri Light"/>
              </a:rPr>
              <a:t>?</a:t>
            </a:r>
          </a:p>
        </p:txBody>
      </p:sp>
      <p:sp>
        <p:nvSpPr>
          <p:cNvPr id="663" name="TextBox 662"/>
          <p:cNvSpPr txBox="1"/>
          <p:nvPr/>
        </p:nvSpPr>
        <p:spPr>
          <a:xfrm>
            <a:off x="838080" y="2932042"/>
            <a:ext cx="11228024" cy="3444637"/>
          </a:xfrm>
          <a:prstGeom prst="rect">
            <a:avLst/>
          </a:prstGeom>
          <a:noFill/>
          <a:ln w="0">
            <a:noFill/>
          </a:ln>
        </p:spPr>
        <p:txBody>
          <a:bodyPr>
            <a:normAutofit/>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dirty="0">
                <a:solidFill>
                  <a:srgbClr val="000000"/>
                </a:solidFill>
                <a:latin typeface="Calibri"/>
              </a:rPr>
              <a:t>Kosova'da 10.000'den fazla kayıtlı STK bulunmaktadır. KCSF'nin değerlendirmelerine göre, bunlardan sadece 800'ü aktiftir.</a:t>
            </a:r>
            <a:endParaRPr lang="en-US" sz="24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dirty="0">
                <a:solidFill>
                  <a:srgbClr val="000000"/>
                </a:solidFill>
                <a:latin typeface="Calibri"/>
              </a:rPr>
              <a:t>Aktif STK, kuruluşun bir ofisi, personeli, faaliyetleri, web sitesi, hesapları olması, yıllık mali denetiminin yapılması ve dış paydaşlarla (kurumlar, medya, kamuoyu) iletişim kurması anlamına gelir.</a:t>
            </a:r>
            <a:endParaRPr lang="en-US" sz="24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dirty="0">
                <a:solidFill>
                  <a:srgbClr val="000000"/>
                </a:solidFill>
                <a:latin typeface="Calibri"/>
              </a:rPr>
              <a:t>Bunlar aynı zamanda ciddi veya köklü bir sivil toplum kuruluşunun ayırt edici özellikleridir.</a:t>
            </a:r>
            <a:endParaRPr lang="en-US" sz="2400" b="0" strike="noStrike" spc="-1" dirty="0">
              <a:solidFill>
                <a:srgbClr val="000000"/>
              </a:solidFill>
              <a:latin typeface="Calibri"/>
            </a:endParaRPr>
          </a:p>
        </p:txBody>
      </p:sp>
      <p:sp>
        <p:nvSpPr>
          <p:cNvPr id="664"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0A764EA-C6EC-4BF9-B796-B4302FF1FE8F}" type="slidenum">
              <a:rPr lang="en-US" sz="1200" b="0" strike="noStrike" spc="-1">
                <a:solidFill>
                  <a:srgbClr val="898989"/>
                </a:solidFill>
                <a:latin typeface="Calibri"/>
              </a:rPr>
              <a:t>12</a:t>
            </a:fld>
            <a:endParaRPr lang="en-US" sz="1200" b="0" strike="noStrike" spc="-1">
              <a:solidFill>
                <a:srgbClr val="000000"/>
              </a:solidFill>
              <a:latin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 name="TextBox 664"/>
          <p:cNvSpPr txBox="1"/>
          <p:nvPr/>
        </p:nvSpPr>
        <p:spPr>
          <a:xfrm>
            <a:off x="838080" y="1222514"/>
            <a:ext cx="10840398" cy="1302026"/>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200" b="1" strike="noStrike" spc="-1" dirty="0" err="1">
                <a:solidFill>
                  <a:srgbClr val="000000"/>
                </a:solidFill>
                <a:latin typeface="Calibri Light"/>
              </a:rPr>
              <a:t>Belediyeler</a:t>
            </a:r>
            <a:r>
              <a:rPr lang="en-US" sz="4200" b="1" strike="noStrike" spc="-1" dirty="0">
                <a:solidFill>
                  <a:srgbClr val="000000"/>
                </a:solidFill>
                <a:latin typeface="Calibri Light"/>
              </a:rPr>
              <a:t>, </a:t>
            </a:r>
            <a:r>
              <a:rPr lang="en-US" sz="4200" b="1" strike="noStrike" spc="-1" dirty="0" err="1">
                <a:solidFill>
                  <a:srgbClr val="000000"/>
                </a:solidFill>
                <a:latin typeface="Calibri Light"/>
              </a:rPr>
              <a:t>sivil</a:t>
            </a:r>
            <a:r>
              <a:rPr lang="en-US" sz="4200" b="1" strike="noStrike" spc="-1" dirty="0">
                <a:solidFill>
                  <a:srgbClr val="000000"/>
                </a:solidFill>
                <a:latin typeface="Calibri Light"/>
              </a:rPr>
              <a:t> </a:t>
            </a:r>
            <a:r>
              <a:rPr lang="en-US" sz="4200" b="1" strike="noStrike" spc="-1" dirty="0" err="1">
                <a:solidFill>
                  <a:srgbClr val="000000"/>
                </a:solidFill>
                <a:latin typeface="Calibri Light"/>
              </a:rPr>
              <a:t>toplum</a:t>
            </a:r>
            <a:r>
              <a:rPr lang="en-US" sz="4200" b="1" strike="noStrike" spc="-1" dirty="0">
                <a:solidFill>
                  <a:srgbClr val="000000"/>
                </a:solidFill>
                <a:latin typeface="Calibri Light"/>
              </a:rPr>
              <a:t> </a:t>
            </a:r>
            <a:r>
              <a:rPr lang="en-US" sz="4200" b="1" strike="noStrike" spc="-1" dirty="0" err="1">
                <a:solidFill>
                  <a:srgbClr val="000000"/>
                </a:solidFill>
                <a:latin typeface="Calibri Light"/>
              </a:rPr>
              <a:t>kuruluşlarıyla</a:t>
            </a:r>
            <a:r>
              <a:rPr lang="en-US" sz="4200" b="1" strike="noStrike" spc="-1" dirty="0">
                <a:solidFill>
                  <a:srgbClr val="000000"/>
                </a:solidFill>
                <a:latin typeface="Calibri Light"/>
              </a:rPr>
              <a:t> </a:t>
            </a:r>
            <a:r>
              <a:rPr lang="en-US" sz="4200" b="1" strike="noStrike" spc="-1" dirty="0" err="1">
                <a:solidFill>
                  <a:srgbClr val="000000"/>
                </a:solidFill>
                <a:latin typeface="Calibri Light"/>
              </a:rPr>
              <a:t>ortaklık</a:t>
            </a:r>
            <a:r>
              <a:rPr lang="en-US" sz="4200" b="1" strike="noStrike" spc="-1" dirty="0">
                <a:solidFill>
                  <a:srgbClr val="000000"/>
                </a:solidFill>
                <a:latin typeface="Calibri Light"/>
              </a:rPr>
              <a:t> </a:t>
            </a:r>
            <a:r>
              <a:rPr lang="en-US" sz="4200" b="1" strike="noStrike" spc="-1" dirty="0" err="1">
                <a:solidFill>
                  <a:srgbClr val="000000"/>
                </a:solidFill>
                <a:latin typeface="Calibri Light"/>
              </a:rPr>
              <a:t>ilişkilerini</a:t>
            </a:r>
            <a:r>
              <a:rPr lang="en-US" sz="4200" b="1" strike="noStrike" spc="-1" dirty="0">
                <a:solidFill>
                  <a:srgbClr val="000000"/>
                </a:solidFill>
                <a:latin typeface="Calibri Light"/>
              </a:rPr>
              <a:t> </a:t>
            </a:r>
            <a:r>
              <a:rPr lang="en-US" sz="4200" b="1" strike="noStrike" spc="-1" dirty="0" err="1">
                <a:solidFill>
                  <a:srgbClr val="000000"/>
                </a:solidFill>
                <a:latin typeface="Calibri Light"/>
              </a:rPr>
              <a:t>nasıl</a:t>
            </a:r>
            <a:r>
              <a:rPr lang="en-US" sz="4200" b="1" strike="noStrike" spc="-1" dirty="0">
                <a:solidFill>
                  <a:srgbClr val="000000"/>
                </a:solidFill>
                <a:latin typeface="Calibri Light"/>
              </a:rPr>
              <a:t> </a:t>
            </a:r>
            <a:r>
              <a:rPr lang="en-US" sz="4200" b="1" strike="noStrike" spc="-1" dirty="0" err="1">
                <a:solidFill>
                  <a:srgbClr val="000000"/>
                </a:solidFill>
                <a:latin typeface="Calibri Light"/>
              </a:rPr>
              <a:t>düzenleyebilir</a:t>
            </a:r>
            <a:r>
              <a:rPr lang="en-US" sz="4200" b="1" strike="noStrike" spc="-1" dirty="0">
                <a:solidFill>
                  <a:srgbClr val="000000"/>
                </a:solidFill>
                <a:latin typeface="Calibri Light"/>
              </a:rPr>
              <a:t>/</a:t>
            </a:r>
            <a:r>
              <a:rPr lang="en-US" sz="4200" b="1" strike="noStrike" spc="-1" dirty="0" err="1">
                <a:solidFill>
                  <a:srgbClr val="000000"/>
                </a:solidFill>
                <a:latin typeface="Calibri Light"/>
              </a:rPr>
              <a:t>kurabilir</a:t>
            </a:r>
            <a:r>
              <a:rPr lang="en-US" sz="4200" b="1" strike="noStrike" spc="-1" dirty="0">
                <a:solidFill>
                  <a:srgbClr val="000000"/>
                </a:solidFill>
                <a:latin typeface="Calibri Light"/>
              </a:rPr>
              <a:t>?</a:t>
            </a:r>
          </a:p>
        </p:txBody>
      </p:sp>
      <p:sp>
        <p:nvSpPr>
          <p:cNvPr id="666" name="TextBox 665"/>
          <p:cNvSpPr txBox="1"/>
          <p:nvPr/>
        </p:nvSpPr>
        <p:spPr>
          <a:xfrm>
            <a:off x="89453" y="2971800"/>
            <a:ext cx="11757990" cy="3404880"/>
          </a:xfrm>
          <a:prstGeom prst="rect">
            <a:avLst/>
          </a:prstGeom>
          <a:noFill/>
          <a:ln w="0">
            <a:noFill/>
          </a:ln>
        </p:spPr>
        <p:txBody>
          <a:bodyPr>
            <a:normAutofit/>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Belediyeler</a:t>
            </a:r>
            <a:r>
              <a:rPr lang="en-US" sz="2400" b="0" strike="noStrike" spc="-1" dirty="0">
                <a:solidFill>
                  <a:srgbClr val="000000"/>
                </a:solidFill>
                <a:latin typeface="Calibri"/>
              </a:rPr>
              <a:t>, </a:t>
            </a:r>
            <a:r>
              <a:rPr lang="en-US" sz="2400" b="0" strike="noStrike" spc="-1" dirty="0" err="1">
                <a:solidFill>
                  <a:srgbClr val="000000"/>
                </a:solidFill>
                <a:latin typeface="Calibri"/>
              </a:rPr>
              <a:t>kamu</a:t>
            </a:r>
            <a:r>
              <a:rPr lang="en-US" sz="2400" b="0" strike="noStrike" spc="-1" dirty="0">
                <a:solidFill>
                  <a:srgbClr val="000000"/>
                </a:solidFill>
                <a:latin typeface="Calibri"/>
              </a:rPr>
              <a:t> </a:t>
            </a:r>
            <a:r>
              <a:rPr lang="en-US" sz="2400" b="0" strike="noStrike" spc="-1" dirty="0" err="1">
                <a:solidFill>
                  <a:srgbClr val="000000"/>
                </a:solidFill>
                <a:latin typeface="Calibri"/>
              </a:rPr>
              <a:t>politikalarının</a:t>
            </a:r>
            <a:r>
              <a:rPr lang="en-US" sz="2400" b="0" strike="noStrike" spc="-1" dirty="0">
                <a:solidFill>
                  <a:srgbClr val="000000"/>
                </a:solidFill>
                <a:latin typeface="Calibri"/>
              </a:rPr>
              <a:t> </a:t>
            </a:r>
            <a:r>
              <a:rPr lang="en-US" sz="2400" b="0" strike="noStrike" spc="-1" dirty="0" err="1">
                <a:solidFill>
                  <a:srgbClr val="000000"/>
                </a:solidFill>
                <a:latin typeface="Calibri"/>
              </a:rPr>
              <a:t>yararına</a:t>
            </a:r>
            <a:r>
              <a:rPr lang="en-US" sz="2400" b="0" strike="noStrike" spc="-1" dirty="0">
                <a:solidFill>
                  <a:srgbClr val="000000"/>
                </a:solidFill>
                <a:latin typeface="Calibri"/>
              </a:rPr>
              <a:t> </a:t>
            </a:r>
            <a:r>
              <a:rPr lang="en-US" sz="2400" b="0" strike="noStrike" spc="-1" dirty="0" err="1">
                <a:solidFill>
                  <a:srgbClr val="000000"/>
                </a:solidFill>
                <a:latin typeface="Calibri"/>
              </a:rPr>
              <a:t>sivil</a:t>
            </a:r>
            <a:r>
              <a:rPr lang="en-US" sz="2400" b="0" strike="noStrike" spc="-1" dirty="0">
                <a:solidFill>
                  <a:srgbClr val="000000"/>
                </a:solidFill>
                <a:latin typeface="Calibri"/>
              </a:rPr>
              <a:t> </a:t>
            </a:r>
            <a:r>
              <a:rPr lang="en-US" sz="2400" b="0" strike="noStrike" spc="-1" dirty="0" err="1">
                <a:solidFill>
                  <a:srgbClr val="000000"/>
                </a:solidFill>
                <a:latin typeface="Calibri"/>
              </a:rPr>
              <a:t>toplum</a:t>
            </a:r>
            <a:r>
              <a:rPr lang="en-US" sz="2400" b="0" strike="noStrike" spc="-1" dirty="0">
                <a:solidFill>
                  <a:srgbClr val="000000"/>
                </a:solidFill>
                <a:latin typeface="Calibri"/>
              </a:rPr>
              <a:t> </a:t>
            </a:r>
            <a:r>
              <a:rPr lang="en-US" sz="2400" b="0" strike="noStrike" spc="-1" dirty="0" err="1">
                <a:solidFill>
                  <a:srgbClr val="000000"/>
                </a:solidFill>
                <a:latin typeface="Calibri"/>
              </a:rPr>
              <a:t>örgütlerinin</a:t>
            </a:r>
            <a:r>
              <a:rPr lang="en-US" sz="2400" b="0" strike="noStrike" spc="-1" dirty="0">
                <a:solidFill>
                  <a:srgbClr val="000000"/>
                </a:solidFill>
                <a:latin typeface="Calibri"/>
              </a:rPr>
              <a:t> </a:t>
            </a:r>
            <a:r>
              <a:rPr lang="en-US" sz="2400" b="0" strike="noStrike" spc="-1" dirty="0" err="1">
                <a:solidFill>
                  <a:srgbClr val="000000"/>
                </a:solidFill>
                <a:latin typeface="Calibri"/>
              </a:rPr>
              <a:t>profesyonel</a:t>
            </a:r>
            <a:r>
              <a:rPr lang="en-US" sz="2400" b="0" strike="noStrike" spc="-1" dirty="0">
                <a:solidFill>
                  <a:srgbClr val="000000"/>
                </a:solidFill>
                <a:latin typeface="Calibri"/>
              </a:rPr>
              <a:t> </a:t>
            </a:r>
            <a:r>
              <a:rPr lang="en-US" sz="2400" b="0" strike="noStrike" spc="-1" dirty="0" err="1">
                <a:solidFill>
                  <a:srgbClr val="000000"/>
                </a:solidFill>
                <a:latin typeface="Calibri"/>
              </a:rPr>
              <a:t>potansiyelinden</a:t>
            </a:r>
            <a:r>
              <a:rPr lang="en-US" sz="2400" b="0" strike="noStrike" spc="-1" dirty="0">
                <a:solidFill>
                  <a:srgbClr val="000000"/>
                </a:solidFill>
                <a:latin typeface="Calibri"/>
              </a:rPr>
              <a:t> </a:t>
            </a:r>
            <a:r>
              <a:rPr lang="en-US" sz="2400" b="0" strike="noStrike" spc="-1" dirty="0" err="1">
                <a:solidFill>
                  <a:srgbClr val="000000"/>
                </a:solidFill>
                <a:latin typeface="Calibri"/>
              </a:rPr>
              <a:t>yararlanabilir</a:t>
            </a:r>
            <a:r>
              <a:rPr lang="en-US" sz="2400" b="0" strike="noStrike" spc="-1" dirty="0">
                <a:solidFill>
                  <a:srgbClr val="000000"/>
                </a:solidFill>
                <a:latin typeface="Calibri"/>
              </a:rPr>
              <a:t> </a:t>
            </a:r>
            <a:r>
              <a:rPr lang="en-US" sz="2400" b="0" strike="noStrike" spc="-1" dirty="0" err="1">
                <a:solidFill>
                  <a:srgbClr val="000000"/>
                </a:solidFill>
                <a:latin typeface="Calibri"/>
              </a:rPr>
              <a:t>ve</a:t>
            </a:r>
            <a:r>
              <a:rPr lang="en-US" sz="2400" b="0" strike="noStrike" spc="-1" dirty="0">
                <a:solidFill>
                  <a:srgbClr val="000000"/>
                </a:solidFill>
                <a:latin typeface="Calibri"/>
              </a:rPr>
              <a:t> </a:t>
            </a:r>
            <a:r>
              <a:rPr lang="en-US" sz="2400" b="0" strike="noStrike" spc="-1" dirty="0" err="1">
                <a:solidFill>
                  <a:srgbClr val="000000"/>
                </a:solidFill>
                <a:latin typeface="Calibri"/>
              </a:rPr>
              <a:t>yararlanmalıdır</a:t>
            </a:r>
            <a:r>
              <a:rPr lang="en-US" sz="24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a:solidFill>
                  <a:srgbClr val="000000"/>
                </a:solidFill>
                <a:latin typeface="Calibri"/>
              </a:rPr>
              <a:t>Bu </a:t>
            </a:r>
            <a:r>
              <a:rPr lang="en-US" sz="2400" b="0" strike="noStrike" spc="-1" dirty="0" err="1">
                <a:solidFill>
                  <a:srgbClr val="000000"/>
                </a:solidFill>
                <a:latin typeface="Calibri"/>
              </a:rPr>
              <a:t>işlem</a:t>
            </a:r>
            <a:r>
              <a:rPr lang="en-US" sz="2400" b="0" strike="noStrike" spc="-1" dirty="0">
                <a:solidFill>
                  <a:srgbClr val="000000"/>
                </a:solidFill>
                <a:latin typeface="Calibri"/>
              </a:rPr>
              <a:t> </a:t>
            </a:r>
            <a:r>
              <a:rPr lang="en-US" sz="2400" b="0" strike="noStrike" spc="-1" dirty="0" err="1">
                <a:solidFill>
                  <a:srgbClr val="000000"/>
                </a:solidFill>
                <a:latin typeface="Calibri"/>
              </a:rPr>
              <a:t>üç</a:t>
            </a:r>
            <a:r>
              <a:rPr lang="en-US" sz="2400" b="0" strike="noStrike" spc="-1" dirty="0">
                <a:solidFill>
                  <a:srgbClr val="000000"/>
                </a:solidFill>
                <a:latin typeface="Calibri"/>
              </a:rPr>
              <a:t> </a:t>
            </a:r>
            <a:r>
              <a:rPr lang="en-US" sz="2400" b="0" strike="noStrike" spc="-1" dirty="0" err="1">
                <a:solidFill>
                  <a:srgbClr val="000000"/>
                </a:solidFill>
                <a:latin typeface="Calibri"/>
              </a:rPr>
              <a:t>şekilde</a:t>
            </a:r>
            <a:r>
              <a:rPr lang="en-US" sz="2400" b="0" strike="noStrike" spc="-1" dirty="0">
                <a:solidFill>
                  <a:srgbClr val="000000"/>
                </a:solidFill>
                <a:latin typeface="Calibri"/>
              </a:rPr>
              <a:t> </a:t>
            </a:r>
            <a:r>
              <a:rPr lang="en-US" sz="2400" b="0" strike="noStrike" spc="-1" dirty="0" err="1">
                <a:solidFill>
                  <a:srgbClr val="000000"/>
                </a:solidFill>
                <a:latin typeface="Calibri"/>
              </a:rPr>
              <a:t>yapılabilir</a:t>
            </a:r>
            <a:r>
              <a:rPr lang="en-US" sz="2400" b="0" strike="noStrike" spc="-1" dirty="0">
                <a:solidFill>
                  <a:srgbClr val="000000"/>
                </a:solidFill>
                <a:latin typeface="Calibri"/>
              </a:rPr>
              <a:t>:  </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Kendiliğinden</a:t>
            </a:r>
            <a:r>
              <a:rPr lang="en-US" sz="2400" b="0" strike="noStrike" spc="-1" dirty="0">
                <a:solidFill>
                  <a:srgbClr val="000000"/>
                </a:solidFill>
                <a:latin typeface="Calibri"/>
              </a:rPr>
              <a:t> </a:t>
            </a:r>
            <a:r>
              <a:rPr lang="en-US" sz="2400" b="0" strike="noStrike" spc="-1" dirty="0" err="1">
                <a:solidFill>
                  <a:srgbClr val="000000"/>
                </a:solidFill>
                <a:latin typeface="Calibri"/>
              </a:rPr>
              <a:t>veya</a:t>
            </a:r>
            <a:r>
              <a:rPr lang="en-US" sz="2400" b="0" strike="noStrike" spc="-1" dirty="0">
                <a:solidFill>
                  <a:srgbClr val="000000"/>
                </a:solidFill>
                <a:latin typeface="Calibri"/>
              </a:rPr>
              <a:t> </a:t>
            </a:r>
            <a:r>
              <a:rPr lang="en-US" sz="2400" b="0" strike="noStrike" spc="-1" dirty="0" err="1">
                <a:solidFill>
                  <a:srgbClr val="000000"/>
                </a:solidFill>
                <a:latin typeface="Calibri"/>
              </a:rPr>
              <a:t>genel</a:t>
            </a:r>
            <a:r>
              <a:rPr lang="en-US" sz="2400" b="0" strike="noStrike" spc="-1" dirty="0">
                <a:solidFill>
                  <a:srgbClr val="000000"/>
                </a:solidFill>
                <a:latin typeface="Calibri"/>
              </a:rPr>
              <a:t> </a:t>
            </a:r>
            <a:r>
              <a:rPr lang="en-US" sz="2400" b="0" strike="noStrike" spc="-1" dirty="0" err="1">
                <a:solidFill>
                  <a:srgbClr val="000000"/>
                </a:solidFill>
                <a:latin typeface="Calibri"/>
              </a:rPr>
              <a:t>ortaklık</a:t>
            </a:r>
            <a:endParaRPr lang="en-US" sz="24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a:solidFill>
                  <a:srgbClr val="000000"/>
                </a:solidFill>
                <a:latin typeface="Calibri"/>
              </a:rPr>
              <a:t>Resmi </a:t>
            </a:r>
            <a:r>
              <a:rPr lang="en-US" sz="2400" b="0" strike="noStrike" spc="-1" dirty="0" err="1">
                <a:solidFill>
                  <a:srgbClr val="000000"/>
                </a:solidFill>
                <a:latin typeface="Calibri"/>
              </a:rPr>
              <a:t>veya</a:t>
            </a:r>
            <a:r>
              <a:rPr lang="en-US" sz="2400" b="0" strike="noStrike" spc="-1" dirty="0">
                <a:solidFill>
                  <a:srgbClr val="000000"/>
                </a:solidFill>
                <a:latin typeface="Calibri"/>
              </a:rPr>
              <a:t> </a:t>
            </a:r>
            <a:r>
              <a:rPr lang="en-US" sz="2400" b="0" strike="noStrike" spc="-1" dirty="0" err="1">
                <a:solidFill>
                  <a:srgbClr val="000000"/>
                </a:solidFill>
                <a:latin typeface="Calibri"/>
              </a:rPr>
              <a:t>sözleşmeli</a:t>
            </a:r>
            <a:r>
              <a:rPr lang="en-US" sz="2400" b="0" strike="noStrike" spc="-1" dirty="0">
                <a:solidFill>
                  <a:srgbClr val="000000"/>
                </a:solidFill>
                <a:latin typeface="Calibri"/>
              </a:rPr>
              <a:t> </a:t>
            </a:r>
            <a:r>
              <a:rPr lang="en-US" sz="2400" b="0" strike="noStrike" spc="-1" dirty="0" err="1">
                <a:solidFill>
                  <a:srgbClr val="000000"/>
                </a:solidFill>
                <a:latin typeface="Calibri"/>
              </a:rPr>
              <a:t>ortaklık</a:t>
            </a:r>
            <a:endParaRPr lang="en-US" sz="24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a:solidFill>
                  <a:srgbClr val="000000"/>
                </a:solidFill>
                <a:latin typeface="Calibri"/>
              </a:rPr>
              <a:t>Uzun </a:t>
            </a:r>
            <a:r>
              <a:rPr lang="en-US" sz="2400" b="0" strike="noStrike" spc="-1" dirty="0" err="1">
                <a:solidFill>
                  <a:srgbClr val="000000"/>
                </a:solidFill>
                <a:latin typeface="Calibri"/>
              </a:rPr>
              <a:t>mesafeli</a:t>
            </a:r>
            <a:r>
              <a:rPr lang="en-US" sz="2400" b="0" strike="noStrike" spc="-1" dirty="0">
                <a:solidFill>
                  <a:srgbClr val="000000"/>
                </a:solidFill>
                <a:latin typeface="Calibri"/>
              </a:rPr>
              <a:t> </a:t>
            </a:r>
            <a:r>
              <a:rPr lang="en-US" sz="2400" b="0" strike="noStrike" spc="-1" dirty="0" err="1">
                <a:solidFill>
                  <a:srgbClr val="000000"/>
                </a:solidFill>
                <a:latin typeface="Calibri"/>
              </a:rPr>
              <a:t>ortaklık</a:t>
            </a:r>
            <a:r>
              <a:rPr lang="en-US" sz="2400" b="0" strike="noStrike" spc="-1" dirty="0">
                <a:solidFill>
                  <a:srgbClr val="000000"/>
                </a:solidFill>
                <a:latin typeface="Calibri"/>
              </a:rPr>
              <a:t>  </a:t>
            </a:r>
          </a:p>
        </p:txBody>
      </p:sp>
      <p:sp>
        <p:nvSpPr>
          <p:cNvPr id="667"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D11C818-9082-417E-97BB-048A7DF337FE}" type="slidenum">
              <a:rPr lang="en-US" sz="1200" b="0" strike="noStrike" spc="-1">
                <a:solidFill>
                  <a:srgbClr val="898989"/>
                </a:solidFill>
                <a:latin typeface="Calibri"/>
              </a:rPr>
              <a:t>13</a:t>
            </a:fld>
            <a:endParaRPr lang="en-US" sz="1200" b="0" strike="noStrike" spc="-1">
              <a:solidFill>
                <a:srgbClr val="000000"/>
              </a:solidFill>
              <a:latin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8" name="TextBox 667"/>
          <p:cNvSpPr txBox="1"/>
          <p:nvPr/>
        </p:nvSpPr>
        <p:spPr>
          <a:xfrm>
            <a:off x="838080" y="703440"/>
            <a:ext cx="10515600" cy="1325520"/>
          </a:xfrm>
          <a:prstGeom prst="rect">
            <a:avLst/>
          </a:prstGeom>
          <a:noFill/>
          <a:ln w="0">
            <a:noFill/>
          </a:ln>
        </p:spPr>
        <p:txBody>
          <a:bodyPr anchor="ctr">
            <a:noAutofit/>
          </a:bodyPr>
          <a:lstStyle/>
          <a:p>
            <a:pPr marL="228600" indent="-228600" algn="l" rtl="0">
              <a:lnSpc>
                <a:spcPct val="90000"/>
              </a:lnSpc>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br/>
            <a:br/>
            <a:r>
              <a:rPr lang="en-US" sz="2800" b="0" strike="noStrike" spc="-1">
                <a:solidFill>
                  <a:srgbClr val="000000"/>
                </a:solidFill>
                <a:latin typeface="Calibri"/>
              </a:rPr>
              <a:t>Kendiliğinden veya genel ortaklık</a:t>
            </a:r>
            <a:br/>
            <a:endParaRPr lang="en-US" sz="2800" b="0" strike="noStrike" spc="-1">
              <a:solidFill>
                <a:srgbClr val="000000"/>
              </a:solidFill>
              <a:latin typeface="Calibri Light"/>
            </a:endParaRPr>
          </a:p>
        </p:txBody>
      </p:sp>
      <p:sp>
        <p:nvSpPr>
          <p:cNvPr id="669" name="TextBox 668"/>
          <p:cNvSpPr txBox="1"/>
          <p:nvPr/>
        </p:nvSpPr>
        <p:spPr>
          <a:xfrm>
            <a:off x="838080" y="2025360"/>
            <a:ext cx="10515600" cy="4351320"/>
          </a:xfrm>
          <a:prstGeom prst="rect">
            <a:avLst/>
          </a:prstGeom>
          <a:noFill/>
          <a:ln w="0">
            <a:noFill/>
          </a:ln>
        </p:spPr>
        <p:txBody>
          <a:bodyPr>
            <a:normAutofit lnSpcReduction="10000"/>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a:solidFill>
                  <a:srgbClr val="000000"/>
                </a:solidFill>
                <a:latin typeface="Calibri"/>
              </a:rPr>
              <a:t>Belediye yetkililerinin STK'lar tarafından konferanslara, yuvarlak masa toplantılarına, görüşmelere, istişarelere, eğitimlere ve tartışmalara davet edildiği birçok durum vardır. Bu, STK'lar tarafından oluşturulan ve kurumsal yelpazenin de temsil edildiği genel ve kendiliğinden bir ortaklıktır.</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a:solidFill>
                  <a:srgbClr val="000000"/>
                </a:solidFill>
                <a:latin typeface="Calibri"/>
              </a:rPr>
              <a:t>Bunlar hem belediyeye hem de genel olarak halka fayda sağlayan yöntemlerdir. Örneğin, eğitim alanını temsil eden bir STK, üniversite öncesi sistemdeki okulların yeniden yapılandırılmasında belediyelerin attığı adımlarla ilgili bir konferans düzenler. Bu konferansta Milli Eğitim Bakanlığı, uzmanlar, öğretmenler, medya, veliler ve STK'nın kendisi temsil edilir. Bu, iki yönlü bir fayda sağlar; bir yandan belediye kendi pozisyonlarını/kararlarını sunarken, diğer yandan da süreçte yer alan diğer tarafların pozisyonlarını görme fırsatı bulur.</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a:solidFill>
                  <a:srgbClr val="000000"/>
                </a:solidFill>
                <a:latin typeface="Calibri"/>
              </a:rPr>
              <a:t>Ya da sivil toplum kuruluşlarının sizinle görüşme yapmak için iletişime geçtiği birçok durum vardır. Bu, belirli gelişmelerle ilgili kararlarınızı ve pozisyonlarınızı açıklığa kavuşturmak için iyi bir fırsattır.</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a:solidFill>
                  <a:srgbClr val="000000"/>
                </a:solidFill>
                <a:latin typeface="Calibri"/>
              </a:rPr>
              <a:t>Görüşülecek konuları veya ele alınacak meseleleri bilmeden bir STK ile görüşmeyi kabul etmeyin. Tüm bunlar, sunulan konu hakkında daha iyi hazırlıklı olmanız için yapılır.</a:t>
            </a:r>
          </a:p>
        </p:txBody>
      </p:sp>
      <p:sp>
        <p:nvSpPr>
          <p:cNvPr id="670"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9147674-3794-4E0C-8484-409ECAF05E48}" type="slidenum">
              <a:rPr lang="en-US" sz="1200" b="0" strike="noStrike" spc="-1">
                <a:solidFill>
                  <a:srgbClr val="898989"/>
                </a:solidFill>
                <a:latin typeface="Calibri"/>
              </a:rPr>
              <a:t>14</a:t>
            </a:fld>
            <a:endParaRPr lang="en-US" sz="1200" b="0" strike="noStrike" spc="-1">
              <a:solidFill>
                <a:srgbClr val="000000"/>
              </a:solidFill>
              <a:latin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1" name="TextBox 670"/>
          <p:cNvSpPr txBox="1"/>
          <p:nvPr/>
        </p:nvSpPr>
        <p:spPr>
          <a:xfrm>
            <a:off x="838080" y="703440"/>
            <a:ext cx="10515600" cy="1325520"/>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br/>
            <a:r>
              <a:rPr lang="en-US" sz="4400" b="0" strike="noStrike" spc="-1">
                <a:solidFill>
                  <a:srgbClr val="000000"/>
                </a:solidFill>
                <a:latin typeface="Calibri Light"/>
              </a:rPr>
              <a:t>Resmi veya sözleşmeli ortaklık</a:t>
            </a:r>
            <a:br/>
            <a:endParaRPr lang="en-US" sz="4400" b="0" strike="noStrike" spc="-1">
              <a:solidFill>
                <a:srgbClr val="000000"/>
              </a:solidFill>
              <a:latin typeface="Calibri Light"/>
            </a:endParaRPr>
          </a:p>
        </p:txBody>
      </p:sp>
      <p:sp>
        <p:nvSpPr>
          <p:cNvPr id="672" name="TextBox 671"/>
          <p:cNvSpPr txBox="1"/>
          <p:nvPr/>
        </p:nvSpPr>
        <p:spPr>
          <a:xfrm>
            <a:off x="838080" y="2025720"/>
            <a:ext cx="10515600" cy="4564080"/>
          </a:xfrm>
          <a:prstGeom prst="rect">
            <a:avLst/>
          </a:prstGeom>
          <a:noFill/>
          <a:ln w="0">
            <a:noFill/>
          </a:ln>
        </p:spPr>
        <p:txBody>
          <a:bodyPr>
            <a:normAutofit lnSpcReduction="10000"/>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a:solidFill>
                  <a:srgbClr val="000000"/>
                </a:solidFill>
                <a:latin typeface="Calibri"/>
              </a:rPr>
              <a:t>Bu tür ortaklıklar organize edilir, bazı durumlarda bütçelenir, planlanır ve çeşitli prosedürlere tabidir:</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a:solidFill>
                  <a:srgbClr val="000000"/>
                </a:solidFill>
                <a:latin typeface="Calibri"/>
              </a:rPr>
              <a:t>Örneğin, belediye bütçeleme sürecinde vatandaş istişarelerini teknik olarak bir STK'nın organize etmesi gerektiğini düşünüyorsa, bu görevi/sorumluluğu üstlenmek üzere STK'lardan açık başvuru çağrısı yapabilir. Bu, söz konusu tartışmaların düzenlenme kriterlerini, kapsamını, sayısını, zamanlamasını, raporlama formatlarını ve karşılıklı öneme sahip diğer hususları belirleyen bir sözleşme ile düzenlenmelidir. Bu, resmi ortaklığın ilk biçimidir.</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000" b="0" strike="noStrike" spc="-1">
                <a:solidFill>
                  <a:srgbClr val="000000"/>
                </a:solidFill>
                <a:latin typeface="Calibri"/>
              </a:rPr>
              <a:t>Diğer yöntemler arasında, kamu yararına ilişkin konularda mutabakat zaptı imzalanması yer almaktadır. Bu durumlarda açık duyuru yapılması gerekmez, belediye müzakere yoluna gidebilir. Örneğin, Prizren'de tarımsal konularla ilgilenen bir STK varsa, belediye STK'yı sübvansiyon sürecinde denetleyici rolü üstlenmeye davet edebilir veya STK'ya başka roller verebilir ve bunların tümü iki taraf arasında imzalanan mutabakat zaptında öngörülebilir. Ancak bu durumlarda, STK'ya sunulan mali miktarlar yalnızca dolaylı olmalıdır. Doğrudan giderler belediye veya STK tarafından aldığı bağışlar veya ortak finansman yoluyla karşılanır, ancak birbirlerinin giderlerini karşılamazlar, sadece faaliyetleri karşılarlar.  </a:t>
            </a:r>
          </a:p>
        </p:txBody>
      </p:sp>
      <p:sp>
        <p:nvSpPr>
          <p:cNvPr id="673"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88E1E8A-4F1D-456C-B666-8D9F553F86F9}" type="slidenum">
              <a:rPr lang="en-US" sz="1200" b="0" strike="noStrike" spc="-1">
                <a:solidFill>
                  <a:srgbClr val="898989"/>
                </a:solidFill>
                <a:latin typeface="Calibri"/>
              </a:rPr>
              <a:t>15</a:t>
            </a:fld>
            <a:endParaRPr lang="en-US" sz="1200" b="0" strike="noStrike" spc="-1">
              <a:solidFill>
                <a:srgbClr val="000000"/>
              </a:solidFill>
              <a:latin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4" name="TextBox 673"/>
          <p:cNvSpPr txBox="1"/>
          <p:nvPr/>
        </p:nvSpPr>
        <p:spPr>
          <a:xfrm>
            <a:off x="838080" y="703440"/>
            <a:ext cx="10515600" cy="1325520"/>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strike="noStrike" spc="-1">
                <a:solidFill>
                  <a:srgbClr val="000000"/>
                </a:solidFill>
                <a:latin typeface="Calibri Light"/>
              </a:rPr>
              <a:t>Uzun mesafeli ortaklık</a:t>
            </a:r>
          </a:p>
        </p:txBody>
      </p:sp>
      <p:sp>
        <p:nvSpPr>
          <p:cNvPr id="675" name="TextBox 674"/>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a:solidFill>
                  <a:srgbClr val="000000"/>
                </a:solidFill>
                <a:latin typeface="Calibri"/>
              </a:rPr>
              <a:t>Belediyeler, sivil toplum kuruluşlarıyla uzaktan bile ortaklıklar kuruyor.</a:t>
            </a:r>
            <a:endParaRPr lang="en-US" sz="2400" b="0" strike="noStrike" spc="-1">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a:solidFill>
                  <a:srgbClr val="000000"/>
                </a:solidFill>
                <a:latin typeface="Calibri"/>
              </a:rPr>
              <a:t>Örneğin, GAP Enstitüsü şeffaflık endeksini veya seçim vaatlerine ilişkin güncellemeleri yayınlar. Belediyeler bu verileri yayınlayabilir veya hatta itiraz edebilir. Bu, uzaktan ortaklık olarak kabul edilir.</a:t>
            </a:r>
            <a:endParaRPr lang="en-US" sz="2400" b="0" strike="noStrike" spc="-1">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a:solidFill>
                  <a:srgbClr val="000000"/>
                </a:solidFill>
                <a:latin typeface="Calibri"/>
              </a:rPr>
              <a:t>Belediye, bir sivil toplum kuruluşunun bulgularını sunmak üzere bir basın toplantısı düzenleyebilir.</a:t>
            </a:r>
            <a:endParaRPr lang="en-US" sz="2400" b="0" strike="noStrike" spc="-1">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a:solidFill>
                  <a:srgbClr val="000000"/>
                </a:solidFill>
                <a:latin typeface="Calibri"/>
              </a:rPr>
              <a:t>Belediye yetkilileri, vatandaşlar, bağışçılar ve kurumlarla yaptıkları toplantılarda mutlaka STK'lar tarafından üretilen verilere atıfta bulunmalıdır. Bu, toplantıya ve alınan karara çok daha fazla güvenilirlik kazandırır.</a:t>
            </a:r>
            <a:endParaRPr lang="en-US" sz="2400" b="0" strike="noStrike" spc="-1">
              <a:solidFill>
                <a:srgbClr val="000000"/>
              </a:solidFill>
              <a:latin typeface="Calibri"/>
            </a:endParaRPr>
          </a:p>
        </p:txBody>
      </p:sp>
      <p:sp>
        <p:nvSpPr>
          <p:cNvPr id="676"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FB1ABF54-A902-4BE8-88D6-C7A9D94FA1BD}" type="slidenum">
              <a:rPr lang="en-US" sz="1200" b="0" strike="noStrike" spc="-1">
                <a:solidFill>
                  <a:srgbClr val="898989"/>
                </a:solidFill>
                <a:latin typeface="Calibri"/>
              </a:rPr>
              <a:t>16</a:t>
            </a:fld>
            <a:endParaRPr lang="en-US" sz="1200" b="0" strike="noStrike" spc="-1">
              <a:solidFill>
                <a:srgbClr val="000000"/>
              </a:solidFill>
              <a:latin typeface="Calibri"/>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7" name="TextBox 676"/>
          <p:cNvSpPr txBox="1"/>
          <p:nvPr/>
        </p:nvSpPr>
        <p:spPr>
          <a:xfrm>
            <a:off x="838080" y="703440"/>
            <a:ext cx="10515600" cy="1325520"/>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strike="noStrike" spc="-1">
                <a:solidFill>
                  <a:srgbClr val="000000"/>
                </a:solidFill>
                <a:latin typeface="Calibri Light"/>
              </a:rPr>
              <a:t>Sivil toplum örgütleri ve belediyeler arasındaki işbirliği biçimleri</a:t>
            </a:r>
          </a:p>
        </p:txBody>
      </p:sp>
      <p:sp>
        <p:nvSpPr>
          <p:cNvPr id="678" name="TextBox 677"/>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a:solidFill>
                  <a:srgbClr val="000000"/>
                </a:solidFill>
                <a:latin typeface="Calibri"/>
              </a:rPr>
              <a:t>Geçici, sektörel  </a:t>
            </a:r>
            <a:endParaRPr lang="en-US" sz="2400" b="0" strike="noStrike" spc="-1">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a:solidFill>
                  <a:srgbClr val="000000"/>
                </a:solidFill>
                <a:latin typeface="Calibri"/>
              </a:rPr>
              <a:t>Kalıcı/genel</a:t>
            </a:r>
            <a:endParaRPr lang="en-US" sz="2400" b="0" strike="noStrike" spc="-1">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a:solidFill>
                  <a:srgbClr val="000000"/>
                </a:solidFill>
                <a:latin typeface="Calibri"/>
              </a:rPr>
              <a:t>Bir STK ile işbirliğinin süresi sınırlı (belirli bir dönem için) veya yoğunlaştırılmış (tek bir alan/faaliyet için) olabilir.</a:t>
            </a:r>
            <a:endParaRPr lang="en-US" sz="2400" b="0" strike="noStrike" spc="-1">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a:solidFill>
                  <a:srgbClr val="000000"/>
                </a:solidFill>
                <a:latin typeface="Calibri"/>
              </a:rPr>
              <a:t>Ancak bu durum kalıcı da olabilir.</a:t>
            </a:r>
            <a:endParaRPr lang="en-US" sz="2400" b="0" strike="noStrike" spc="-1">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a:solidFill>
                  <a:srgbClr val="000000"/>
                </a:solidFill>
                <a:latin typeface="Calibri"/>
              </a:rPr>
              <a:t>Kosova'da, sivil toplum günü gibi bir girişimde bulunan veya belediye yetkililerinin STK temsilcileriyle düzenli olarak bir araya gelerek belediyedeki gelişmeler hakkında farklı bakış açılarını tartışıp sunabilecekleri kalıcı forumlar oluşturmaya yönelik herhangi bir girişimde bulunan hiçbir belediye bulunmamaktadır.    </a:t>
            </a:r>
            <a:endParaRPr lang="en-US" sz="2400" b="0" strike="noStrike" spc="-1">
              <a:solidFill>
                <a:srgbClr val="000000"/>
              </a:solidFill>
              <a:latin typeface="Calibri"/>
            </a:endParaRPr>
          </a:p>
        </p:txBody>
      </p:sp>
      <p:sp>
        <p:nvSpPr>
          <p:cNvPr id="679"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36978C5-3138-4586-B885-4E3A2538D72D}" type="slidenum">
              <a:rPr lang="en-US" sz="1200" b="0" strike="noStrike" spc="-1">
                <a:solidFill>
                  <a:srgbClr val="898989"/>
                </a:solidFill>
                <a:latin typeface="Calibri"/>
              </a:rPr>
              <a:t>17</a:t>
            </a:fld>
            <a:endParaRPr lang="en-US" sz="1200" b="0" strike="noStrike" spc="-1">
              <a:solidFill>
                <a:srgbClr val="000000"/>
              </a:solidFill>
              <a:latin typeface="Calibri"/>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0" name="TextBox 679"/>
          <p:cNvSpPr txBox="1"/>
          <p:nvPr/>
        </p:nvSpPr>
        <p:spPr>
          <a:xfrm>
            <a:off x="387626" y="1639956"/>
            <a:ext cx="10966054" cy="389003"/>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strike="noStrike" spc="-1" dirty="0">
                <a:solidFill>
                  <a:srgbClr val="000000"/>
                </a:solidFill>
                <a:latin typeface="Calibri Light"/>
              </a:rPr>
              <a:t>Sivil </a:t>
            </a:r>
            <a:r>
              <a:rPr lang="en-US" sz="4400" b="0" strike="noStrike" spc="-1" dirty="0" err="1">
                <a:solidFill>
                  <a:srgbClr val="000000"/>
                </a:solidFill>
                <a:latin typeface="Calibri Light"/>
              </a:rPr>
              <a:t>toplum</a:t>
            </a:r>
            <a:r>
              <a:rPr lang="en-US" sz="4400" b="0" strike="noStrike" spc="-1" dirty="0">
                <a:solidFill>
                  <a:srgbClr val="000000"/>
                </a:solidFill>
                <a:latin typeface="Calibri Light"/>
              </a:rPr>
              <a:t> </a:t>
            </a:r>
            <a:r>
              <a:rPr lang="en-US" sz="4400" b="0" strike="noStrike" spc="-1" dirty="0" err="1">
                <a:solidFill>
                  <a:srgbClr val="000000"/>
                </a:solidFill>
                <a:latin typeface="Calibri Light"/>
              </a:rPr>
              <a:t>örgütleri</a:t>
            </a:r>
            <a:r>
              <a:rPr lang="en-US" sz="4400" b="0" strike="noStrike" spc="-1" dirty="0">
                <a:solidFill>
                  <a:srgbClr val="000000"/>
                </a:solidFill>
                <a:latin typeface="Calibri Light"/>
              </a:rPr>
              <a:t> </a:t>
            </a:r>
            <a:r>
              <a:rPr lang="en-US" sz="4400" b="0" strike="noStrike" spc="-1" dirty="0" err="1">
                <a:solidFill>
                  <a:srgbClr val="000000"/>
                </a:solidFill>
                <a:latin typeface="Calibri Light"/>
              </a:rPr>
              <a:t>başka</a:t>
            </a:r>
            <a:r>
              <a:rPr lang="en-US" sz="4400" b="0" strike="noStrike" spc="-1" dirty="0">
                <a:solidFill>
                  <a:srgbClr val="000000"/>
                </a:solidFill>
                <a:latin typeface="Calibri Light"/>
              </a:rPr>
              <a:t> hangi </a:t>
            </a:r>
            <a:r>
              <a:rPr lang="en-US" sz="4400" b="0" strike="noStrike" spc="-1" dirty="0" err="1">
                <a:solidFill>
                  <a:srgbClr val="000000"/>
                </a:solidFill>
                <a:latin typeface="Calibri Light"/>
              </a:rPr>
              <a:t>faaliyetlerde</a:t>
            </a:r>
            <a:r>
              <a:rPr lang="en-US" sz="4400" b="0" strike="noStrike" spc="-1" dirty="0">
                <a:solidFill>
                  <a:srgbClr val="000000"/>
                </a:solidFill>
                <a:latin typeface="Calibri Light"/>
              </a:rPr>
              <a:t> </a:t>
            </a:r>
            <a:r>
              <a:rPr lang="en-US" sz="4400" b="0" strike="noStrike" spc="-1" dirty="0" err="1">
                <a:solidFill>
                  <a:srgbClr val="000000"/>
                </a:solidFill>
                <a:latin typeface="Calibri Light"/>
              </a:rPr>
              <a:t>bulunabilir</a:t>
            </a:r>
            <a:r>
              <a:rPr lang="en-US" sz="4400" b="0" strike="noStrike" spc="-1" dirty="0">
                <a:solidFill>
                  <a:srgbClr val="000000"/>
                </a:solidFill>
                <a:latin typeface="Calibri Light"/>
              </a:rPr>
              <a:t>?</a:t>
            </a:r>
          </a:p>
        </p:txBody>
      </p:sp>
      <p:sp>
        <p:nvSpPr>
          <p:cNvPr id="681" name="TextBox 680"/>
          <p:cNvSpPr txBox="1"/>
          <p:nvPr/>
        </p:nvSpPr>
        <p:spPr>
          <a:xfrm>
            <a:off x="506896" y="2862470"/>
            <a:ext cx="10846784" cy="3514210"/>
          </a:xfrm>
          <a:prstGeom prst="rect">
            <a:avLst/>
          </a:prstGeom>
          <a:noFill/>
          <a:ln w="0">
            <a:noFill/>
          </a:ln>
        </p:spPr>
        <p:txBody>
          <a:bodyPr>
            <a:normAutofit/>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İzleme</a:t>
            </a:r>
            <a:r>
              <a:rPr lang="en-US" sz="2400" b="0" strike="noStrike" spc="-1" dirty="0">
                <a:solidFill>
                  <a:srgbClr val="000000"/>
                </a:solidFill>
                <a:latin typeface="Calibri"/>
              </a:rPr>
              <a:t> (Daha </a:t>
            </a:r>
            <a:r>
              <a:rPr lang="en-US" sz="2400" b="0" strike="noStrike" spc="-1" dirty="0" err="1">
                <a:solidFill>
                  <a:srgbClr val="000000"/>
                </a:solidFill>
                <a:latin typeface="Calibri"/>
              </a:rPr>
              <a:t>ayrıntılı</a:t>
            </a:r>
            <a:r>
              <a:rPr lang="en-US" sz="2400" b="0" strike="noStrike" spc="-1" dirty="0">
                <a:solidFill>
                  <a:srgbClr val="000000"/>
                </a:solidFill>
                <a:latin typeface="Calibri"/>
              </a:rPr>
              <a:t> </a:t>
            </a:r>
            <a:r>
              <a:rPr lang="en-US" sz="2400" b="0" strike="noStrike" spc="-1" dirty="0" err="1">
                <a:solidFill>
                  <a:srgbClr val="000000"/>
                </a:solidFill>
                <a:latin typeface="Calibri"/>
              </a:rPr>
              <a:t>açıklama</a:t>
            </a:r>
            <a:r>
              <a:rPr lang="en-US" sz="24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Anliza</a:t>
            </a:r>
            <a:r>
              <a:rPr lang="en-US" sz="2400" b="0" strike="noStrike" spc="-1" dirty="0">
                <a:solidFill>
                  <a:srgbClr val="000000"/>
                </a:solidFill>
                <a:latin typeface="Calibri"/>
              </a:rPr>
              <a:t> (Daha </a:t>
            </a:r>
            <a:r>
              <a:rPr lang="en-US" sz="2400" b="0" strike="noStrike" spc="-1" dirty="0" err="1">
                <a:solidFill>
                  <a:srgbClr val="000000"/>
                </a:solidFill>
                <a:latin typeface="Calibri"/>
              </a:rPr>
              <a:t>ayrıntılı</a:t>
            </a:r>
            <a:r>
              <a:rPr lang="en-US" sz="2400" b="0" strike="noStrike" spc="-1" dirty="0">
                <a:solidFill>
                  <a:srgbClr val="000000"/>
                </a:solidFill>
                <a:latin typeface="Calibri"/>
              </a:rPr>
              <a:t> </a:t>
            </a:r>
            <a:r>
              <a:rPr lang="en-US" sz="2400" b="0" strike="noStrike" spc="-1" dirty="0" err="1">
                <a:solidFill>
                  <a:srgbClr val="000000"/>
                </a:solidFill>
                <a:latin typeface="Calibri"/>
              </a:rPr>
              <a:t>açıklama</a:t>
            </a:r>
            <a:r>
              <a:rPr lang="en-US" sz="24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Araştırma</a:t>
            </a:r>
            <a:r>
              <a:rPr lang="en-US" sz="2400" b="0" strike="noStrike" spc="-1" dirty="0">
                <a:solidFill>
                  <a:srgbClr val="000000"/>
                </a:solidFill>
                <a:latin typeface="Calibri"/>
              </a:rPr>
              <a:t> (</a:t>
            </a:r>
            <a:r>
              <a:rPr lang="en-US" sz="2400" b="0" strike="noStrike" spc="-1" dirty="0" err="1">
                <a:solidFill>
                  <a:srgbClr val="000000"/>
                </a:solidFill>
                <a:latin typeface="Calibri"/>
              </a:rPr>
              <a:t>Aşağıda</a:t>
            </a:r>
            <a:r>
              <a:rPr lang="en-US" sz="2400" b="0" strike="noStrike" spc="-1" dirty="0">
                <a:solidFill>
                  <a:srgbClr val="000000"/>
                </a:solidFill>
                <a:latin typeface="Calibri"/>
              </a:rPr>
              <a:t> </a:t>
            </a:r>
            <a:r>
              <a:rPr lang="en-US" sz="2400" b="0" strike="noStrike" spc="-1" dirty="0" err="1">
                <a:solidFill>
                  <a:srgbClr val="000000"/>
                </a:solidFill>
                <a:latin typeface="Calibri"/>
              </a:rPr>
              <a:t>açıklama</a:t>
            </a:r>
            <a:r>
              <a:rPr lang="en-US" sz="24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Bilgilendirme</a:t>
            </a:r>
            <a:r>
              <a:rPr lang="en-US" sz="2400" b="0" strike="noStrike" spc="-1" dirty="0">
                <a:solidFill>
                  <a:srgbClr val="000000"/>
                </a:solidFill>
                <a:latin typeface="Calibri"/>
              </a:rPr>
              <a:t>/</a:t>
            </a:r>
            <a:r>
              <a:rPr lang="en-US" sz="2400" b="0" strike="noStrike" spc="-1" dirty="0" err="1">
                <a:solidFill>
                  <a:srgbClr val="000000"/>
                </a:solidFill>
                <a:latin typeface="Calibri"/>
              </a:rPr>
              <a:t>farkındalık</a:t>
            </a:r>
            <a:r>
              <a:rPr lang="en-US" sz="2400" b="0" strike="noStrike" spc="-1" dirty="0">
                <a:solidFill>
                  <a:srgbClr val="000000"/>
                </a:solidFill>
                <a:latin typeface="Calibri"/>
              </a:rPr>
              <a:t>/</a:t>
            </a:r>
            <a:r>
              <a:rPr lang="en-US" sz="2400" b="0" strike="noStrike" spc="-1" dirty="0" err="1">
                <a:solidFill>
                  <a:srgbClr val="000000"/>
                </a:solidFill>
                <a:latin typeface="Calibri"/>
              </a:rPr>
              <a:t>farkındalık</a:t>
            </a:r>
            <a:r>
              <a:rPr lang="en-US" sz="2400" b="0" strike="noStrike" spc="-1" dirty="0">
                <a:solidFill>
                  <a:srgbClr val="000000"/>
                </a:solidFill>
                <a:latin typeface="Calibri"/>
              </a:rPr>
              <a:t> </a:t>
            </a:r>
            <a:r>
              <a:rPr lang="en-US" sz="2400" b="0" strike="noStrike" spc="-1" dirty="0" err="1">
                <a:solidFill>
                  <a:srgbClr val="000000"/>
                </a:solidFill>
                <a:latin typeface="Calibri"/>
              </a:rPr>
              <a:t>yaratma</a:t>
            </a:r>
            <a:r>
              <a:rPr lang="en-US" sz="2400" b="0" strike="noStrike" spc="-1" dirty="0">
                <a:solidFill>
                  <a:srgbClr val="000000"/>
                </a:solidFill>
                <a:latin typeface="Calibri"/>
              </a:rPr>
              <a:t> (</a:t>
            </a:r>
            <a:r>
              <a:rPr lang="en-US" sz="2400" b="0" strike="noStrike" spc="-1" dirty="0" err="1">
                <a:solidFill>
                  <a:srgbClr val="000000"/>
                </a:solidFill>
                <a:latin typeface="Calibri"/>
              </a:rPr>
              <a:t>daha</a:t>
            </a:r>
            <a:r>
              <a:rPr lang="en-US" sz="2400" b="0" strike="noStrike" spc="-1" dirty="0">
                <a:solidFill>
                  <a:srgbClr val="000000"/>
                </a:solidFill>
                <a:latin typeface="Calibri"/>
              </a:rPr>
              <a:t> </a:t>
            </a:r>
            <a:r>
              <a:rPr lang="en-US" sz="2400" b="0" strike="noStrike" spc="-1" dirty="0" err="1">
                <a:solidFill>
                  <a:srgbClr val="000000"/>
                </a:solidFill>
                <a:latin typeface="Calibri"/>
              </a:rPr>
              <a:t>ayrıntılı</a:t>
            </a:r>
            <a:r>
              <a:rPr lang="en-US" sz="2400" b="0" strike="noStrike" spc="-1" dirty="0">
                <a:solidFill>
                  <a:srgbClr val="000000"/>
                </a:solidFill>
                <a:latin typeface="Calibri"/>
              </a:rPr>
              <a:t> </a:t>
            </a:r>
            <a:r>
              <a:rPr lang="en-US" sz="2400" b="0" strike="noStrike" spc="-1" dirty="0" err="1">
                <a:solidFill>
                  <a:srgbClr val="000000"/>
                </a:solidFill>
                <a:latin typeface="Calibri"/>
              </a:rPr>
              <a:t>açıklama</a:t>
            </a:r>
            <a:r>
              <a:rPr lang="en-US" sz="24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Planlama</a:t>
            </a:r>
            <a:r>
              <a:rPr lang="en-US" sz="2400" b="0" strike="noStrike" spc="-1" dirty="0">
                <a:solidFill>
                  <a:srgbClr val="000000"/>
                </a:solidFill>
                <a:latin typeface="Calibri"/>
              </a:rPr>
              <a:t> •</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yardım</a:t>
            </a:r>
            <a:endParaRPr lang="en-US" sz="2400" b="0" strike="noStrike" spc="-1" dirty="0">
              <a:solidFill>
                <a:srgbClr val="000000"/>
              </a:solidFill>
              <a:latin typeface="Calibri"/>
            </a:endParaRPr>
          </a:p>
        </p:txBody>
      </p:sp>
      <p:sp>
        <p:nvSpPr>
          <p:cNvPr id="682"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9217A7D-C1EC-447A-89AB-02A7BDF06F00}" type="slidenum">
              <a:rPr lang="en-US" sz="1200" b="0" strike="noStrike" spc="-1">
                <a:solidFill>
                  <a:srgbClr val="898989"/>
                </a:solidFill>
                <a:latin typeface="Calibri"/>
              </a:rPr>
              <a:t>18</a:t>
            </a:fld>
            <a:endParaRPr lang="en-US" sz="1200" b="0" strike="noStrike" spc="-1">
              <a:solidFill>
                <a:srgbClr val="000000"/>
              </a:solidFill>
              <a:latin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3" name="TextBox 682"/>
          <p:cNvSpPr txBox="1"/>
          <p:nvPr/>
        </p:nvSpPr>
        <p:spPr>
          <a:xfrm>
            <a:off x="616226" y="1292086"/>
            <a:ext cx="10737454" cy="736873"/>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strike="noStrike" spc="-1" dirty="0">
                <a:solidFill>
                  <a:srgbClr val="000000"/>
                </a:solidFill>
                <a:latin typeface="Calibri Light"/>
              </a:rPr>
              <a:t>Sivil </a:t>
            </a:r>
            <a:r>
              <a:rPr lang="en-US" sz="4400" b="0" strike="noStrike" spc="-1" dirty="0" err="1">
                <a:solidFill>
                  <a:srgbClr val="000000"/>
                </a:solidFill>
                <a:latin typeface="Calibri Light"/>
              </a:rPr>
              <a:t>toplum</a:t>
            </a:r>
            <a:r>
              <a:rPr lang="en-US" sz="4400" b="0" strike="noStrike" spc="-1" dirty="0">
                <a:solidFill>
                  <a:srgbClr val="000000"/>
                </a:solidFill>
                <a:latin typeface="Calibri Light"/>
              </a:rPr>
              <a:t> </a:t>
            </a:r>
            <a:r>
              <a:rPr lang="en-US" sz="4400" b="0" strike="noStrike" spc="-1" dirty="0" err="1">
                <a:solidFill>
                  <a:srgbClr val="000000"/>
                </a:solidFill>
                <a:latin typeface="Calibri Light"/>
              </a:rPr>
              <a:t>örgütleri</a:t>
            </a:r>
            <a:r>
              <a:rPr lang="en-US" sz="4400" b="0" strike="noStrike" spc="-1" dirty="0">
                <a:solidFill>
                  <a:srgbClr val="000000"/>
                </a:solidFill>
                <a:latin typeface="Calibri Light"/>
              </a:rPr>
              <a:t> </a:t>
            </a:r>
            <a:r>
              <a:rPr lang="en-US" sz="4400" b="0" strike="noStrike" spc="-1" dirty="0" err="1">
                <a:solidFill>
                  <a:srgbClr val="000000"/>
                </a:solidFill>
                <a:latin typeface="Calibri Light"/>
              </a:rPr>
              <a:t>belediyelere</a:t>
            </a:r>
            <a:r>
              <a:rPr lang="en-US" sz="4400" b="0" strike="noStrike" spc="-1" dirty="0">
                <a:solidFill>
                  <a:srgbClr val="000000"/>
                </a:solidFill>
                <a:latin typeface="Calibri Light"/>
              </a:rPr>
              <a:t> </a:t>
            </a:r>
            <a:r>
              <a:rPr lang="en-US" sz="4400" b="0" strike="noStrike" spc="-1" dirty="0" err="1">
                <a:solidFill>
                  <a:srgbClr val="000000"/>
                </a:solidFill>
                <a:latin typeface="Calibri Light"/>
              </a:rPr>
              <a:t>sermaye</a:t>
            </a:r>
            <a:r>
              <a:rPr lang="en-US" sz="4400" b="0" strike="noStrike" spc="-1" dirty="0">
                <a:solidFill>
                  <a:srgbClr val="000000"/>
                </a:solidFill>
                <a:latin typeface="Calibri Light"/>
              </a:rPr>
              <a:t> </a:t>
            </a:r>
            <a:r>
              <a:rPr lang="en-US" sz="4400" b="0" strike="noStrike" spc="-1" dirty="0" err="1">
                <a:solidFill>
                  <a:srgbClr val="000000"/>
                </a:solidFill>
                <a:latin typeface="Calibri Light"/>
              </a:rPr>
              <a:t>yatırımı</a:t>
            </a:r>
            <a:r>
              <a:rPr lang="en-US" sz="4400" b="0" strike="noStrike" spc="-1" dirty="0">
                <a:solidFill>
                  <a:srgbClr val="000000"/>
                </a:solidFill>
                <a:latin typeface="Calibri Light"/>
              </a:rPr>
              <a:t> </a:t>
            </a:r>
            <a:r>
              <a:rPr lang="en-US" sz="4400" b="0" strike="noStrike" spc="-1" dirty="0" err="1">
                <a:solidFill>
                  <a:srgbClr val="000000"/>
                </a:solidFill>
                <a:latin typeface="Calibri Light"/>
              </a:rPr>
              <a:t>yapabilir</a:t>
            </a:r>
            <a:r>
              <a:rPr lang="en-US" sz="4400" b="0" strike="noStrike" spc="-1" dirty="0">
                <a:solidFill>
                  <a:srgbClr val="000000"/>
                </a:solidFill>
                <a:latin typeface="Calibri Light"/>
              </a:rPr>
              <a:t> mi?</a:t>
            </a:r>
          </a:p>
        </p:txBody>
      </p:sp>
      <p:sp>
        <p:nvSpPr>
          <p:cNvPr id="684" name="TextBox 683"/>
          <p:cNvSpPr txBox="1"/>
          <p:nvPr/>
        </p:nvSpPr>
        <p:spPr>
          <a:xfrm>
            <a:off x="149087" y="2782957"/>
            <a:ext cx="11204593" cy="3593722"/>
          </a:xfrm>
          <a:prstGeom prst="rect">
            <a:avLst/>
          </a:prstGeom>
          <a:noFill/>
          <a:ln w="0">
            <a:noFill/>
          </a:ln>
        </p:spPr>
        <p:txBody>
          <a:bodyPr>
            <a:normAutofit/>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GB" sz="24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dirty="0">
                <a:solidFill>
                  <a:srgbClr val="000000"/>
                </a:solidFill>
                <a:latin typeface="Calibri"/>
              </a:rPr>
              <a:t>Belediyelerin karşılaştığı ikilemlerden biri, STK'ların sahada yatırım yapıp yapamayacağıdır. Cevap evet, ancak bir dizi koşul veya kriterin yerine getirilmesi şartıyla:</a:t>
            </a:r>
            <a:endParaRPr lang="en-US" sz="24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dirty="0">
                <a:solidFill>
                  <a:srgbClr val="000000"/>
                </a:solidFill>
                <a:latin typeface="Calibri"/>
              </a:rPr>
              <a:t>Birincisi: Sivil toplum kuruluşunun yatırım planlaması, ilgili bölge/alanın belediye yatırım planlamasıyla uyumlu olmalıdır.</a:t>
            </a:r>
            <a:endParaRPr lang="en-US" sz="24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2400" b="0" strike="noStrike" spc="-1" dirty="0">
                <a:solidFill>
                  <a:srgbClr val="000000"/>
                </a:solidFill>
                <a:latin typeface="Calibri"/>
              </a:rPr>
              <a:t>İkinci olarak: Açıklayıcı bir not gereklidir: Ne tür bir yatırım, ne kadar süreyle, kim tarafından yönetiliyor, kim tarafından kullanılıyor, herhangi bir finansal gelir var mı?</a:t>
            </a:r>
            <a:endParaRPr lang="en-US" sz="2400" b="0" strike="noStrike" spc="-1" dirty="0">
              <a:solidFill>
                <a:srgbClr val="000000"/>
              </a:solidFill>
              <a:latin typeface="Calibri"/>
            </a:endParaRPr>
          </a:p>
        </p:txBody>
      </p:sp>
      <p:sp>
        <p:nvSpPr>
          <p:cNvPr id="685"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C349CC7-ACDA-434E-9A66-3204E38A66C0}" type="slidenum">
              <a:rPr lang="en-US" sz="1200" b="0" strike="noStrike" spc="-1">
                <a:solidFill>
                  <a:srgbClr val="898989"/>
                </a:solidFill>
                <a:latin typeface="Calibri"/>
              </a:rPr>
              <a:t>19</a:t>
            </a:fld>
            <a:endParaRPr lang="en-US" sz="1200" b="0" strike="noStrike" spc="-1">
              <a:solidFill>
                <a:srgbClr val="000000"/>
              </a:solidFill>
              <a:latin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 name="TextBox 685"/>
          <p:cNvSpPr txBox="1"/>
          <p:nvPr/>
        </p:nvSpPr>
        <p:spPr>
          <a:xfrm>
            <a:off x="626165" y="1272209"/>
            <a:ext cx="10727515" cy="1242391"/>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strike="noStrike" spc="-1" dirty="0">
                <a:solidFill>
                  <a:srgbClr val="000000"/>
                </a:solidFill>
                <a:latin typeface="Calibri Light"/>
              </a:rPr>
              <a:t>Belediye, </a:t>
            </a:r>
            <a:r>
              <a:rPr lang="en-US" sz="4400" b="0" strike="noStrike" spc="-1" dirty="0" err="1">
                <a:solidFill>
                  <a:srgbClr val="000000"/>
                </a:solidFill>
                <a:latin typeface="Calibri Light"/>
              </a:rPr>
              <a:t>bir</a:t>
            </a:r>
            <a:r>
              <a:rPr lang="en-US" sz="4400" b="0" strike="noStrike" spc="-1" dirty="0">
                <a:solidFill>
                  <a:srgbClr val="000000"/>
                </a:solidFill>
                <a:latin typeface="Calibri Light"/>
              </a:rPr>
              <a:t> STK </a:t>
            </a:r>
            <a:r>
              <a:rPr lang="en-US" sz="4400" b="0" strike="noStrike" spc="-1" dirty="0" err="1">
                <a:solidFill>
                  <a:srgbClr val="000000"/>
                </a:solidFill>
                <a:latin typeface="Calibri Light"/>
              </a:rPr>
              <a:t>ile</a:t>
            </a:r>
            <a:r>
              <a:rPr lang="en-US" sz="4400" b="0" strike="noStrike" spc="-1" dirty="0">
                <a:solidFill>
                  <a:srgbClr val="000000"/>
                </a:solidFill>
                <a:latin typeface="Calibri Light"/>
              </a:rPr>
              <a:t> </a:t>
            </a:r>
            <a:r>
              <a:rPr lang="en-US" sz="4400" b="0" strike="noStrike" spc="-1" dirty="0" err="1">
                <a:solidFill>
                  <a:srgbClr val="000000"/>
                </a:solidFill>
                <a:latin typeface="Calibri Light"/>
              </a:rPr>
              <a:t>veya</a:t>
            </a:r>
            <a:r>
              <a:rPr lang="en-US" sz="4400" b="0" strike="noStrike" spc="-1" dirty="0">
                <a:solidFill>
                  <a:srgbClr val="000000"/>
                </a:solidFill>
                <a:latin typeface="Calibri Light"/>
              </a:rPr>
              <a:t> </a:t>
            </a:r>
            <a:r>
              <a:rPr lang="en-US" sz="4400" b="0" strike="noStrike" spc="-1" dirty="0" err="1">
                <a:solidFill>
                  <a:srgbClr val="000000"/>
                </a:solidFill>
                <a:latin typeface="Calibri Light"/>
              </a:rPr>
              <a:t>tüm</a:t>
            </a:r>
            <a:r>
              <a:rPr lang="en-US" sz="4400" b="0" strike="noStrike" spc="-1" dirty="0">
                <a:solidFill>
                  <a:srgbClr val="000000"/>
                </a:solidFill>
                <a:latin typeface="Calibri Light"/>
              </a:rPr>
              <a:t> </a:t>
            </a:r>
            <a:r>
              <a:rPr lang="en-US" sz="4400" b="0" strike="noStrike" spc="-1" dirty="0" err="1">
                <a:solidFill>
                  <a:srgbClr val="000000"/>
                </a:solidFill>
                <a:latin typeface="Calibri Light"/>
              </a:rPr>
              <a:t>STK'larla</a:t>
            </a:r>
            <a:r>
              <a:rPr lang="en-US" sz="4400" b="0" strike="noStrike" spc="-1" dirty="0">
                <a:solidFill>
                  <a:srgbClr val="000000"/>
                </a:solidFill>
                <a:latin typeface="Calibri Light"/>
              </a:rPr>
              <a:t> </a:t>
            </a:r>
            <a:r>
              <a:rPr lang="en-US" sz="4400" b="0" strike="noStrike" spc="-1" dirty="0" err="1">
                <a:solidFill>
                  <a:srgbClr val="000000"/>
                </a:solidFill>
                <a:latin typeface="Calibri Light"/>
              </a:rPr>
              <a:t>işbirliğini</a:t>
            </a:r>
            <a:r>
              <a:rPr lang="en-US" sz="4400" b="0" strike="noStrike" spc="-1" dirty="0">
                <a:solidFill>
                  <a:srgbClr val="000000"/>
                </a:solidFill>
                <a:latin typeface="Calibri Light"/>
              </a:rPr>
              <a:t> </a:t>
            </a:r>
            <a:r>
              <a:rPr lang="en-US" sz="4400" b="0" strike="noStrike" spc="-1" dirty="0" err="1">
                <a:solidFill>
                  <a:srgbClr val="000000"/>
                </a:solidFill>
                <a:latin typeface="Calibri Light"/>
              </a:rPr>
              <a:t>sonlandırabilir</a:t>
            </a:r>
            <a:r>
              <a:rPr lang="en-US" sz="4400" b="0" strike="noStrike" spc="-1" dirty="0">
                <a:solidFill>
                  <a:srgbClr val="000000"/>
                </a:solidFill>
                <a:latin typeface="Calibri Light"/>
              </a:rPr>
              <a:t> mi?</a:t>
            </a:r>
          </a:p>
        </p:txBody>
      </p:sp>
      <p:sp>
        <p:nvSpPr>
          <p:cNvPr id="687" name="TextBox 686"/>
          <p:cNvSpPr txBox="1"/>
          <p:nvPr/>
        </p:nvSpPr>
        <p:spPr>
          <a:xfrm>
            <a:off x="496957" y="2882348"/>
            <a:ext cx="11062252" cy="3656692"/>
          </a:xfrm>
          <a:prstGeom prst="rect">
            <a:avLst/>
          </a:prstGeom>
          <a:noFill/>
          <a:ln w="0">
            <a:noFill/>
          </a:ln>
        </p:spPr>
        <p:txBody>
          <a:bodyPr>
            <a:normAutofit/>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GB" sz="32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sq-AL" sz="3200" b="0" strike="noStrike" spc="-1" dirty="0">
                <a:solidFill>
                  <a:srgbClr val="000000"/>
                </a:solidFill>
                <a:latin typeface="Calibri"/>
              </a:rPr>
              <a:t>Kesintiye uğratılamayacak iki yönlü bir ilişki yoktur. Ancak STK'larla işbirliği söz konusu olduğunda, belediye-STK işbirliği başlangıçta bu ortaklığın hangi temelde kurulduğuna (kendiliğinden mi, resmi mi yoksa uzaktan mı) bağlıdır. Tüm bunların açıklaması.</a:t>
            </a:r>
            <a:endParaRPr lang="en-US" sz="3200" b="0" strike="noStrike" spc="-1" dirty="0">
              <a:solidFill>
                <a:srgbClr val="000000"/>
              </a:solidFill>
              <a:latin typeface="Calibri"/>
            </a:endParaRPr>
          </a:p>
          <a:p>
            <a:pPr marL="228600" indent="-228600"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dirty="0">
              <a:solidFill>
                <a:srgbClr val="000000"/>
              </a:solidFill>
              <a:latin typeface="Calibri"/>
            </a:endParaRPr>
          </a:p>
        </p:txBody>
      </p:sp>
      <p:sp>
        <p:nvSpPr>
          <p:cNvPr id="688"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535AA9E-3F63-4B3D-A8A3-5D58DED167DD}" type="slidenum">
              <a:rPr lang="en-US" sz="1200" b="0" strike="noStrike" spc="-1">
                <a:solidFill>
                  <a:srgbClr val="898989"/>
                </a:solidFill>
                <a:latin typeface="Calibri"/>
              </a:rPr>
              <a:t>20</a:t>
            </a:fld>
            <a:endParaRPr lang="en-US" sz="1200" b="0" strike="noStrike" spc="-1">
              <a:solidFill>
                <a:srgbClr val="000000"/>
              </a:solidFill>
              <a:latin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9" name="TextBox 688"/>
          <p:cNvSpPr txBox="1"/>
          <p:nvPr/>
        </p:nvSpPr>
        <p:spPr>
          <a:xfrm>
            <a:off x="838080" y="1073426"/>
            <a:ext cx="10515600" cy="1172817"/>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strike="noStrike" spc="-1" dirty="0">
                <a:solidFill>
                  <a:srgbClr val="000000"/>
                </a:solidFill>
                <a:latin typeface="Calibri Light"/>
              </a:rPr>
              <a:t>                               </a:t>
            </a:r>
            <a:r>
              <a:rPr lang="en-US" sz="4400" b="1" strike="noStrike" spc="-1" dirty="0" err="1">
                <a:solidFill>
                  <a:srgbClr val="000000"/>
                </a:solidFill>
                <a:latin typeface="Calibri Light"/>
              </a:rPr>
              <a:t>İkinci</a:t>
            </a:r>
            <a:r>
              <a:rPr lang="en-US" sz="4400" b="1" strike="noStrike" spc="-1" dirty="0">
                <a:solidFill>
                  <a:srgbClr val="000000"/>
                </a:solidFill>
                <a:latin typeface="Calibri Light"/>
              </a:rPr>
              <a:t> </a:t>
            </a:r>
            <a:r>
              <a:rPr lang="en-US" sz="4400" b="1" strike="noStrike" spc="-1" dirty="0" err="1">
                <a:solidFill>
                  <a:srgbClr val="000000"/>
                </a:solidFill>
                <a:latin typeface="Calibri Light"/>
              </a:rPr>
              <a:t>bölüm</a:t>
            </a:r>
            <a:endParaRPr lang="en-US" sz="4400" b="0" strike="noStrike" spc="-1" dirty="0">
              <a:solidFill>
                <a:srgbClr val="000000"/>
              </a:solidFill>
              <a:latin typeface="Calibri Light"/>
            </a:endParaRPr>
          </a:p>
        </p:txBody>
      </p:sp>
      <p:sp>
        <p:nvSpPr>
          <p:cNvPr id="690" name="TextBox 689"/>
          <p:cNvSpPr txBox="1"/>
          <p:nvPr/>
        </p:nvSpPr>
        <p:spPr>
          <a:xfrm>
            <a:off x="496957" y="2246243"/>
            <a:ext cx="10747392" cy="4021106"/>
          </a:xfrm>
          <a:prstGeom prst="rect">
            <a:avLst/>
          </a:prstGeom>
          <a:noFill/>
          <a:ln w="0">
            <a:noFill/>
          </a:ln>
        </p:spPr>
        <p:txBody>
          <a:bodyPr>
            <a:normAutofit/>
          </a:bodyPr>
          <a:lstStyle/>
          <a:p>
            <a:pPr algn="ctr"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6000" b="1" strike="noStrike" spc="-1" dirty="0">
              <a:solidFill>
                <a:srgbClr val="000000"/>
              </a:solidFill>
              <a:latin typeface="Calibri"/>
            </a:endParaRPr>
          </a:p>
          <a:p>
            <a:pPr algn="ctr"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6000" b="1" strike="noStrike" spc="-1" dirty="0">
                <a:solidFill>
                  <a:srgbClr val="000000"/>
                </a:solidFill>
                <a:latin typeface="Calibri"/>
              </a:rPr>
              <a:t>Medya </a:t>
            </a:r>
            <a:r>
              <a:rPr lang="en-US" sz="6000" b="1" strike="noStrike" spc="-1" dirty="0" err="1">
                <a:solidFill>
                  <a:srgbClr val="000000"/>
                </a:solidFill>
                <a:latin typeface="Calibri"/>
              </a:rPr>
              <a:t>ve</a:t>
            </a:r>
            <a:r>
              <a:rPr lang="en-US" sz="6000" b="1" strike="noStrike" spc="-1" dirty="0">
                <a:solidFill>
                  <a:srgbClr val="000000"/>
                </a:solidFill>
                <a:latin typeface="Calibri"/>
              </a:rPr>
              <a:t> </a:t>
            </a:r>
            <a:r>
              <a:rPr lang="en-US" sz="6000" b="1" strike="noStrike" spc="-1" dirty="0" err="1">
                <a:solidFill>
                  <a:srgbClr val="000000"/>
                </a:solidFill>
                <a:latin typeface="Calibri"/>
              </a:rPr>
              <a:t>vatandaşlarla</a:t>
            </a:r>
            <a:r>
              <a:rPr lang="en-US" sz="6000" b="1" strike="noStrike" spc="-1" dirty="0">
                <a:solidFill>
                  <a:srgbClr val="000000"/>
                </a:solidFill>
                <a:latin typeface="Calibri"/>
              </a:rPr>
              <a:t> </a:t>
            </a:r>
            <a:r>
              <a:rPr lang="en-US" sz="6000" b="1" strike="noStrike" spc="-1" dirty="0" err="1">
                <a:solidFill>
                  <a:srgbClr val="000000"/>
                </a:solidFill>
                <a:latin typeface="Calibri"/>
              </a:rPr>
              <a:t>iletişim</a:t>
            </a:r>
            <a:r>
              <a:rPr lang="en-US" sz="6000" b="1" strike="noStrike" spc="-1" dirty="0">
                <a:solidFill>
                  <a:srgbClr val="000000"/>
                </a:solidFill>
                <a:latin typeface="Calibri"/>
              </a:rPr>
              <a:t> / </a:t>
            </a:r>
            <a:r>
              <a:rPr lang="en-US" sz="6000" b="1" strike="noStrike" spc="-1" dirty="0" err="1">
                <a:solidFill>
                  <a:srgbClr val="000000"/>
                </a:solidFill>
                <a:latin typeface="Calibri"/>
              </a:rPr>
              <a:t>İzlenecek</a:t>
            </a:r>
            <a:r>
              <a:rPr lang="en-US" sz="6000" b="1" strike="noStrike" spc="-1" dirty="0">
                <a:solidFill>
                  <a:srgbClr val="000000"/>
                </a:solidFill>
                <a:latin typeface="Calibri"/>
              </a:rPr>
              <a:t> </a:t>
            </a:r>
            <a:r>
              <a:rPr lang="en-US" sz="6000" b="1" strike="noStrike" spc="-1" dirty="0" err="1">
                <a:solidFill>
                  <a:srgbClr val="000000"/>
                </a:solidFill>
                <a:latin typeface="Calibri"/>
              </a:rPr>
              <a:t>yaklaşım</a:t>
            </a:r>
            <a:endParaRPr lang="en-US" sz="6000" b="0" strike="noStrike" spc="-1" dirty="0">
              <a:solidFill>
                <a:srgbClr val="000000"/>
              </a:solidFill>
              <a:latin typeface="Calibri"/>
            </a:endParaRPr>
          </a:p>
        </p:txBody>
      </p:sp>
      <p:sp>
        <p:nvSpPr>
          <p:cNvPr id="691"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36FE18A-59AB-4636-8DEF-3BC17E7C87CC}" type="slidenum">
              <a:rPr lang="en-US" sz="1200" b="0" strike="noStrike" spc="-1">
                <a:solidFill>
                  <a:srgbClr val="898989"/>
                </a:solidFill>
                <a:latin typeface="Calibri"/>
              </a:rPr>
              <a:t>21</a:t>
            </a:fld>
            <a:endParaRPr lang="en-US" sz="1200" b="0" strike="noStrike" spc="-1">
              <a:solidFill>
                <a:srgbClr val="000000"/>
              </a:solidFill>
              <a:latin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2" name="TextBox 691"/>
          <p:cNvSpPr txBox="1"/>
          <p:nvPr/>
        </p:nvSpPr>
        <p:spPr>
          <a:xfrm>
            <a:off x="838080" y="703440"/>
            <a:ext cx="10515600" cy="1325520"/>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1" strike="noStrike" spc="-1">
                <a:solidFill>
                  <a:srgbClr val="000000"/>
                </a:solidFill>
                <a:latin typeface="Calibri Light"/>
              </a:rPr>
              <a:t>Resmi iletişim</a:t>
            </a:r>
            <a:endParaRPr lang="en-US" sz="4400" b="0" strike="noStrike" spc="-1">
              <a:solidFill>
                <a:srgbClr val="000000"/>
              </a:solidFill>
              <a:latin typeface="Calibri Light"/>
            </a:endParaRPr>
          </a:p>
        </p:txBody>
      </p:sp>
      <p:sp>
        <p:nvSpPr>
          <p:cNvPr id="693" name="TextBox 692"/>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Teorik</a:t>
            </a:r>
            <a:r>
              <a:rPr lang="en-US" sz="2400" b="0" strike="noStrike" spc="-1" dirty="0">
                <a:solidFill>
                  <a:srgbClr val="000000"/>
                </a:solidFill>
                <a:latin typeface="Calibri"/>
              </a:rPr>
              <a:t> </a:t>
            </a:r>
            <a:r>
              <a:rPr lang="en-US" sz="2400" b="0" strike="noStrike" spc="-1" dirty="0" err="1">
                <a:solidFill>
                  <a:srgbClr val="000000"/>
                </a:solidFill>
                <a:latin typeface="Calibri"/>
              </a:rPr>
              <a:t>anlamda</a:t>
            </a:r>
            <a:r>
              <a:rPr lang="en-US" sz="2400" b="0" strike="noStrike" spc="-1" dirty="0">
                <a:solidFill>
                  <a:srgbClr val="000000"/>
                </a:solidFill>
                <a:latin typeface="Calibri"/>
              </a:rPr>
              <a:t> </a:t>
            </a:r>
            <a:r>
              <a:rPr lang="en-US" sz="2400" b="0" strike="noStrike" spc="-1" dirty="0" err="1">
                <a:solidFill>
                  <a:srgbClr val="000000"/>
                </a:solidFill>
                <a:latin typeface="Calibri"/>
              </a:rPr>
              <a:t>iletişim</a:t>
            </a:r>
            <a:r>
              <a:rPr lang="en-US" sz="2400" b="0" strike="noStrike" spc="-1" dirty="0">
                <a:solidFill>
                  <a:srgbClr val="000000"/>
                </a:solidFill>
                <a:latin typeface="Calibri"/>
              </a:rPr>
              <a:t>, </a:t>
            </a:r>
            <a:r>
              <a:rPr lang="en-US" sz="2400" b="0" strike="noStrike" spc="-1" dirty="0" err="1">
                <a:solidFill>
                  <a:srgbClr val="000000"/>
                </a:solidFill>
                <a:latin typeface="Calibri"/>
              </a:rPr>
              <a:t>bir</a:t>
            </a:r>
            <a:r>
              <a:rPr lang="en-US" sz="2400" b="0" strike="noStrike" spc="-1" dirty="0">
                <a:solidFill>
                  <a:srgbClr val="000000"/>
                </a:solidFill>
                <a:latin typeface="Calibri"/>
              </a:rPr>
              <a:t> </a:t>
            </a:r>
            <a:r>
              <a:rPr lang="en-US" sz="2400" b="0" strike="noStrike" spc="-1" dirty="0" err="1">
                <a:solidFill>
                  <a:srgbClr val="000000"/>
                </a:solidFill>
                <a:latin typeface="Calibri"/>
              </a:rPr>
              <a:t>başka</a:t>
            </a:r>
            <a:r>
              <a:rPr lang="en-US" sz="2400" b="0" strike="noStrike" spc="-1" dirty="0">
                <a:solidFill>
                  <a:srgbClr val="000000"/>
                </a:solidFill>
                <a:latin typeface="Calibri"/>
              </a:rPr>
              <a:t> </a:t>
            </a:r>
            <a:r>
              <a:rPr lang="en-US" sz="2400" b="0" strike="noStrike" spc="-1" dirty="0" err="1">
                <a:solidFill>
                  <a:srgbClr val="000000"/>
                </a:solidFill>
                <a:latin typeface="Calibri"/>
              </a:rPr>
              <a:t>kişinin</a:t>
            </a:r>
            <a:r>
              <a:rPr lang="en-US" sz="2400" b="0" strike="noStrike" spc="-1" dirty="0">
                <a:solidFill>
                  <a:srgbClr val="000000"/>
                </a:solidFill>
                <a:latin typeface="Calibri"/>
              </a:rPr>
              <a:t> </a:t>
            </a:r>
            <a:r>
              <a:rPr lang="en-US" sz="2400" b="0" strike="noStrike" spc="-1" dirty="0" err="1">
                <a:solidFill>
                  <a:srgbClr val="000000"/>
                </a:solidFill>
                <a:latin typeface="Calibri"/>
              </a:rPr>
              <a:t>veya</a:t>
            </a:r>
            <a:r>
              <a:rPr lang="en-US" sz="2400" b="0" strike="noStrike" spc="-1" dirty="0">
                <a:solidFill>
                  <a:srgbClr val="000000"/>
                </a:solidFill>
                <a:latin typeface="Calibri"/>
              </a:rPr>
              <a:t> </a:t>
            </a:r>
            <a:r>
              <a:rPr lang="en-US" sz="2400" b="0" strike="noStrike" spc="-1" dirty="0" err="1">
                <a:solidFill>
                  <a:srgbClr val="000000"/>
                </a:solidFill>
                <a:latin typeface="Calibri"/>
              </a:rPr>
              <a:t>tarafların</a:t>
            </a:r>
            <a:r>
              <a:rPr lang="en-US" sz="2400" b="0" strike="noStrike" spc="-1" dirty="0">
                <a:solidFill>
                  <a:srgbClr val="000000"/>
                </a:solidFill>
                <a:latin typeface="Calibri"/>
              </a:rPr>
              <a:t> </a:t>
            </a:r>
            <a:r>
              <a:rPr lang="en-US" sz="2400" b="0" strike="noStrike" spc="-1" dirty="0" err="1">
                <a:solidFill>
                  <a:srgbClr val="000000"/>
                </a:solidFill>
                <a:latin typeface="Calibri"/>
              </a:rPr>
              <a:t>görüşünün</a:t>
            </a:r>
            <a:r>
              <a:rPr lang="en-US" sz="2400" b="0" strike="noStrike" spc="-1" dirty="0">
                <a:solidFill>
                  <a:srgbClr val="000000"/>
                </a:solidFill>
                <a:latin typeface="Calibri"/>
              </a:rPr>
              <a:t> </a:t>
            </a:r>
            <a:r>
              <a:rPr lang="en-US" sz="2400" b="0" strike="noStrike" spc="-1" dirty="0" err="1">
                <a:solidFill>
                  <a:srgbClr val="000000"/>
                </a:solidFill>
                <a:latin typeface="Calibri"/>
              </a:rPr>
              <a:t>veya</a:t>
            </a:r>
            <a:r>
              <a:rPr lang="en-US" sz="2400" b="0" strike="noStrike" spc="-1" dirty="0">
                <a:solidFill>
                  <a:srgbClr val="000000"/>
                </a:solidFill>
                <a:latin typeface="Calibri"/>
              </a:rPr>
              <a:t> </a:t>
            </a:r>
            <a:r>
              <a:rPr lang="en-US" sz="2400" b="0" strike="noStrike" spc="-1" dirty="0" err="1">
                <a:solidFill>
                  <a:srgbClr val="000000"/>
                </a:solidFill>
                <a:latin typeface="Calibri"/>
              </a:rPr>
              <a:t>kararının</a:t>
            </a:r>
            <a:r>
              <a:rPr lang="en-US" sz="2400" b="0" strike="noStrike" spc="-1" dirty="0">
                <a:solidFill>
                  <a:srgbClr val="000000"/>
                </a:solidFill>
                <a:latin typeface="Calibri"/>
              </a:rPr>
              <a:t> </a:t>
            </a:r>
            <a:r>
              <a:rPr lang="en-US" sz="2400" b="0" strike="noStrike" spc="-1" dirty="0" err="1">
                <a:solidFill>
                  <a:srgbClr val="000000"/>
                </a:solidFill>
                <a:latin typeface="Calibri"/>
              </a:rPr>
              <a:t>dile</a:t>
            </a:r>
            <a:r>
              <a:rPr lang="en-US" sz="2400" b="0" strike="noStrike" spc="-1" dirty="0">
                <a:solidFill>
                  <a:srgbClr val="000000"/>
                </a:solidFill>
                <a:latin typeface="Calibri"/>
              </a:rPr>
              <a:t> </a:t>
            </a:r>
            <a:r>
              <a:rPr lang="en-US" sz="2400" b="0" strike="noStrike" spc="-1" dirty="0" err="1">
                <a:solidFill>
                  <a:srgbClr val="000000"/>
                </a:solidFill>
                <a:latin typeface="Calibri"/>
              </a:rPr>
              <a:t>getirilmesi</a:t>
            </a:r>
            <a:r>
              <a:rPr lang="en-US" sz="2400" b="0" strike="noStrike" spc="-1" dirty="0">
                <a:solidFill>
                  <a:srgbClr val="000000"/>
                </a:solidFill>
                <a:latin typeface="Calibri"/>
              </a:rPr>
              <a:t> </a:t>
            </a:r>
            <a:r>
              <a:rPr lang="en-US" sz="2400" b="0" strike="noStrike" spc="-1" dirty="0" err="1">
                <a:solidFill>
                  <a:srgbClr val="000000"/>
                </a:solidFill>
                <a:latin typeface="Calibri"/>
              </a:rPr>
              <a:t>veya</a:t>
            </a:r>
            <a:r>
              <a:rPr lang="en-US" sz="2400" b="0" strike="noStrike" spc="-1" dirty="0">
                <a:solidFill>
                  <a:srgbClr val="000000"/>
                </a:solidFill>
                <a:latin typeface="Calibri"/>
              </a:rPr>
              <a:t> </a:t>
            </a:r>
            <a:r>
              <a:rPr lang="en-US" sz="2400" b="0" strike="noStrike" spc="-1" dirty="0" err="1">
                <a:solidFill>
                  <a:srgbClr val="000000"/>
                </a:solidFill>
                <a:latin typeface="Calibri"/>
              </a:rPr>
              <a:t>yansıtılmasıdır</a:t>
            </a:r>
            <a:r>
              <a:rPr lang="en-US" sz="2400" b="0" strike="noStrike" spc="-1" dirty="0">
                <a:solidFill>
                  <a:srgbClr val="000000"/>
                </a:solidFill>
                <a:latin typeface="Calibri"/>
              </a:rPr>
              <a:t>.   </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Ancak</a:t>
            </a:r>
            <a:r>
              <a:rPr lang="en-US" sz="2400" b="0" strike="noStrike" spc="-1" dirty="0">
                <a:solidFill>
                  <a:srgbClr val="000000"/>
                </a:solidFill>
                <a:latin typeface="Calibri"/>
              </a:rPr>
              <a:t> </a:t>
            </a:r>
            <a:r>
              <a:rPr lang="en-US" sz="2400" b="0" strike="noStrike" spc="-1" dirty="0" err="1">
                <a:solidFill>
                  <a:srgbClr val="000000"/>
                </a:solidFill>
                <a:latin typeface="Calibri"/>
              </a:rPr>
              <a:t>iletişim</a:t>
            </a:r>
            <a:r>
              <a:rPr lang="en-US" sz="2400" b="0" strike="noStrike" spc="-1" dirty="0">
                <a:solidFill>
                  <a:srgbClr val="000000"/>
                </a:solidFill>
                <a:latin typeface="Calibri"/>
              </a:rPr>
              <a:t> </a:t>
            </a:r>
            <a:r>
              <a:rPr lang="en-US" sz="2400" b="0" strike="noStrike" spc="-1" dirty="0" err="1">
                <a:solidFill>
                  <a:srgbClr val="000000"/>
                </a:solidFill>
                <a:latin typeface="Calibri"/>
              </a:rPr>
              <a:t>biçimleri</a:t>
            </a:r>
            <a:r>
              <a:rPr lang="en-US" sz="2400" b="0" strike="noStrike" spc="-1" dirty="0">
                <a:solidFill>
                  <a:srgbClr val="000000"/>
                </a:solidFill>
                <a:latin typeface="Calibri"/>
              </a:rPr>
              <a:t> </a:t>
            </a:r>
            <a:r>
              <a:rPr lang="en-US" sz="2400" b="0" strike="noStrike" spc="-1" dirty="0" err="1">
                <a:solidFill>
                  <a:srgbClr val="000000"/>
                </a:solidFill>
                <a:latin typeface="Calibri"/>
              </a:rPr>
              <a:t>farklıdır</a:t>
            </a:r>
            <a:r>
              <a:rPr lang="en-US" sz="2400" b="0" strike="noStrike" spc="-1" dirty="0">
                <a:solidFill>
                  <a:srgbClr val="000000"/>
                </a:solidFill>
                <a:latin typeface="Calibri"/>
              </a:rPr>
              <a:t>: </a:t>
            </a:r>
            <a:r>
              <a:rPr lang="en-US" sz="2400" b="0" strike="noStrike" spc="-1" dirty="0" err="1">
                <a:solidFill>
                  <a:srgbClr val="000000"/>
                </a:solidFill>
                <a:latin typeface="Calibri"/>
              </a:rPr>
              <a:t>iletişim</a:t>
            </a:r>
            <a:r>
              <a:rPr lang="en-US" sz="2400" b="0" strike="noStrike" spc="-1" dirty="0">
                <a:solidFill>
                  <a:srgbClr val="000000"/>
                </a:solidFill>
                <a:latin typeface="Calibri"/>
              </a:rPr>
              <a:t> </a:t>
            </a:r>
            <a:r>
              <a:rPr lang="en-US" sz="2400" b="0" strike="noStrike" spc="-1" dirty="0" err="1">
                <a:solidFill>
                  <a:srgbClr val="000000"/>
                </a:solidFill>
                <a:latin typeface="Calibri"/>
              </a:rPr>
              <a:t>reklamlar</a:t>
            </a:r>
            <a:r>
              <a:rPr lang="en-US" sz="2400" b="0" strike="noStrike" spc="-1" dirty="0">
                <a:solidFill>
                  <a:srgbClr val="000000"/>
                </a:solidFill>
                <a:latin typeface="Calibri"/>
              </a:rPr>
              <a:t>, </a:t>
            </a:r>
            <a:r>
              <a:rPr lang="en-US" sz="2400" b="0" strike="noStrike" spc="-1" dirty="0" err="1">
                <a:solidFill>
                  <a:srgbClr val="000000"/>
                </a:solidFill>
                <a:latin typeface="Calibri"/>
              </a:rPr>
              <a:t>gazeteler</a:t>
            </a:r>
            <a:r>
              <a:rPr lang="en-US" sz="2400" b="0" strike="noStrike" spc="-1" dirty="0">
                <a:solidFill>
                  <a:srgbClr val="000000"/>
                </a:solidFill>
                <a:latin typeface="Calibri"/>
              </a:rPr>
              <a:t>, </a:t>
            </a:r>
            <a:r>
              <a:rPr lang="en-US" sz="2400" b="0" strike="noStrike" spc="-1" dirty="0" err="1">
                <a:solidFill>
                  <a:srgbClr val="000000"/>
                </a:solidFill>
                <a:latin typeface="Calibri"/>
              </a:rPr>
              <a:t>televizyon</a:t>
            </a:r>
            <a:r>
              <a:rPr lang="en-US" sz="2400" b="0" strike="noStrike" spc="-1" dirty="0">
                <a:solidFill>
                  <a:srgbClr val="000000"/>
                </a:solidFill>
                <a:latin typeface="Calibri"/>
              </a:rPr>
              <a:t>, e-</a:t>
            </a:r>
            <a:r>
              <a:rPr lang="en-US" sz="2400" b="0" strike="noStrike" spc="-1" dirty="0" err="1">
                <a:solidFill>
                  <a:srgbClr val="000000"/>
                </a:solidFill>
                <a:latin typeface="Calibri"/>
              </a:rPr>
              <a:t>posta</a:t>
            </a:r>
            <a:r>
              <a:rPr lang="en-US" sz="2400" b="0" strike="noStrike" spc="-1" dirty="0">
                <a:solidFill>
                  <a:srgbClr val="000000"/>
                </a:solidFill>
                <a:latin typeface="Calibri"/>
              </a:rPr>
              <a:t>, </a:t>
            </a:r>
            <a:r>
              <a:rPr lang="en-US" sz="2400" b="0" strike="noStrike" spc="-1" dirty="0" err="1">
                <a:solidFill>
                  <a:srgbClr val="000000"/>
                </a:solidFill>
                <a:latin typeface="Calibri"/>
              </a:rPr>
              <a:t>ilan</a:t>
            </a:r>
            <a:r>
              <a:rPr lang="en-US" sz="2400" b="0" strike="noStrike" spc="-1" dirty="0">
                <a:solidFill>
                  <a:srgbClr val="000000"/>
                </a:solidFill>
                <a:latin typeface="Calibri"/>
              </a:rPr>
              <a:t> </a:t>
            </a:r>
            <a:r>
              <a:rPr lang="en-US" sz="2400" b="0" strike="noStrike" spc="-1" dirty="0" err="1">
                <a:solidFill>
                  <a:srgbClr val="000000"/>
                </a:solidFill>
                <a:latin typeface="Calibri"/>
              </a:rPr>
              <a:t>panoları</a:t>
            </a:r>
            <a:r>
              <a:rPr lang="en-US" sz="2400" b="0" strike="noStrike" spc="-1" dirty="0">
                <a:solidFill>
                  <a:srgbClr val="000000"/>
                </a:solidFill>
                <a:latin typeface="Calibri"/>
              </a:rPr>
              <a:t>, </a:t>
            </a:r>
            <a:r>
              <a:rPr lang="en-US" sz="2400" b="0" strike="noStrike" spc="-1" dirty="0" err="1">
                <a:solidFill>
                  <a:srgbClr val="000000"/>
                </a:solidFill>
                <a:latin typeface="Calibri"/>
              </a:rPr>
              <a:t>broşürler</a:t>
            </a:r>
            <a:r>
              <a:rPr lang="en-US" sz="2400" b="0" strike="noStrike" spc="-1" dirty="0">
                <a:solidFill>
                  <a:srgbClr val="000000"/>
                </a:solidFill>
                <a:latin typeface="Calibri"/>
              </a:rPr>
              <a:t>, </a:t>
            </a:r>
            <a:r>
              <a:rPr lang="en-US" sz="2400" b="0" strike="noStrike" spc="-1" dirty="0" err="1">
                <a:solidFill>
                  <a:srgbClr val="000000"/>
                </a:solidFill>
                <a:latin typeface="Calibri"/>
              </a:rPr>
              <a:t>kitaplar</a:t>
            </a:r>
            <a:r>
              <a:rPr lang="en-US" sz="2400" b="0" strike="noStrike" spc="-1" dirty="0">
                <a:solidFill>
                  <a:srgbClr val="000000"/>
                </a:solidFill>
                <a:latin typeface="Calibri"/>
              </a:rPr>
              <a:t>, </a:t>
            </a:r>
            <a:r>
              <a:rPr lang="en-US" sz="2400" b="0" strike="noStrike" spc="-1" dirty="0" err="1">
                <a:solidFill>
                  <a:srgbClr val="000000"/>
                </a:solidFill>
                <a:latin typeface="Calibri"/>
              </a:rPr>
              <a:t>radyo</a:t>
            </a:r>
            <a:r>
              <a:rPr lang="en-US" sz="2400" b="0" strike="noStrike" spc="-1" dirty="0">
                <a:solidFill>
                  <a:srgbClr val="000000"/>
                </a:solidFill>
                <a:latin typeface="Calibri"/>
              </a:rPr>
              <a:t> </a:t>
            </a:r>
            <a:r>
              <a:rPr lang="en-US" sz="2400" b="0" strike="noStrike" spc="-1" dirty="0" err="1">
                <a:solidFill>
                  <a:srgbClr val="000000"/>
                </a:solidFill>
                <a:latin typeface="Calibri"/>
              </a:rPr>
              <a:t>aracılığıyla</a:t>
            </a:r>
            <a:r>
              <a:rPr lang="en-US" sz="2400" b="0" strike="noStrike" spc="-1" dirty="0">
                <a:solidFill>
                  <a:srgbClr val="000000"/>
                </a:solidFill>
                <a:latin typeface="Calibri"/>
              </a:rPr>
              <a:t> </a:t>
            </a:r>
            <a:r>
              <a:rPr lang="en-US" sz="2400" b="0" strike="noStrike" spc="-1" dirty="0" err="1">
                <a:solidFill>
                  <a:srgbClr val="000000"/>
                </a:solidFill>
                <a:latin typeface="Calibri"/>
              </a:rPr>
              <a:t>yapılabilir</a:t>
            </a:r>
            <a:r>
              <a:rPr lang="en-US" sz="2400" b="0" strike="noStrike" spc="-1" dirty="0">
                <a:solidFill>
                  <a:srgbClr val="000000"/>
                </a:solidFill>
                <a:latin typeface="Calibri"/>
              </a:rPr>
              <a:t>.  </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a:solidFill>
                  <a:srgbClr val="000000"/>
                </a:solidFill>
                <a:latin typeface="Calibri"/>
              </a:rPr>
              <a:t>   </a:t>
            </a:r>
            <a:r>
              <a:rPr lang="en-US" sz="2400" b="0" strike="noStrike" spc="-1" dirty="0" err="1">
                <a:solidFill>
                  <a:srgbClr val="000000"/>
                </a:solidFill>
                <a:latin typeface="Calibri"/>
              </a:rPr>
              <a:t>Ancak</a:t>
            </a:r>
            <a:r>
              <a:rPr lang="en-US" sz="2400" b="0" strike="noStrike" spc="-1" dirty="0">
                <a:solidFill>
                  <a:srgbClr val="000000"/>
                </a:solidFill>
                <a:latin typeface="Calibri"/>
              </a:rPr>
              <a:t> </a:t>
            </a:r>
            <a:r>
              <a:rPr lang="en-US" sz="2400" b="0" strike="noStrike" spc="-1" dirty="0" err="1">
                <a:solidFill>
                  <a:srgbClr val="000000"/>
                </a:solidFill>
                <a:latin typeface="Calibri"/>
              </a:rPr>
              <a:t>insanların</a:t>
            </a:r>
            <a:r>
              <a:rPr lang="en-US" sz="2400" b="0" strike="noStrike" spc="-1" dirty="0">
                <a:solidFill>
                  <a:srgbClr val="000000"/>
                </a:solidFill>
                <a:latin typeface="Calibri"/>
              </a:rPr>
              <a:t> </a:t>
            </a:r>
            <a:r>
              <a:rPr lang="en-US" sz="2400" b="0" strike="noStrike" spc="-1" dirty="0" err="1">
                <a:solidFill>
                  <a:srgbClr val="000000"/>
                </a:solidFill>
                <a:latin typeface="Calibri"/>
              </a:rPr>
              <a:t>bir</a:t>
            </a:r>
            <a:r>
              <a:rPr lang="en-US" sz="2400" b="0" strike="noStrike" spc="-1" dirty="0">
                <a:solidFill>
                  <a:srgbClr val="000000"/>
                </a:solidFill>
                <a:latin typeface="Calibri"/>
              </a:rPr>
              <a:t> </a:t>
            </a:r>
            <a:r>
              <a:rPr lang="en-US" sz="2400" b="0" strike="noStrike" spc="-1" dirty="0" err="1">
                <a:solidFill>
                  <a:srgbClr val="000000"/>
                </a:solidFill>
                <a:latin typeface="Calibri"/>
              </a:rPr>
              <a:t>olguyu</a:t>
            </a:r>
            <a:r>
              <a:rPr lang="en-US" sz="2400" b="0" strike="noStrike" spc="-1" dirty="0">
                <a:solidFill>
                  <a:srgbClr val="000000"/>
                </a:solidFill>
                <a:latin typeface="Calibri"/>
              </a:rPr>
              <a:t> </a:t>
            </a:r>
            <a:r>
              <a:rPr lang="en-US" sz="2400" b="0" strike="noStrike" spc="-1" dirty="0" err="1">
                <a:solidFill>
                  <a:srgbClr val="000000"/>
                </a:solidFill>
                <a:latin typeface="Calibri"/>
              </a:rPr>
              <a:t>farklı</a:t>
            </a:r>
            <a:r>
              <a:rPr lang="en-US" sz="2400" b="0" strike="noStrike" spc="-1" dirty="0">
                <a:solidFill>
                  <a:srgbClr val="000000"/>
                </a:solidFill>
                <a:latin typeface="Calibri"/>
              </a:rPr>
              <a:t> </a:t>
            </a:r>
            <a:r>
              <a:rPr lang="en-US" sz="2400" b="0" strike="noStrike" spc="-1" dirty="0" err="1">
                <a:solidFill>
                  <a:srgbClr val="000000"/>
                </a:solidFill>
                <a:latin typeface="Calibri"/>
              </a:rPr>
              <a:t>şekillerde</a:t>
            </a:r>
            <a:r>
              <a:rPr lang="en-US" sz="2400" b="0" strike="noStrike" spc="-1" dirty="0">
                <a:solidFill>
                  <a:srgbClr val="000000"/>
                </a:solidFill>
                <a:latin typeface="Calibri"/>
              </a:rPr>
              <a:t> </a:t>
            </a:r>
            <a:r>
              <a:rPr lang="en-US" sz="2400" b="0" strike="noStrike" spc="-1" dirty="0" err="1">
                <a:solidFill>
                  <a:srgbClr val="000000"/>
                </a:solidFill>
                <a:latin typeface="Calibri"/>
              </a:rPr>
              <a:t>anladığı</a:t>
            </a:r>
            <a:r>
              <a:rPr lang="en-US" sz="2400" b="0" strike="noStrike" spc="-1" dirty="0">
                <a:solidFill>
                  <a:srgbClr val="000000"/>
                </a:solidFill>
                <a:latin typeface="Calibri"/>
              </a:rPr>
              <a:t>, </a:t>
            </a:r>
            <a:r>
              <a:rPr lang="en-US" sz="2400" b="0" strike="noStrike" spc="-1" dirty="0" err="1">
                <a:solidFill>
                  <a:srgbClr val="000000"/>
                </a:solidFill>
                <a:latin typeface="Calibri"/>
              </a:rPr>
              <a:t>tanımladığı</a:t>
            </a:r>
            <a:r>
              <a:rPr lang="en-US" sz="2400" b="0" strike="noStrike" spc="-1" dirty="0">
                <a:solidFill>
                  <a:srgbClr val="000000"/>
                </a:solidFill>
                <a:latin typeface="Calibri"/>
              </a:rPr>
              <a:t> </a:t>
            </a:r>
            <a:r>
              <a:rPr lang="en-US" sz="2400" b="0" strike="noStrike" spc="-1" dirty="0" err="1">
                <a:solidFill>
                  <a:srgbClr val="000000"/>
                </a:solidFill>
                <a:latin typeface="Calibri"/>
              </a:rPr>
              <a:t>veya</a:t>
            </a:r>
            <a:r>
              <a:rPr lang="en-US" sz="2400" b="0" strike="noStrike" spc="-1" dirty="0">
                <a:solidFill>
                  <a:srgbClr val="000000"/>
                </a:solidFill>
                <a:latin typeface="Calibri"/>
              </a:rPr>
              <a:t> </a:t>
            </a:r>
            <a:r>
              <a:rPr lang="en-US" sz="2400" b="0" strike="noStrike" spc="-1" dirty="0" err="1">
                <a:solidFill>
                  <a:srgbClr val="000000"/>
                </a:solidFill>
                <a:latin typeface="Calibri"/>
              </a:rPr>
              <a:t>yorumladığı</a:t>
            </a:r>
            <a:r>
              <a:rPr lang="en-US" sz="2400" b="0" strike="noStrike" spc="-1" dirty="0">
                <a:solidFill>
                  <a:srgbClr val="000000"/>
                </a:solidFill>
                <a:latin typeface="Calibri"/>
              </a:rPr>
              <a:t> </a:t>
            </a:r>
            <a:r>
              <a:rPr lang="en-US" sz="2400" b="0" strike="noStrike" spc="-1" dirty="0" err="1">
                <a:solidFill>
                  <a:srgbClr val="000000"/>
                </a:solidFill>
                <a:latin typeface="Calibri"/>
              </a:rPr>
              <a:t>durumlar</a:t>
            </a:r>
            <a:r>
              <a:rPr lang="en-US" sz="2400" b="0" strike="noStrike" spc="-1" dirty="0">
                <a:solidFill>
                  <a:srgbClr val="000000"/>
                </a:solidFill>
                <a:latin typeface="Calibri"/>
              </a:rPr>
              <a:t> </a:t>
            </a:r>
            <a:r>
              <a:rPr lang="en-US" sz="2400" b="0" strike="noStrike" spc="-1" dirty="0" err="1">
                <a:solidFill>
                  <a:srgbClr val="000000"/>
                </a:solidFill>
                <a:latin typeface="Calibri"/>
              </a:rPr>
              <a:t>sıkça</a:t>
            </a:r>
            <a:r>
              <a:rPr lang="en-US" sz="2400" b="0" strike="noStrike" spc="-1" dirty="0">
                <a:solidFill>
                  <a:srgbClr val="000000"/>
                </a:solidFill>
                <a:latin typeface="Calibri"/>
              </a:rPr>
              <a:t> </a:t>
            </a:r>
            <a:r>
              <a:rPr lang="en-US" sz="2400" b="0" strike="noStrike" spc="-1" dirty="0" err="1">
                <a:solidFill>
                  <a:srgbClr val="000000"/>
                </a:solidFill>
                <a:latin typeface="Calibri"/>
              </a:rPr>
              <a:t>yaşanır</a:t>
            </a:r>
            <a:r>
              <a:rPr lang="en-US" sz="24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İşte</a:t>
            </a:r>
            <a:r>
              <a:rPr lang="en-US" sz="2400" b="0" strike="noStrike" spc="-1" dirty="0">
                <a:solidFill>
                  <a:srgbClr val="000000"/>
                </a:solidFill>
                <a:latin typeface="Calibri"/>
              </a:rPr>
              <a:t> </a:t>
            </a:r>
            <a:r>
              <a:rPr lang="en-US" sz="2400" b="0" strike="noStrike" spc="-1" dirty="0" err="1">
                <a:solidFill>
                  <a:srgbClr val="000000"/>
                </a:solidFill>
                <a:latin typeface="Calibri"/>
              </a:rPr>
              <a:t>bir</a:t>
            </a:r>
            <a:r>
              <a:rPr lang="en-US" sz="2400" b="0" strike="noStrike" spc="-1" dirty="0">
                <a:solidFill>
                  <a:srgbClr val="000000"/>
                </a:solidFill>
                <a:latin typeface="Calibri"/>
              </a:rPr>
              <a:t> </a:t>
            </a:r>
            <a:r>
              <a:rPr lang="en-US" sz="2400" b="0" strike="noStrike" spc="-1" dirty="0" err="1">
                <a:solidFill>
                  <a:srgbClr val="000000"/>
                </a:solidFill>
                <a:latin typeface="Calibri"/>
              </a:rPr>
              <a:t>örnek</a:t>
            </a:r>
            <a:r>
              <a:rPr lang="en-US" sz="24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dirty="0">
              <a:solidFill>
                <a:srgbClr val="000000"/>
              </a:solidFill>
              <a:latin typeface="Calibri"/>
            </a:endParaRPr>
          </a:p>
        </p:txBody>
      </p:sp>
      <p:sp>
        <p:nvSpPr>
          <p:cNvPr id="694"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68A7C7F-CB76-4F68-A708-F7335A31CFAF}" type="slidenum">
              <a:rPr lang="en-US" sz="1200" b="0" strike="noStrike" spc="-1">
                <a:solidFill>
                  <a:srgbClr val="898989"/>
                </a:solidFill>
                <a:latin typeface="Calibri"/>
              </a:rPr>
              <a:t>22</a:t>
            </a:fld>
            <a:endParaRPr lang="en-US" sz="1200" b="0" strike="noStrike" spc="-1">
              <a:solidFill>
                <a:srgbClr val="000000"/>
              </a:solidFill>
              <a:latin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5" name="TextBox 694"/>
          <p:cNvSpPr txBox="1"/>
          <p:nvPr/>
        </p:nvSpPr>
        <p:spPr>
          <a:xfrm>
            <a:off x="838080" y="703440"/>
            <a:ext cx="10515600" cy="1325520"/>
          </a:xfrm>
          <a:prstGeom prst="rect">
            <a:avLst/>
          </a:prstGeom>
          <a:noFill/>
          <a:ln w="0">
            <a:noFill/>
          </a:ln>
        </p:spPr>
        <p:txBody>
          <a:bodyPr lIns="90000" tIns="46800" rIns="90000" bIns="46800" anchor="ctr">
            <a:noAutofit/>
          </a:bodyPr>
          <a:lstStyle/>
          <a:p>
            <a:pPr algn="l" rtl="0"/>
            <a:endParaRPr lang="en-US" sz="4400" b="0" strike="noStrike" spc="-1">
              <a:solidFill>
                <a:srgbClr val="000000"/>
              </a:solidFill>
              <a:latin typeface="Calibri Light"/>
            </a:endParaRPr>
          </a:p>
        </p:txBody>
      </p:sp>
      <p:pic>
        <p:nvPicPr>
          <p:cNvPr id="696" name="Content Placeholder 1"/>
          <p:cNvPicPr/>
          <p:nvPr/>
        </p:nvPicPr>
        <p:blipFill>
          <a:blip r:embed="rId2"/>
          <a:stretch/>
        </p:blipFill>
        <p:spPr>
          <a:xfrm>
            <a:off x="582480" y="914400"/>
            <a:ext cx="10771200" cy="5943600"/>
          </a:xfrm>
          <a:prstGeom prst="rect">
            <a:avLst/>
          </a:prstGeom>
          <a:ln w="0">
            <a:noFill/>
          </a:ln>
        </p:spPr>
      </p:pic>
      <p:sp>
        <p:nvSpPr>
          <p:cNvPr id="697"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44697EB8-C4B9-4285-8853-FE26FC7DA460}" type="slidenum">
              <a:rPr lang="en-US" sz="1200" b="0" strike="noStrike" spc="-1">
                <a:solidFill>
                  <a:srgbClr val="898989"/>
                </a:solidFill>
                <a:latin typeface="Calibri"/>
              </a:rPr>
              <a:t>23</a:t>
            </a:fld>
            <a:endParaRPr lang="en-US" sz="1200" b="0" strike="noStrike" spc="-1">
              <a:solidFill>
                <a:srgbClr val="000000"/>
              </a:solidFill>
              <a:latin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8" name="TextBox 697"/>
          <p:cNvSpPr txBox="1"/>
          <p:nvPr/>
        </p:nvSpPr>
        <p:spPr>
          <a:xfrm>
            <a:off x="838080" y="703440"/>
            <a:ext cx="10515600" cy="1325520"/>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1" strike="noStrike" spc="-1">
                <a:solidFill>
                  <a:srgbClr val="000000"/>
                </a:solidFill>
                <a:latin typeface="Calibri Light"/>
              </a:rPr>
              <a:t>İletişimde önemli adımlar</a:t>
            </a:r>
            <a:endParaRPr lang="en-US" sz="4400" b="0" strike="noStrike" spc="-1">
              <a:solidFill>
                <a:srgbClr val="000000"/>
              </a:solidFill>
              <a:latin typeface="Calibri Light"/>
            </a:endParaRPr>
          </a:p>
        </p:txBody>
      </p:sp>
      <p:sp>
        <p:nvSpPr>
          <p:cNvPr id="699" name="TextBox 698"/>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Etkili</a:t>
            </a:r>
            <a:r>
              <a:rPr lang="en-US" sz="2400" b="0" strike="noStrike" spc="-1" dirty="0">
                <a:solidFill>
                  <a:srgbClr val="000000"/>
                </a:solidFill>
                <a:latin typeface="Calibri"/>
              </a:rPr>
              <a:t> </a:t>
            </a:r>
            <a:r>
              <a:rPr lang="en-US" sz="2400" b="0" strike="noStrike" spc="-1" dirty="0" err="1">
                <a:solidFill>
                  <a:srgbClr val="000000"/>
                </a:solidFill>
                <a:latin typeface="Calibri"/>
              </a:rPr>
              <a:t>dış</a:t>
            </a:r>
            <a:r>
              <a:rPr lang="en-US" sz="2400" b="0" strike="noStrike" spc="-1" dirty="0">
                <a:solidFill>
                  <a:srgbClr val="000000"/>
                </a:solidFill>
                <a:latin typeface="Calibri"/>
              </a:rPr>
              <a:t> </a:t>
            </a:r>
            <a:r>
              <a:rPr lang="en-US" sz="2400" b="0" strike="noStrike" spc="-1" dirty="0" err="1">
                <a:solidFill>
                  <a:srgbClr val="000000"/>
                </a:solidFill>
                <a:latin typeface="Calibri"/>
              </a:rPr>
              <a:t>iletişimin</a:t>
            </a:r>
            <a:r>
              <a:rPr lang="en-US" sz="2400" b="0" strike="noStrike" spc="-1" dirty="0">
                <a:solidFill>
                  <a:srgbClr val="000000"/>
                </a:solidFill>
                <a:latin typeface="Calibri"/>
              </a:rPr>
              <a:t> </a:t>
            </a:r>
            <a:r>
              <a:rPr lang="en-US" sz="2400" b="0" strike="noStrike" spc="-1" dirty="0" err="1">
                <a:solidFill>
                  <a:srgbClr val="000000"/>
                </a:solidFill>
                <a:latin typeface="Calibri"/>
              </a:rPr>
              <a:t>temel</a:t>
            </a:r>
            <a:r>
              <a:rPr lang="en-US" sz="2400" b="0" strike="noStrike" spc="-1" dirty="0">
                <a:solidFill>
                  <a:srgbClr val="000000"/>
                </a:solidFill>
                <a:latin typeface="Calibri"/>
              </a:rPr>
              <a:t> </a:t>
            </a:r>
            <a:r>
              <a:rPr lang="en-US" sz="2400" b="0" strike="noStrike" spc="-1" dirty="0" err="1">
                <a:solidFill>
                  <a:srgbClr val="000000"/>
                </a:solidFill>
                <a:latin typeface="Calibri"/>
              </a:rPr>
              <a:t>adımı</a:t>
            </a:r>
            <a:r>
              <a:rPr lang="en-US" sz="2400" b="0" strike="noStrike" spc="-1" dirty="0">
                <a:solidFill>
                  <a:srgbClr val="000000"/>
                </a:solidFill>
                <a:latin typeface="Calibri"/>
              </a:rPr>
              <a:t>, </a:t>
            </a:r>
            <a:r>
              <a:rPr lang="en-US" sz="2400" b="0" strike="noStrike" spc="-1" dirty="0" err="1">
                <a:solidFill>
                  <a:srgbClr val="000000"/>
                </a:solidFill>
                <a:latin typeface="Calibri"/>
              </a:rPr>
              <a:t>iç</a:t>
            </a:r>
            <a:r>
              <a:rPr lang="en-US" sz="2400" b="0" strike="noStrike" spc="-1" dirty="0">
                <a:solidFill>
                  <a:srgbClr val="000000"/>
                </a:solidFill>
                <a:latin typeface="Calibri"/>
              </a:rPr>
              <a:t> </a:t>
            </a:r>
            <a:r>
              <a:rPr lang="en-US" sz="2400" b="0" strike="noStrike" spc="-1" dirty="0" err="1">
                <a:solidFill>
                  <a:srgbClr val="000000"/>
                </a:solidFill>
                <a:latin typeface="Calibri"/>
              </a:rPr>
              <a:t>iletişime</a:t>
            </a:r>
            <a:r>
              <a:rPr lang="en-US" sz="2400" b="0" strike="noStrike" spc="-1" dirty="0">
                <a:solidFill>
                  <a:srgbClr val="000000"/>
                </a:solidFill>
                <a:latin typeface="Calibri"/>
              </a:rPr>
              <a:t> </a:t>
            </a:r>
            <a:r>
              <a:rPr lang="en-US" sz="2400" b="0" strike="noStrike" spc="-1" dirty="0" err="1">
                <a:solidFill>
                  <a:srgbClr val="000000"/>
                </a:solidFill>
                <a:latin typeface="Calibri"/>
              </a:rPr>
              <a:t>sahip</a:t>
            </a:r>
            <a:r>
              <a:rPr lang="en-US" sz="2400" b="0" strike="noStrike" spc="-1" dirty="0">
                <a:solidFill>
                  <a:srgbClr val="000000"/>
                </a:solidFill>
                <a:latin typeface="Calibri"/>
              </a:rPr>
              <a:t> </a:t>
            </a:r>
            <a:r>
              <a:rPr lang="en-US" sz="2400" b="0" strike="noStrike" spc="-1" dirty="0" err="1">
                <a:solidFill>
                  <a:srgbClr val="000000"/>
                </a:solidFill>
                <a:latin typeface="Calibri"/>
              </a:rPr>
              <a:t>olmaktır</a:t>
            </a:r>
            <a:r>
              <a:rPr lang="en-US" sz="24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Kurum</a:t>
            </a:r>
            <a:r>
              <a:rPr lang="en-US" sz="2400" b="0" strike="noStrike" spc="-1" dirty="0">
                <a:solidFill>
                  <a:srgbClr val="000000"/>
                </a:solidFill>
                <a:latin typeface="Calibri"/>
              </a:rPr>
              <a:t> </a:t>
            </a:r>
            <a:r>
              <a:rPr lang="en-US" sz="2400" b="0" strike="noStrike" spc="-1" dirty="0" err="1">
                <a:solidFill>
                  <a:srgbClr val="000000"/>
                </a:solidFill>
                <a:latin typeface="Calibri"/>
              </a:rPr>
              <a:t>içi</a:t>
            </a:r>
            <a:r>
              <a:rPr lang="en-US" sz="2400" b="0" strike="noStrike" spc="-1" dirty="0">
                <a:solidFill>
                  <a:srgbClr val="000000"/>
                </a:solidFill>
                <a:latin typeface="Calibri"/>
              </a:rPr>
              <a:t> </a:t>
            </a:r>
            <a:r>
              <a:rPr lang="en-US" sz="2400" b="0" strike="noStrike" spc="-1" dirty="0" err="1">
                <a:solidFill>
                  <a:srgbClr val="000000"/>
                </a:solidFill>
                <a:latin typeface="Calibri"/>
              </a:rPr>
              <a:t>iletişim</a:t>
            </a:r>
            <a:r>
              <a:rPr lang="en-US" sz="2400" b="0" strike="noStrike" spc="-1" dirty="0">
                <a:solidFill>
                  <a:srgbClr val="000000"/>
                </a:solidFill>
                <a:latin typeface="Calibri"/>
              </a:rPr>
              <a:t> ne </a:t>
            </a:r>
            <a:r>
              <a:rPr lang="en-US" sz="2400" b="0" strike="noStrike" spc="-1" dirty="0" err="1">
                <a:solidFill>
                  <a:srgbClr val="000000"/>
                </a:solidFill>
                <a:latin typeface="Calibri"/>
              </a:rPr>
              <a:t>anlama</a:t>
            </a:r>
            <a:r>
              <a:rPr lang="en-US" sz="2400" b="0" strike="noStrike" spc="-1" dirty="0">
                <a:solidFill>
                  <a:srgbClr val="000000"/>
                </a:solidFill>
                <a:latin typeface="Calibri"/>
              </a:rPr>
              <a:t> </a:t>
            </a:r>
            <a:r>
              <a:rPr lang="en-US" sz="2400" b="0" strike="noStrike" spc="-1" dirty="0" err="1">
                <a:solidFill>
                  <a:srgbClr val="000000"/>
                </a:solidFill>
                <a:latin typeface="Calibri"/>
              </a:rPr>
              <a:t>gelir</a:t>
            </a:r>
            <a:r>
              <a:rPr lang="en-US" sz="2400" b="0" strike="noStrike" spc="-1" dirty="0">
                <a:solidFill>
                  <a:srgbClr val="000000"/>
                </a:solidFill>
                <a:latin typeface="Calibri"/>
              </a:rPr>
              <a:t> </a:t>
            </a:r>
            <a:r>
              <a:rPr lang="en-US" sz="2400" b="0" strike="noStrike" spc="-1" dirty="0" err="1">
                <a:solidFill>
                  <a:srgbClr val="000000"/>
                </a:solidFill>
                <a:latin typeface="Calibri"/>
              </a:rPr>
              <a:t>ve</a:t>
            </a:r>
            <a:r>
              <a:rPr lang="en-US" sz="2400" b="0" strike="noStrike" spc="-1" dirty="0">
                <a:solidFill>
                  <a:srgbClr val="000000"/>
                </a:solidFill>
                <a:latin typeface="Calibri"/>
              </a:rPr>
              <a:t> </a:t>
            </a:r>
            <a:r>
              <a:rPr lang="en-US" sz="2400" b="0" strike="noStrike" spc="-1" dirty="0" err="1">
                <a:solidFill>
                  <a:srgbClr val="000000"/>
                </a:solidFill>
                <a:latin typeface="Calibri"/>
              </a:rPr>
              <a:t>neleri</a:t>
            </a:r>
            <a:r>
              <a:rPr lang="en-US" sz="2400" b="0" strike="noStrike" spc="-1" dirty="0">
                <a:solidFill>
                  <a:srgbClr val="000000"/>
                </a:solidFill>
                <a:latin typeface="Calibri"/>
              </a:rPr>
              <a:t> </a:t>
            </a:r>
            <a:r>
              <a:rPr lang="en-US" sz="2400" b="0" strike="noStrike" spc="-1" dirty="0" err="1">
                <a:solidFill>
                  <a:srgbClr val="000000"/>
                </a:solidFill>
                <a:latin typeface="Calibri"/>
              </a:rPr>
              <a:t>içerir</a:t>
            </a:r>
            <a:r>
              <a:rPr lang="en-US" sz="24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Öncelikle</a:t>
            </a:r>
            <a:r>
              <a:rPr lang="en-US" sz="2400" b="0" strike="noStrike" spc="-1" dirty="0">
                <a:solidFill>
                  <a:srgbClr val="000000"/>
                </a:solidFill>
                <a:latin typeface="Calibri"/>
              </a:rPr>
              <a:t>, </a:t>
            </a:r>
            <a:r>
              <a:rPr lang="en-US" sz="2400" b="0" strike="noStrike" spc="-1" dirty="0" err="1">
                <a:solidFill>
                  <a:srgbClr val="000000"/>
                </a:solidFill>
                <a:latin typeface="Calibri"/>
              </a:rPr>
              <a:t>bu</a:t>
            </a:r>
            <a:r>
              <a:rPr lang="en-US" sz="2400" b="0" strike="noStrike" spc="-1" dirty="0">
                <a:solidFill>
                  <a:srgbClr val="000000"/>
                </a:solidFill>
                <a:latin typeface="Calibri"/>
              </a:rPr>
              <a:t> durum </a:t>
            </a:r>
            <a:r>
              <a:rPr lang="en-US" sz="2400" b="0" strike="noStrike" spc="-1" dirty="0" err="1">
                <a:solidFill>
                  <a:srgbClr val="000000"/>
                </a:solidFill>
                <a:latin typeface="Calibri"/>
              </a:rPr>
              <a:t>sektör</a:t>
            </a:r>
            <a:r>
              <a:rPr lang="en-US" sz="2400" b="0" strike="noStrike" spc="-1" dirty="0">
                <a:solidFill>
                  <a:srgbClr val="000000"/>
                </a:solidFill>
                <a:latin typeface="Calibri"/>
              </a:rPr>
              <a:t> </a:t>
            </a:r>
            <a:r>
              <a:rPr lang="en-US" sz="2400" b="0" strike="noStrike" spc="-1" dirty="0" err="1">
                <a:solidFill>
                  <a:srgbClr val="000000"/>
                </a:solidFill>
                <a:latin typeface="Calibri"/>
              </a:rPr>
              <a:t>içi</a:t>
            </a:r>
            <a:r>
              <a:rPr lang="en-US" sz="2400" b="0" strike="noStrike" spc="-1" dirty="0">
                <a:solidFill>
                  <a:srgbClr val="000000"/>
                </a:solidFill>
                <a:latin typeface="Calibri"/>
              </a:rPr>
              <a:t> </a:t>
            </a:r>
            <a:r>
              <a:rPr lang="en-US" sz="2400" b="0" strike="noStrike" spc="-1" dirty="0" err="1">
                <a:solidFill>
                  <a:srgbClr val="000000"/>
                </a:solidFill>
                <a:latin typeface="Calibri"/>
              </a:rPr>
              <a:t>ve</a:t>
            </a:r>
            <a:r>
              <a:rPr lang="en-US" sz="2400" b="0" strike="noStrike" spc="-1" dirty="0">
                <a:solidFill>
                  <a:srgbClr val="000000"/>
                </a:solidFill>
                <a:latin typeface="Calibri"/>
              </a:rPr>
              <a:t> </a:t>
            </a:r>
            <a:r>
              <a:rPr lang="en-US" sz="2400" b="0" strike="noStrike" spc="-1" dirty="0" err="1">
                <a:solidFill>
                  <a:srgbClr val="000000"/>
                </a:solidFill>
                <a:latin typeface="Calibri"/>
              </a:rPr>
              <a:t>ardından</a:t>
            </a:r>
            <a:r>
              <a:rPr lang="en-US" sz="2400" b="0" strike="noStrike" spc="-1" dirty="0">
                <a:solidFill>
                  <a:srgbClr val="000000"/>
                </a:solidFill>
                <a:latin typeface="Calibri"/>
              </a:rPr>
              <a:t> </a:t>
            </a:r>
            <a:r>
              <a:rPr lang="en-US" sz="2400" b="0" strike="noStrike" spc="-1" dirty="0" err="1">
                <a:solidFill>
                  <a:srgbClr val="000000"/>
                </a:solidFill>
                <a:latin typeface="Calibri"/>
              </a:rPr>
              <a:t>sektörler</a:t>
            </a:r>
            <a:r>
              <a:rPr lang="en-US" sz="2400" b="0" strike="noStrike" spc="-1" dirty="0">
                <a:solidFill>
                  <a:srgbClr val="000000"/>
                </a:solidFill>
                <a:latin typeface="Calibri"/>
              </a:rPr>
              <a:t> </a:t>
            </a:r>
            <a:r>
              <a:rPr lang="en-US" sz="2400" b="0" strike="noStrike" spc="-1" dirty="0" err="1">
                <a:solidFill>
                  <a:srgbClr val="000000"/>
                </a:solidFill>
                <a:latin typeface="Calibri"/>
              </a:rPr>
              <a:t>arası</a:t>
            </a:r>
            <a:r>
              <a:rPr lang="en-US" sz="2400" b="0" strike="noStrike" spc="-1" dirty="0">
                <a:solidFill>
                  <a:srgbClr val="000000"/>
                </a:solidFill>
                <a:latin typeface="Calibri"/>
              </a:rPr>
              <a:t> </a:t>
            </a:r>
            <a:r>
              <a:rPr lang="en-US" sz="2400" b="0" strike="noStrike" spc="-1" dirty="0" err="1">
                <a:solidFill>
                  <a:srgbClr val="000000"/>
                </a:solidFill>
                <a:latin typeface="Calibri"/>
              </a:rPr>
              <a:t>iletişimi</a:t>
            </a:r>
            <a:r>
              <a:rPr lang="en-US" sz="2400" b="0" strike="noStrike" spc="-1" dirty="0">
                <a:solidFill>
                  <a:srgbClr val="000000"/>
                </a:solidFill>
                <a:latin typeface="Calibri"/>
              </a:rPr>
              <a:t> </a:t>
            </a:r>
            <a:r>
              <a:rPr lang="en-US" sz="2400" b="0" strike="noStrike" spc="-1" dirty="0" err="1">
                <a:solidFill>
                  <a:srgbClr val="000000"/>
                </a:solidFill>
                <a:latin typeface="Calibri"/>
              </a:rPr>
              <a:t>kapsar</a:t>
            </a:r>
            <a:r>
              <a:rPr lang="en-US" sz="2400" b="0" strike="noStrike" spc="-1" dirty="0">
                <a:solidFill>
                  <a:srgbClr val="000000"/>
                </a:solidFill>
                <a:latin typeface="Calibri"/>
              </a:rPr>
              <a:t>. </a:t>
            </a:r>
            <a:r>
              <a:rPr lang="en-US" sz="2400" b="0" strike="noStrike" spc="-1" dirty="0" err="1">
                <a:solidFill>
                  <a:srgbClr val="000000"/>
                </a:solidFill>
                <a:latin typeface="Calibri"/>
              </a:rPr>
              <a:t>Örneğin</a:t>
            </a:r>
            <a:r>
              <a:rPr lang="en-US" sz="2400" b="0" strike="noStrike" spc="-1" dirty="0">
                <a:solidFill>
                  <a:srgbClr val="000000"/>
                </a:solidFill>
                <a:latin typeface="Calibri"/>
              </a:rPr>
              <a:t>, </a:t>
            </a:r>
            <a:r>
              <a:rPr lang="en-US" sz="2400" b="0" strike="noStrike" spc="-1" dirty="0" err="1">
                <a:solidFill>
                  <a:srgbClr val="000000"/>
                </a:solidFill>
                <a:latin typeface="Calibri"/>
              </a:rPr>
              <a:t>eğitim</a:t>
            </a:r>
            <a:r>
              <a:rPr lang="en-US" sz="2400" b="0" strike="noStrike" spc="-1" dirty="0">
                <a:solidFill>
                  <a:srgbClr val="000000"/>
                </a:solidFill>
                <a:latin typeface="Calibri"/>
              </a:rPr>
              <a:t> </a:t>
            </a:r>
            <a:r>
              <a:rPr lang="en-US" sz="2400" b="0" strike="noStrike" spc="-1" dirty="0" err="1">
                <a:solidFill>
                  <a:srgbClr val="000000"/>
                </a:solidFill>
                <a:latin typeface="Calibri"/>
              </a:rPr>
              <a:t>müdürlüğü</a:t>
            </a:r>
            <a:r>
              <a:rPr lang="en-US" sz="2400" b="0" strike="noStrike" spc="-1" dirty="0">
                <a:solidFill>
                  <a:srgbClr val="000000"/>
                </a:solidFill>
                <a:latin typeface="Calibri"/>
              </a:rPr>
              <a:t> </a:t>
            </a:r>
            <a:r>
              <a:rPr lang="en-US" sz="2400" b="0" strike="noStrike" spc="-1" dirty="0" err="1">
                <a:solidFill>
                  <a:srgbClr val="000000"/>
                </a:solidFill>
                <a:latin typeface="Calibri"/>
              </a:rPr>
              <a:t>bünyesinde</a:t>
            </a:r>
            <a:r>
              <a:rPr lang="en-US" sz="2400" b="0" strike="noStrike" spc="-1" dirty="0">
                <a:solidFill>
                  <a:srgbClr val="000000"/>
                </a:solidFill>
                <a:latin typeface="Calibri"/>
              </a:rPr>
              <a:t> </a:t>
            </a:r>
            <a:r>
              <a:rPr lang="en-US" sz="2400" b="0" strike="noStrike" spc="-1" dirty="0" err="1">
                <a:solidFill>
                  <a:srgbClr val="000000"/>
                </a:solidFill>
                <a:latin typeface="Calibri"/>
              </a:rPr>
              <a:t>belirli</a:t>
            </a:r>
            <a:r>
              <a:rPr lang="en-US" sz="2400" b="0" strike="noStrike" spc="-1" dirty="0">
                <a:solidFill>
                  <a:srgbClr val="000000"/>
                </a:solidFill>
                <a:latin typeface="Calibri"/>
              </a:rPr>
              <a:t> </a:t>
            </a:r>
            <a:r>
              <a:rPr lang="en-US" sz="2400" b="0" strike="noStrike" spc="-1" dirty="0" err="1">
                <a:solidFill>
                  <a:srgbClr val="000000"/>
                </a:solidFill>
                <a:latin typeface="Calibri"/>
              </a:rPr>
              <a:t>sorumluluklara</a:t>
            </a:r>
            <a:r>
              <a:rPr lang="en-US" sz="2400" b="0" strike="noStrike" spc="-1" dirty="0">
                <a:solidFill>
                  <a:srgbClr val="000000"/>
                </a:solidFill>
                <a:latin typeface="Calibri"/>
              </a:rPr>
              <a:t> </a:t>
            </a:r>
            <a:r>
              <a:rPr lang="en-US" sz="2400" b="0" strike="noStrike" spc="-1" dirty="0" err="1">
                <a:solidFill>
                  <a:srgbClr val="000000"/>
                </a:solidFill>
                <a:latin typeface="Calibri"/>
              </a:rPr>
              <a:t>sahip</a:t>
            </a:r>
            <a:r>
              <a:rPr lang="en-US" sz="2400" b="0" strike="noStrike" spc="-1" dirty="0">
                <a:solidFill>
                  <a:srgbClr val="000000"/>
                </a:solidFill>
                <a:latin typeface="Calibri"/>
              </a:rPr>
              <a:t> </a:t>
            </a:r>
            <a:r>
              <a:rPr lang="en-US" sz="2400" b="0" strike="noStrike" spc="-1" dirty="0" err="1">
                <a:solidFill>
                  <a:srgbClr val="000000"/>
                </a:solidFill>
                <a:latin typeface="Calibri"/>
              </a:rPr>
              <a:t>sektörler</a:t>
            </a:r>
            <a:r>
              <a:rPr lang="en-US" sz="2400" b="0" strike="noStrike" spc="-1" dirty="0">
                <a:solidFill>
                  <a:srgbClr val="000000"/>
                </a:solidFill>
                <a:latin typeface="Calibri"/>
              </a:rPr>
              <a:t> </a:t>
            </a:r>
            <a:r>
              <a:rPr lang="en-US" sz="2400" b="0" strike="noStrike" spc="-1" dirty="0" err="1">
                <a:solidFill>
                  <a:srgbClr val="000000"/>
                </a:solidFill>
                <a:latin typeface="Calibri"/>
              </a:rPr>
              <a:t>vardır</a:t>
            </a:r>
            <a:r>
              <a:rPr lang="en-US" sz="2400" b="0" strike="noStrike" spc="-1" dirty="0">
                <a:solidFill>
                  <a:srgbClr val="000000"/>
                </a:solidFill>
                <a:latin typeface="Calibri"/>
              </a:rPr>
              <a:t> </a:t>
            </a:r>
            <a:r>
              <a:rPr lang="en-US" sz="2400" b="0" strike="noStrike" spc="-1" dirty="0" err="1">
                <a:solidFill>
                  <a:srgbClr val="000000"/>
                </a:solidFill>
                <a:latin typeface="Calibri"/>
              </a:rPr>
              <a:t>ve</a:t>
            </a:r>
            <a:r>
              <a:rPr lang="en-US" sz="2400" b="0" strike="noStrike" spc="-1" dirty="0">
                <a:solidFill>
                  <a:srgbClr val="000000"/>
                </a:solidFill>
                <a:latin typeface="Calibri"/>
              </a:rPr>
              <a:t> </a:t>
            </a:r>
            <a:r>
              <a:rPr lang="en-US" sz="2400" b="0" strike="noStrike" spc="-1" dirty="0" err="1">
                <a:solidFill>
                  <a:srgbClr val="000000"/>
                </a:solidFill>
                <a:latin typeface="Calibri"/>
              </a:rPr>
              <a:t>bu</a:t>
            </a:r>
            <a:r>
              <a:rPr lang="en-US" sz="2400" b="0" strike="noStrike" spc="-1" dirty="0">
                <a:solidFill>
                  <a:srgbClr val="000000"/>
                </a:solidFill>
                <a:latin typeface="Calibri"/>
              </a:rPr>
              <a:t> </a:t>
            </a:r>
            <a:r>
              <a:rPr lang="en-US" sz="2400" b="0" strike="noStrike" spc="-1" dirty="0" err="1">
                <a:solidFill>
                  <a:srgbClr val="000000"/>
                </a:solidFill>
                <a:latin typeface="Calibri"/>
              </a:rPr>
              <a:t>sektörler</a:t>
            </a:r>
            <a:r>
              <a:rPr lang="en-US" sz="2400" b="0" strike="noStrike" spc="-1" dirty="0">
                <a:solidFill>
                  <a:srgbClr val="000000"/>
                </a:solidFill>
                <a:latin typeface="Calibri"/>
              </a:rPr>
              <a:t> </a:t>
            </a:r>
            <a:r>
              <a:rPr lang="en-US" sz="2400" b="0" strike="noStrike" spc="-1" dirty="0" err="1">
                <a:solidFill>
                  <a:srgbClr val="000000"/>
                </a:solidFill>
                <a:latin typeface="Calibri"/>
              </a:rPr>
              <a:t>içindeki</a:t>
            </a:r>
            <a:r>
              <a:rPr lang="en-US" sz="2400" b="0" strike="noStrike" spc="-1" dirty="0">
                <a:solidFill>
                  <a:srgbClr val="000000"/>
                </a:solidFill>
                <a:latin typeface="Calibri"/>
              </a:rPr>
              <a:t> </a:t>
            </a:r>
            <a:r>
              <a:rPr lang="en-US" sz="2400" b="0" strike="noStrike" spc="-1" dirty="0" err="1">
                <a:solidFill>
                  <a:srgbClr val="000000"/>
                </a:solidFill>
                <a:latin typeface="Calibri"/>
              </a:rPr>
              <a:t>iş</a:t>
            </a:r>
            <a:r>
              <a:rPr lang="en-US" sz="2400" b="0" strike="noStrike" spc="-1" dirty="0">
                <a:solidFill>
                  <a:srgbClr val="000000"/>
                </a:solidFill>
                <a:latin typeface="Calibri"/>
              </a:rPr>
              <a:t> </a:t>
            </a:r>
            <a:r>
              <a:rPr lang="en-US" sz="2400" b="0" strike="noStrike" spc="-1" dirty="0" err="1">
                <a:solidFill>
                  <a:srgbClr val="000000"/>
                </a:solidFill>
                <a:latin typeface="Calibri"/>
              </a:rPr>
              <a:t>konularıyla</a:t>
            </a:r>
            <a:r>
              <a:rPr lang="en-US" sz="2400" b="0" strike="noStrike" spc="-1" dirty="0">
                <a:solidFill>
                  <a:srgbClr val="000000"/>
                </a:solidFill>
                <a:latin typeface="Calibri"/>
              </a:rPr>
              <a:t> </a:t>
            </a:r>
            <a:r>
              <a:rPr lang="en-US" sz="2400" b="0" strike="noStrike" spc="-1" dirty="0" err="1">
                <a:solidFill>
                  <a:srgbClr val="000000"/>
                </a:solidFill>
                <a:latin typeface="Calibri"/>
              </a:rPr>
              <a:t>ilgili</a:t>
            </a:r>
            <a:r>
              <a:rPr lang="en-US" sz="2400" b="0" strike="noStrike" spc="-1" dirty="0">
                <a:solidFill>
                  <a:srgbClr val="000000"/>
                </a:solidFill>
                <a:latin typeface="Calibri"/>
              </a:rPr>
              <a:t> </a:t>
            </a:r>
            <a:r>
              <a:rPr lang="en-US" sz="2400" b="0" strike="noStrike" spc="-1" dirty="0" err="1">
                <a:solidFill>
                  <a:srgbClr val="000000"/>
                </a:solidFill>
                <a:latin typeface="Calibri"/>
              </a:rPr>
              <a:t>iletişim</a:t>
            </a:r>
            <a:r>
              <a:rPr lang="en-US" sz="2400" b="0" strike="noStrike" spc="-1" dirty="0">
                <a:solidFill>
                  <a:srgbClr val="000000"/>
                </a:solidFill>
                <a:latin typeface="Calibri"/>
              </a:rPr>
              <a:t> </a:t>
            </a:r>
            <a:r>
              <a:rPr lang="en-US" sz="2400" b="0" strike="noStrike" spc="-1" dirty="0" err="1">
                <a:solidFill>
                  <a:srgbClr val="000000"/>
                </a:solidFill>
                <a:latin typeface="Calibri"/>
              </a:rPr>
              <a:t>günlük</a:t>
            </a:r>
            <a:r>
              <a:rPr lang="en-US" sz="2400" b="0" strike="noStrike" spc="-1" dirty="0">
                <a:solidFill>
                  <a:srgbClr val="000000"/>
                </a:solidFill>
                <a:latin typeface="Calibri"/>
              </a:rPr>
              <a:t> </a:t>
            </a:r>
            <a:r>
              <a:rPr lang="en-US" sz="2400" b="0" strike="noStrike" spc="-1" dirty="0" err="1">
                <a:solidFill>
                  <a:srgbClr val="000000"/>
                </a:solidFill>
                <a:latin typeface="Calibri"/>
              </a:rPr>
              <a:t>olarak</a:t>
            </a:r>
            <a:r>
              <a:rPr lang="en-US" sz="2400" b="0" strike="noStrike" spc="-1" dirty="0">
                <a:solidFill>
                  <a:srgbClr val="000000"/>
                </a:solidFill>
                <a:latin typeface="Calibri"/>
              </a:rPr>
              <a:t> </a:t>
            </a:r>
            <a:r>
              <a:rPr lang="en-US" sz="2400" b="0" strike="noStrike" spc="-1" dirty="0" err="1">
                <a:solidFill>
                  <a:srgbClr val="000000"/>
                </a:solidFill>
                <a:latin typeface="Calibri"/>
              </a:rPr>
              <a:t>gayri</a:t>
            </a:r>
            <a:r>
              <a:rPr lang="en-US" sz="2400" b="0" strike="noStrike" spc="-1" dirty="0">
                <a:solidFill>
                  <a:srgbClr val="000000"/>
                </a:solidFill>
                <a:latin typeface="Calibri"/>
              </a:rPr>
              <a:t> </a:t>
            </a:r>
            <a:r>
              <a:rPr lang="en-US" sz="2400" b="0" strike="noStrike" spc="-1" dirty="0" err="1">
                <a:solidFill>
                  <a:srgbClr val="000000"/>
                </a:solidFill>
                <a:latin typeface="Calibri"/>
              </a:rPr>
              <a:t>resmi</a:t>
            </a:r>
            <a:r>
              <a:rPr lang="en-US" sz="2400" b="0" strike="noStrike" spc="-1" dirty="0">
                <a:solidFill>
                  <a:srgbClr val="000000"/>
                </a:solidFill>
                <a:latin typeface="Calibri"/>
              </a:rPr>
              <a:t> </a:t>
            </a:r>
            <a:r>
              <a:rPr lang="en-US" sz="2400" b="0" strike="noStrike" spc="-1" dirty="0" err="1">
                <a:solidFill>
                  <a:srgbClr val="000000"/>
                </a:solidFill>
                <a:latin typeface="Calibri"/>
              </a:rPr>
              <a:t>bir</a:t>
            </a:r>
            <a:r>
              <a:rPr lang="en-US" sz="2400" b="0" strike="noStrike" spc="-1" dirty="0">
                <a:solidFill>
                  <a:srgbClr val="000000"/>
                </a:solidFill>
                <a:latin typeface="Calibri"/>
              </a:rPr>
              <a:t> </a:t>
            </a:r>
            <a:r>
              <a:rPr lang="en-US" sz="2400" b="0" strike="noStrike" spc="-1" dirty="0" err="1">
                <a:solidFill>
                  <a:srgbClr val="000000"/>
                </a:solidFill>
                <a:latin typeface="Calibri"/>
              </a:rPr>
              <a:t>şekilde</a:t>
            </a:r>
            <a:r>
              <a:rPr lang="en-US" sz="2400" b="0" strike="noStrike" spc="-1" dirty="0">
                <a:solidFill>
                  <a:srgbClr val="000000"/>
                </a:solidFill>
                <a:latin typeface="Calibri"/>
              </a:rPr>
              <a:t> </a:t>
            </a:r>
            <a:r>
              <a:rPr lang="en-US" sz="2400" b="0" strike="noStrike" spc="-1" dirty="0" err="1">
                <a:solidFill>
                  <a:srgbClr val="000000"/>
                </a:solidFill>
                <a:latin typeface="Calibri"/>
              </a:rPr>
              <a:t>yapılmalı</a:t>
            </a:r>
            <a:r>
              <a:rPr lang="en-US" sz="2400" b="0" strike="noStrike" spc="-1" dirty="0">
                <a:solidFill>
                  <a:srgbClr val="000000"/>
                </a:solidFill>
                <a:latin typeface="Calibri"/>
              </a:rPr>
              <a:t> </a:t>
            </a:r>
            <a:r>
              <a:rPr lang="en-US" sz="2400" b="0" strike="noStrike" spc="-1" dirty="0" err="1">
                <a:solidFill>
                  <a:srgbClr val="000000"/>
                </a:solidFill>
                <a:latin typeface="Calibri"/>
              </a:rPr>
              <a:t>ve</a:t>
            </a:r>
            <a:r>
              <a:rPr lang="en-US" sz="2400" b="0" strike="noStrike" spc="-1" dirty="0">
                <a:solidFill>
                  <a:srgbClr val="000000"/>
                </a:solidFill>
                <a:latin typeface="Calibri"/>
              </a:rPr>
              <a:t> </a:t>
            </a:r>
            <a:r>
              <a:rPr lang="en-US" sz="2400" b="0" strike="noStrike" spc="-1" dirty="0" err="1">
                <a:solidFill>
                  <a:srgbClr val="000000"/>
                </a:solidFill>
                <a:latin typeface="Calibri"/>
              </a:rPr>
              <a:t>en</a:t>
            </a:r>
            <a:r>
              <a:rPr lang="en-US" sz="2400" b="0" strike="noStrike" spc="-1" dirty="0">
                <a:solidFill>
                  <a:srgbClr val="000000"/>
                </a:solidFill>
                <a:latin typeface="Calibri"/>
              </a:rPr>
              <a:t> </a:t>
            </a:r>
            <a:r>
              <a:rPr lang="en-US" sz="2400" b="0" strike="noStrike" spc="-1" dirty="0" err="1">
                <a:solidFill>
                  <a:srgbClr val="000000"/>
                </a:solidFill>
                <a:latin typeface="Calibri"/>
              </a:rPr>
              <a:t>az</a:t>
            </a:r>
            <a:r>
              <a:rPr lang="en-US" sz="2400" b="0" strike="noStrike" spc="-1" dirty="0">
                <a:solidFill>
                  <a:srgbClr val="000000"/>
                </a:solidFill>
                <a:latin typeface="Calibri"/>
              </a:rPr>
              <a:t> </a:t>
            </a:r>
            <a:r>
              <a:rPr lang="en-US" sz="2400" b="0" strike="noStrike" spc="-1" dirty="0" err="1">
                <a:solidFill>
                  <a:srgbClr val="000000"/>
                </a:solidFill>
                <a:latin typeface="Calibri"/>
              </a:rPr>
              <a:t>iki</a:t>
            </a:r>
            <a:r>
              <a:rPr lang="en-US" sz="2400" b="0" strike="noStrike" spc="-1" dirty="0">
                <a:solidFill>
                  <a:srgbClr val="000000"/>
                </a:solidFill>
                <a:latin typeface="Calibri"/>
              </a:rPr>
              <a:t> </a:t>
            </a:r>
            <a:r>
              <a:rPr lang="en-US" sz="2400" b="0" strike="noStrike" spc="-1" dirty="0" err="1">
                <a:solidFill>
                  <a:srgbClr val="000000"/>
                </a:solidFill>
                <a:latin typeface="Calibri"/>
              </a:rPr>
              <a:t>haftada</a:t>
            </a:r>
            <a:r>
              <a:rPr lang="en-US" sz="2400" b="0" strike="noStrike" spc="-1" dirty="0">
                <a:solidFill>
                  <a:srgbClr val="000000"/>
                </a:solidFill>
                <a:latin typeface="Calibri"/>
              </a:rPr>
              <a:t> </a:t>
            </a:r>
            <a:r>
              <a:rPr lang="en-US" sz="2400" b="0" strike="noStrike" spc="-1" dirty="0" err="1">
                <a:solidFill>
                  <a:srgbClr val="000000"/>
                </a:solidFill>
                <a:latin typeface="Calibri"/>
              </a:rPr>
              <a:t>bir</a:t>
            </a:r>
            <a:r>
              <a:rPr lang="en-US" sz="2400" b="0" strike="noStrike" spc="-1" dirty="0">
                <a:solidFill>
                  <a:srgbClr val="000000"/>
                </a:solidFill>
                <a:latin typeface="Calibri"/>
              </a:rPr>
              <a:t> </a:t>
            </a:r>
            <a:r>
              <a:rPr lang="en-US" sz="2400" b="0" strike="noStrike" spc="-1" dirty="0" err="1">
                <a:solidFill>
                  <a:srgbClr val="000000"/>
                </a:solidFill>
                <a:latin typeface="Calibri"/>
              </a:rPr>
              <a:t>önceliklerin</a:t>
            </a:r>
            <a:r>
              <a:rPr lang="en-US" sz="2400" b="0" strike="noStrike" spc="-1" dirty="0">
                <a:solidFill>
                  <a:srgbClr val="000000"/>
                </a:solidFill>
                <a:latin typeface="Calibri"/>
              </a:rPr>
              <a:t> </a:t>
            </a:r>
            <a:r>
              <a:rPr lang="en-US" sz="2400" b="0" strike="noStrike" spc="-1" dirty="0" err="1">
                <a:solidFill>
                  <a:srgbClr val="000000"/>
                </a:solidFill>
                <a:latin typeface="Calibri"/>
              </a:rPr>
              <a:t>ve</a:t>
            </a:r>
            <a:r>
              <a:rPr lang="en-US" sz="2400" b="0" strike="noStrike" spc="-1" dirty="0">
                <a:solidFill>
                  <a:srgbClr val="000000"/>
                </a:solidFill>
                <a:latin typeface="Calibri"/>
              </a:rPr>
              <a:t> </a:t>
            </a:r>
            <a:r>
              <a:rPr lang="en-US" sz="2400" b="0" strike="noStrike" spc="-1" dirty="0" err="1">
                <a:solidFill>
                  <a:srgbClr val="000000"/>
                </a:solidFill>
                <a:latin typeface="Calibri"/>
              </a:rPr>
              <a:t>sorunların</a:t>
            </a:r>
            <a:r>
              <a:rPr lang="en-US" sz="2400" b="0" strike="noStrike" spc="-1" dirty="0">
                <a:solidFill>
                  <a:srgbClr val="000000"/>
                </a:solidFill>
                <a:latin typeface="Calibri"/>
              </a:rPr>
              <a:t> </a:t>
            </a:r>
            <a:r>
              <a:rPr lang="en-US" sz="2400" b="0" strike="noStrike" spc="-1" dirty="0" err="1">
                <a:solidFill>
                  <a:srgbClr val="000000"/>
                </a:solidFill>
                <a:latin typeface="Calibri"/>
              </a:rPr>
              <a:t>sunulup</a:t>
            </a:r>
            <a:r>
              <a:rPr lang="en-US" sz="2400" b="0" strike="noStrike" spc="-1" dirty="0">
                <a:solidFill>
                  <a:srgbClr val="000000"/>
                </a:solidFill>
                <a:latin typeface="Calibri"/>
              </a:rPr>
              <a:t> </a:t>
            </a:r>
            <a:r>
              <a:rPr lang="en-US" sz="2400" b="0" strike="noStrike" spc="-1" dirty="0" err="1">
                <a:solidFill>
                  <a:srgbClr val="000000"/>
                </a:solidFill>
                <a:latin typeface="Calibri"/>
              </a:rPr>
              <a:t>tartışıldığı</a:t>
            </a:r>
            <a:r>
              <a:rPr lang="en-US" sz="2400" b="0" strike="noStrike" spc="-1" dirty="0">
                <a:solidFill>
                  <a:srgbClr val="000000"/>
                </a:solidFill>
                <a:latin typeface="Calibri"/>
              </a:rPr>
              <a:t> </a:t>
            </a:r>
            <a:r>
              <a:rPr lang="en-US" sz="2400" b="0" strike="noStrike" spc="-1" dirty="0" err="1">
                <a:solidFill>
                  <a:srgbClr val="000000"/>
                </a:solidFill>
                <a:latin typeface="Calibri"/>
              </a:rPr>
              <a:t>genel</a:t>
            </a:r>
            <a:r>
              <a:rPr lang="en-US" sz="2400" b="0" strike="noStrike" spc="-1" dirty="0">
                <a:solidFill>
                  <a:srgbClr val="000000"/>
                </a:solidFill>
                <a:latin typeface="Calibri"/>
              </a:rPr>
              <a:t> </a:t>
            </a:r>
            <a:r>
              <a:rPr lang="en-US" sz="2400" b="0" strike="noStrike" spc="-1" dirty="0" err="1">
                <a:solidFill>
                  <a:srgbClr val="000000"/>
                </a:solidFill>
                <a:latin typeface="Calibri"/>
              </a:rPr>
              <a:t>bir</a:t>
            </a:r>
            <a:r>
              <a:rPr lang="en-US" sz="2400" b="0" strike="noStrike" spc="-1" dirty="0">
                <a:solidFill>
                  <a:srgbClr val="000000"/>
                </a:solidFill>
                <a:latin typeface="Calibri"/>
              </a:rPr>
              <a:t> </a:t>
            </a:r>
            <a:r>
              <a:rPr lang="en-US" sz="2400" b="0" strike="noStrike" spc="-1" dirty="0" err="1">
                <a:solidFill>
                  <a:srgbClr val="000000"/>
                </a:solidFill>
                <a:latin typeface="Calibri"/>
              </a:rPr>
              <a:t>toplantı</a:t>
            </a:r>
            <a:r>
              <a:rPr lang="en-US" sz="2400" b="0" strike="noStrike" spc="-1" dirty="0">
                <a:solidFill>
                  <a:srgbClr val="000000"/>
                </a:solidFill>
                <a:latin typeface="Calibri"/>
              </a:rPr>
              <a:t> </a:t>
            </a:r>
            <a:r>
              <a:rPr lang="en-US" sz="2400" b="0" strike="noStrike" spc="-1" dirty="0" err="1">
                <a:solidFill>
                  <a:srgbClr val="000000"/>
                </a:solidFill>
                <a:latin typeface="Calibri"/>
              </a:rPr>
              <a:t>düzenlenmelidir</a:t>
            </a:r>
            <a:r>
              <a:rPr lang="en-US" sz="2400" b="0" strike="noStrike" spc="-1" dirty="0">
                <a:solidFill>
                  <a:srgbClr val="000000"/>
                </a:solidFill>
                <a:latin typeface="Calibri"/>
              </a:rPr>
              <a:t>. Bu, </a:t>
            </a:r>
            <a:r>
              <a:rPr lang="en-US" sz="2400" b="0" strike="noStrike" spc="-1" dirty="0" err="1">
                <a:solidFill>
                  <a:srgbClr val="000000"/>
                </a:solidFill>
                <a:latin typeface="Calibri"/>
              </a:rPr>
              <a:t>faaliyetler</a:t>
            </a:r>
            <a:r>
              <a:rPr lang="en-US" sz="2400" b="0" strike="noStrike" spc="-1" dirty="0">
                <a:solidFill>
                  <a:srgbClr val="000000"/>
                </a:solidFill>
                <a:latin typeface="Calibri"/>
              </a:rPr>
              <a:t> </a:t>
            </a:r>
            <a:r>
              <a:rPr lang="en-US" sz="2400" b="0" strike="noStrike" spc="-1" dirty="0" err="1">
                <a:solidFill>
                  <a:srgbClr val="000000"/>
                </a:solidFill>
                <a:latin typeface="Calibri"/>
              </a:rPr>
              <a:t>hakkında</a:t>
            </a:r>
            <a:r>
              <a:rPr lang="en-US" sz="2400" b="0" strike="noStrike" spc="-1" dirty="0">
                <a:solidFill>
                  <a:srgbClr val="000000"/>
                </a:solidFill>
                <a:latin typeface="Calibri"/>
              </a:rPr>
              <a:t> </a:t>
            </a:r>
            <a:r>
              <a:rPr lang="en-US" sz="2400" b="0" strike="noStrike" spc="-1" dirty="0" err="1">
                <a:solidFill>
                  <a:srgbClr val="000000"/>
                </a:solidFill>
                <a:latin typeface="Calibri"/>
              </a:rPr>
              <a:t>bilgi</a:t>
            </a:r>
            <a:r>
              <a:rPr lang="en-US" sz="2400" b="0" strike="noStrike" spc="-1" dirty="0">
                <a:solidFill>
                  <a:srgbClr val="000000"/>
                </a:solidFill>
                <a:latin typeface="Calibri"/>
              </a:rPr>
              <a:t> </a:t>
            </a:r>
            <a:r>
              <a:rPr lang="en-US" sz="2400" b="0" strike="noStrike" spc="-1" dirty="0" err="1">
                <a:solidFill>
                  <a:srgbClr val="000000"/>
                </a:solidFill>
                <a:latin typeface="Calibri"/>
              </a:rPr>
              <a:t>birikimini</a:t>
            </a:r>
            <a:r>
              <a:rPr lang="en-US" sz="2400" b="0" strike="noStrike" spc="-1" dirty="0">
                <a:solidFill>
                  <a:srgbClr val="000000"/>
                </a:solidFill>
                <a:latin typeface="Calibri"/>
              </a:rPr>
              <a:t> </a:t>
            </a:r>
            <a:r>
              <a:rPr lang="en-US" sz="2400" b="0" strike="noStrike" spc="-1" dirty="0" err="1">
                <a:solidFill>
                  <a:srgbClr val="000000"/>
                </a:solidFill>
                <a:latin typeface="Calibri"/>
              </a:rPr>
              <a:t>artırır</a:t>
            </a:r>
            <a:r>
              <a:rPr lang="en-US" sz="2400" b="0" strike="noStrike" spc="-1" dirty="0">
                <a:solidFill>
                  <a:srgbClr val="000000"/>
                </a:solidFill>
                <a:latin typeface="Calibri"/>
              </a:rPr>
              <a:t> </a:t>
            </a:r>
            <a:r>
              <a:rPr lang="en-US" sz="2400" b="0" strike="noStrike" spc="-1" dirty="0" err="1">
                <a:solidFill>
                  <a:srgbClr val="000000"/>
                </a:solidFill>
                <a:latin typeface="Calibri"/>
              </a:rPr>
              <a:t>ve</a:t>
            </a:r>
            <a:r>
              <a:rPr lang="en-US" sz="2400" b="0" strike="noStrike" spc="-1" dirty="0">
                <a:solidFill>
                  <a:srgbClr val="000000"/>
                </a:solidFill>
                <a:latin typeface="Calibri"/>
              </a:rPr>
              <a:t> </a:t>
            </a:r>
            <a:r>
              <a:rPr lang="en-US" sz="2400" b="0" strike="noStrike" spc="-1" dirty="0" err="1">
                <a:solidFill>
                  <a:srgbClr val="000000"/>
                </a:solidFill>
                <a:latin typeface="Calibri"/>
              </a:rPr>
              <a:t>alternatiflerin</a:t>
            </a:r>
            <a:r>
              <a:rPr lang="en-US" sz="2400" b="0" strike="noStrike" spc="-1" dirty="0">
                <a:solidFill>
                  <a:srgbClr val="000000"/>
                </a:solidFill>
                <a:latin typeface="Calibri"/>
              </a:rPr>
              <a:t>/</a:t>
            </a:r>
            <a:r>
              <a:rPr lang="en-US" sz="2400" b="0" strike="noStrike" spc="-1" dirty="0" err="1">
                <a:solidFill>
                  <a:srgbClr val="000000"/>
                </a:solidFill>
                <a:latin typeface="Calibri"/>
              </a:rPr>
              <a:t>seçeneklerin</a:t>
            </a:r>
            <a:r>
              <a:rPr lang="en-US" sz="2400" b="0" strike="noStrike" spc="-1" dirty="0">
                <a:solidFill>
                  <a:srgbClr val="000000"/>
                </a:solidFill>
                <a:latin typeface="Calibri"/>
              </a:rPr>
              <a:t> </a:t>
            </a:r>
            <a:r>
              <a:rPr lang="en-US" sz="2400" b="0" strike="noStrike" spc="-1" dirty="0" err="1">
                <a:solidFill>
                  <a:srgbClr val="000000"/>
                </a:solidFill>
                <a:latin typeface="Calibri"/>
              </a:rPr>
              <a:t>genişletilme</a:t>
            </a:r>
            <a:r>
              <a:rPr lang="en-US" sz="2400" b="0" strike="noStrike" spc="-1" dirty="0">
                <a:solidFill>
                  <a:srgbClr val="000000"/>
                </a:solidFill>
                <a:latin typeface="Calibri"/>
              </a:rPr>
              <a:t> </a:t>
            </a:r>
            <a:r>
              <a:rPr lang="en-US" sz="2400" b="0" strike="noStrike" spc="-1" dirty="0" err="1">
                <a:solidFill>
                  <a:srgbClr val="000000"/>
                </a:solidFill>
                <a:latin typeface="Calibri"/>
              </a:rPr>
              <a:t>olasılığını</a:t>
            </a:r>
            <a:r>
              <a:rPr lang="en-US" sz="2400" b="0" strike="noStrike" spc="-1" dirty="0">
                <a:solidFill>
                  <a:srgbClr val="000000"/>
                </a:solidFill>
                <a:latin typeface="Calibri"/>
              </a:rPr>
              <a:t> da </a:t>
            </a:r>
            <a:r>
              <a:rPr lang="en-US" sz="2400" b="0" strike="noStrike" spc="-1" dirty="0" err="1">
                <a:solidFill>
                  <a:srgbClr val="000000"/>
                </a:solidFill>
                <a:latin typeface="Calibri"/>
              </a:rPr>
              <a:t>artırır</a:t>
            </a:r>
            <a:r>
              <a:rPr lang="en-US" sz="24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a:solidFill>
                  <a:srgbClr val="000000"/>
                </a:solidFill>
                <a:latin typeface="Calibri"/>
              </a:rPr>
              <a:t>Bu durum </a:t>
            </a:r>
            <a:r>
              <a:rPr lang="en-US" sz="2400" b="0" strike="noStrike" spc="-1" dirty="0" err="1">
                <a:solidFill>
                  <a:srgbClr val="000000"/>
                </a:solidFill>
                <a:latin typeface="Calibri"/>
              </a:rPr>
              <a:t>daha</a:t>
            </a:r>
            <a:r>
              <a:rPr lang="en-US" sz="2400" b="0" strike="noStrike" spc="-1" dirty="0">
                <a:solidFill>
                  <a:srgbClr val="000000"/>
                </a:solidFill>
                <a:latin typeface="Calibri"/>
              </a:rPr>
              <a:t> </a:t>
            </a:r>
            <a:r>
              <a:rPr lang="en-US" sz="2400" b="0" strike="noStrike" spc="-1" dirty="0" err="1">
                <a:solidFill>
                  <a:srgbClr val="000000"/>
                </a:solidFill>
                <a:latin typeface="Calibri"/>
              </a:rPr>
              <a:t>sonra</a:t>
            </a:r>
            <a:r>
              <a:rPr lang="en-US" sz="2400" b="0" strike="noStrike" spc="-1" dirty="0">
                <a:solidFill>
                  <a:srgbClr val="000000"/>
                </a:solidFill>
                <a:latin typeface="Calibri"/>
              </a:rPr>
              <a:t> </a:t>
            </a:r>
            <a:r>
              <a:rPr lang="en-US" sz="2400" b="0" strike="noStrike" spc="-1" dirty="0" err="1">
                <a:solidFill>
                  <a:srgbClr val="000000"/>
                </a:solidFill>
                <a:latin typeface="Calibri"/>
              </a:rPr>
              <a:t>sektörler</a:t>
            </a:r>
            <a:r>
              <a:rPr lang="en-US" sz="2400" b="0" strike="noStrike" spc="-1" dirty="0">
                <a:solidFill>
                  <a:srgbClr val="000000"/>
                </a:solidFill>
                <a:latin typeface="Calibri"/>
              </a:rPr>
              <a:t> </a:t>
            </a:r>
            <a:r>
              <a:rPr lang="en-US" sz="2400" b="0" strike="noStrike" spc="-1" dirty="0" err="1">
                <a:solidFill>
                  <a:srgbClr val="000000"/>
                </a:solidFill>
                <a:latin typeface="Calibri"/>
              </a:rPr>
              <a:t>arası</a:t>
            </a:r>
            <a:r>
              <a:rPr lang="en-US" sz="2400" b="0" strike="noStrike" spc="-1" dirty="0">
                <a:solidFill>
                  <a:srgbClr val="000000"/>
                </a:solidFill>
                <a:latin typeface="Calibri"/>
              </a:rPr>
              <a:t> </a:t>
            </a:r>
            <a:r>
              <a:rPr lang="en-US" sz="2400" b="0" strike="noStrike" spc="-1" dirty="0" err="1">
                <a:solidFill>
                  <a:srgbClr val="000000"/>
                </a:solidFill>
                <a:latin typeface="Calibri"/>
              </a:rPr>
              <a:t>iletişim</a:t>
            </a:r>
            <a:r>
              <a:rPr lang="en-US" sz="2400" b="0" strike="noStrike" spc="-1" dirty="0">
                <a:solidFill>
                  <a:srgbClr val="000000"/>
                </a:solidFill>
                <a:latin typeface="Calibri"/>
              </a:rPr>
              <a:t> </a:t>
            </a:r>
            <a:r>
              <a:rPr lang="en-US" sz="2400" b="0" strike="noStrike" spc="-1" dirty="0" err="1">
                <a:solidFill>
                  <a:srgbClr val="000000"/>
                </a:solidFill>
                <a:latin typeface="Calibri"/>
              </a:rPr>
              <a:t>yoluyla</a:t>
            </a:r>
            <a:r>
              <a:rPr lang="en-US" sz="2400" b="0" strike="noStrike" spc="-1" dirty="0">
                <a:solidFill>
                  <a:srgbClr val="000000"/>
                </a:solidFill>
                <a:latin typeface="Calibri"/>
              </a:rPr>
              <a:t> (</a:t>
            </a:r>
            <a:r>
              <a:rPr lang="en-US" sz="2400" b="0" strike="noStrike" spc="-1" dirty="0" err="1">
                <a:solidFill>
                  <a:srgbClr val="000000"/>
                </a:solidFill>
                <a:latin typeface="Calibri"/>
              </a:rPr>
              <a:t>yöneticiler</a:t>
            </a:r>
            <a:r>
              <a:rPr lang="en-US" sz="2400" b="0" strike="noStrike" spc="-1" dirty="0">
                <a:solidFill>
                  <a:srgbClr val="000000"/>
                </a:solidFill>
                <a:latin typeface="Calibri"/>
              </a:rPr>
              <a:t> </a:t>
            </a:r>
            <a:r>
              <a:rPr lang="en-US" sz="2400" b="0" strike="noStrike" spc="-1" dirty="0" err="1">
                <a:solidFill>
                  <a:srgbClr val="000000"/>
                </a:solidFill>
                <a:latin typeface="Calibri"/>
              </a:rPr>
              <a:t>kendi</a:t>
            </a:r>
            <a:r>
              <a:rPr lang="en-US" sz="2400" b="0" strike="noStrike" spc="-1" dirty="0">
                <a:solidFill>
                  <a:srgbClr val="000000"/>
                </a:solidFill>
                <a:latin typeface="Calibri"/>
              </a:rPr>
              <a:t> </a:t>
            </a:r>
            <a:r>
              <a:rPr lang="en-US" sz="2400" b="0" strike="noStrike" spc="-1" dirty="0" err="1">
                <a:solidFill>
                  <a:srgbClr val="000000"/>
                </a:solidFill>
                <a:latin typeface="Calibri"/>
              </a:rPr>
              <a:t>aralarında</a:t>
            </a:r>
            <a:r>
              <a:rPr lang="en-US" sz="2400" b="0" strike="noStrike" spc="-1" dirty="0">
                <a:solidFill>
                  <a:srgbClr val="000000"/>
                </a:solidFill>
                <a:latin typeface="Calibri"/>
              </a:rPr>
              <a:t>) </a:t>
            </a:r>
            <a:r>
              <a:rPr lang="en-US" sz="2400" b="0" strike="noStrike" spc="-1" dirty="0" err="1">
                <a:solidFill>
                  <a:srgbClr val="000000"/>
                </a:solidFill>
                <a:latin typeface="Calibri"/>
              </a:rPr>
              <a:t>iletilmelidir</a:t>
            </a:r>
            <a:r>
              <a:rPr lang="en-US" sz="2400" b="0" strike="noStrike" spc="-1" dirty="0">
                <a:solidFill>
                  <a:srgbClr val="000000"/>
                </a:solidFill>
                <a:latin typeface="Calibri"/>
              </a:rPr>
              <a:t>.</a:t>
            </a:r>
          </a:p>
          <a:p>
            <a:pPr marL="228600" indent="-228600"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dirty="0">
              <a:solidFill>
                <a:srgbClr val="000000"/>
              </a:solidFill>
              <a:latin typeface="Calibri"/>
            </a:endParaRPr>
          </a:p>
        </p:txBody>
      </p:sp>
      <p:sp>
        <p:nvSpPr>
          <p:cNvPr id="700"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2327FCAF-5845-4163-931B-696AA7EA13B6}" type="slidenum">
              <a:rPr lang="en-US" sz="1200" b="0" strike="noStrike" spc="-1">
                <a:solidFill>
                  <a:srgbClr val="898989"/>
                </a:solidFill>
                <a:latin typeface="Calibri"/>
              </a:rPr>
              <a:t>24</a:t>
            </a:fld>
            <a:endParaRPr lang="en-US" sz="1200" b="0" strike="noStrike" spc="-1">
              <a:solidFill>
                <a:srgbClr val="000000"/>
              </a:solidFill>
              <a:latin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1" name="TextBox 700"/>
          <p:cNvSpPr txBox="1"/>
          <p:nvPr/>
        </p:nvSpPr>
        <p:spPr>
          <a:xfrm>
            <a:off x="838080" y="1182756"/>
            <a:ext cx="10515600" cy="846203"/>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strike="noStrike" spc="-1" dirty="0" err="1">
                <a:solidFill>
                  <a:srgbClr val="000000"/>
                </a:solidFill>
                <a:latin typeface="Calibri Light"/>
              </a:rPr>
              <a:t>İç</a:t>
            </a:r>
            <a:r>
              <a:rPr lang="en-US" sz="4400" b="0" strike="noStrike" spc="-1" dirty="0">
                <a:solidFill>
                  <a:srgbClr val="000000"/>
                </a:solidFill>
                <a:latin typeface="Calibri Light"/>
              </a:rPr>
              <a:t> </a:t>
            </a:r>
            <a:r>
              <a:rPr lang="en-US" sz="4400" b="0" strike="noStrike" spc="-1" dirty="0" err="1">
                <a:solidFill>
                  <a:srgbClr val="000000"/>
                </a:solidFill>
                <a:latin typeface="Calibri Light"/>
              </a:rPr>
              <a:t>iletişimin</a:t>
            </a:r>
            <a:r>
              <a:rPr lang="en-US" sz="4400" b="0" strike="noStrike" spc="-1" dirty="0">
                <a:solidFill>
                  <a:srgbClr val="000000"/>
                </a:solidFill>
                <a:latin typeface="Calibri Light"/>
              </a:rPr>
              <a:t> </a:t>
            </a:r>
            <a:r>
              <a:rPr lang="en-US" sz="4400" b="0" strike="noStrike" spc="-1" dirty="0" err="1">
                <a:solidFill>
                  <a:srgbClr val="000000"/>
                </a:solidFill>
                <a:latin typeface="Calibri Light"/>
              </a:rPr>
              <a:t>üç</a:t>
            </a:r>
            <a:r>
              <a:rPr lang="en-US" sz="4400" b="0" strike="noStrike" spc="-1" dirty="0">
                <a:solidFill>
                  <a:srgbClr val="000000"/>
                </a:solidFill>
                <a:latin typeface="Calibri Light"/>
              </a:rPr>
              <a:t> </a:t>
            </a:r>
            <a:r>
              <a:rPr lang="en-US" sz="4400" b="0" strike="noStrike" spc="-1" dirty="0" err="1">
                <a:solidFill>
                  <a:srgbClr val="000000"/>
                </a:solidFill>
                <a:latin typeface="Calibri Light"/>
              </a:rPr>
              <a:t>biçimi</a:t>
            </a:r>
            <a:endParaRPr lang="en-US" sz="4400" b="0" strike="noStrike" spc="-1" dirty="0">
              <a:solidFill>
                <a:srgbClr val="000000"/>
              </a:solidFill>
              <a:latin typeface="Calibri Light"/>
            </a:endParaRPr>
          </a:p>
        </p:txBody>
      </p:sp>
      <p:sp>
        <p:nvSpPr>
          <p:cNvPr id="702" name="TextBox 701"/>
          <p:cNvSpPr txBox="1"/>
          <p:nvPr/>
        </p:nvSpPr>
        <p:spPr>
          <a:xfrm>
            <a:off x="838080" y="2932042"/>
            <a:ext cx="10515600" cy="3444637"/>
          </a:xfrm>
          <a:prstGeom prst="rect">
            <a:avLst/>
          </a:prstGeom>
          <a:noFill/>
          <a:ln w="0">
            <a:noFill/>
          </a:ln>
        </p:spPr>
        <p:txBody>
          <a:bodyPr>
            <a:normAutofit/>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Yatay</a:t>
            </a:r>
            <a:r>
              <a:rPr lang="en-US" sz="2800" b="0" strike="noStrike" spc="-1" dirty="0">
                <a:solidFill>
                  <a:srgbClr val="000000"/>
                </a:solidFill>
                <a:latin typeface="Calibri"/>
              </a:rPr>
              <a:t> </a:t>
            </a:r>
            <a:r>
              <a:rPr lang="en-US" sz="2800" b="0" strike="noStrike" spc="-1" dirty="0" err="1">
                <a:solidFill>
                  <a:srgbClr val="000000"/>
                </a:solidFill>
                <a:latin typeface="Calibri"/>
              </a:rPr>
              <a:t>iletişim</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Yukarıdan</a:t>
            </a:r>
            <a:r>
              <a:rPr lang="en-US" sz="2800" b="0" strike="noStrike" spc="-1" dirty="0">
                <a:solidFill>
                  <a:srgbClr val="000000"/>
                </a:solidFill>
                <a:latin typeface="Calibri"/>
              </a:rPr>
              <a:t> </a:t>
            </a:r>
            <a:r>
              <a:rPr lang="en-US" sz="2800" b="0" strike="noStrike" spc="-1" dirty="0" err="1">
                <a:solidFill>
                  <a:srgbClr val="000000"/>
                </a:solidFill>
                <a:latin typeface="Calibri"/>
              </a:rPr>
              <a:t>aşağıya</a:t>
            </a:r>
            <a:r>
              <a:rPr lang="en-US" sz="2800" b="0" strike="noStrike" spc="-1" dirty="0">
                <a:solidFill>
                  <a:srgbClr val="000000"/>
                </a:solidFill>
                <a:latin typeface="Calibri"/>
              </a:rPr>
              <a:t> </a:t>
            </a:r>
            <a:r>
              <a:rPr lang="en-US" sz="2800" b="0" strike="noStrike" spc="-1" dirty="0" err="1">
                <a:solidFill>
                  <a:srgbClr val="000000"/>
                </a:solidFill>
                <a:latin typeface="Calibri"/>
              </a:rPr>
              <a:t>iletişim</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Aşağıdan</a:t>
            </a:r>
            <a:r>
              <a:rPr lang="en-US" sz="2800" b="0" strike="noStrike" spc="-1" dirty="0">
                <a:solidFill>
                  <a:srgbClr val="000000"/>
                </a:solidFill>
                <a:latin typeface="Calibri"/>
              </a:rPr>
              <a:t> </a:t>
            </a:r>
            <a:r>
              <a:rPr lang="en-US" sz="2800" b="0" strike="noStrike" spc="-1" dirty="0" err="1">
                <a:solidFill>
                  <a:srgbClr val="000000"/>
                </a:solidFill>
                <a:latin typeface="Calibri"/>
              </a:rPr>
              <a:t>yukarıya</a:t>
            </a:r>
            <a:r>
              <a:rPr lang="en-US" sz="2800" b="0" strike="noStrike" spc="-1" dirty="0">
                <a:solidFill>
                  <a:srgbClr val="000000"/>
                </a:solidFill>
                <a:latin typeface="Calibri"/>
              </a:rPr>
              <a:t> </a:t>
            </a:r>
            <a:r>
              <a:rPr lang="en-US" sz="2800" b="0" strike="noStrike" spc="-1" dirty="0" err="1">
                <a:solidFill>
                  <a:srgbClr val="000000"/>
                </a:solidFill>
                <a:latin typeface="Calibri"/>
              </a:rPr>
              <a:t>iletişim</a:t>
            </a:r>
            <a:r>
              <a:rPr lang="en-US" sz="1600" b="0" strike="noStrike" spc="-1" dirty="0">
                <a:solidFill>
                  <a:srgbClr val="000000"/>
                </a:solidFill>
                <a:latin typeface="Calibri"/>
              </a:rPr>
              <a:t>(Herkes </a:t>
            </a:r>
            <a:r>
              <a:rPr lang="en-US" sz="1600" b="0" strike="noStrike" spc="-1" dirty="0" err="1">
                <a:solidFill>
                  <a:srgbClr val="000000"/>
                </a:solidFill>
                <a:latin typeface="Calibri"/>
              </a:rPr>
              <a:t>için</a:t>
            </a:r>
            <a:r>
              <a:rPr lang="en-US" sz="1600" b="0" strike="noStrike" spc="-1" dirty="0">
                <a:solidFill>
                  <a:srgbClr val="000000"/>
                </a:solidFill>
                <a:latin typeface="Calibri"/>
              </a:rPr>
              <a:t> </a:t>
            </a:r>
            <a:r>
              <a:rPr lang="en-US" sz="1600" b="0" strike="noStrike" spc="-1" dirty="0" err="1">
                <a:solidFill>
                  <a:srgbClr val="000000"/>
                </a:solidFill>
                <a:latin typeface="Calibri"/>
              </a:rPr>
              <a:t>açıklama</a:t>
            </a:r>
            <a:r>
              <a:rPr lang="en-US" sz="1600" b="0" strike="noStrike" spc="-1" dirty="0">
                <a:solidFill>
                  <a:srgbClr val="000000"/>
                </a:solidFill>
                <a:latin typeface="Calibri"/>
              </a:rPr>
              <a:t>)</a:t>
            </a:r>
          </a:p>
        </p:txBody>
      </p:sp>
      <p:sp>
        <p:nvSpPr>
          <p:cNvPr id="703"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5593A8F1-C3FF-4B6C-9266-503881F52261}" type="slidenum">
              <a:rPr lang="en-US" sz="1200" b="0" strike="noStrike" spc="-1">
                <a:solidFill>
                  <a:srgbClr val="898989"/>
                </a:solidFill>
                <a:latin typeface="Calibri"/>
              </a:rPr>
              <a:t>25</a:t>
            </a:fld>
            <a:endParaRPr lang="en-US" sz="1200" b="0" strike="noStrike" spc="-1">
              <a:solidFill>
                <a:srgbClr val="000000"/>
              </a:solidFill>
              <a:latin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4" name="TextBox 703"/>
          <p:cNvSpPr txBox="1"/>
          <p:nvPr/>
        </p:nvSpPr>
        <p:spPr>
          <a:xfrm>
            <a:off x="838080" y="703440"/>
            <a:ext cx="10515600" cy="1325520"/>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strike="noStrike" spc="-1">
                <a:solidFill>
                  <a:srgbClr val="000000"/>
                </a:solidFill>
                <a:latin typeface="Calibri Light"/>
              </a:rPr>
              <a:t>Kurum içi iletişimin faydaları nelerdir?</a:t>
            </a:r>
          </a:p>
        </p:txBody>
      </p:sp>
      <p:sp>
        <p:nvSpPr>
          <p:cNvPr id="705" name="TextBox 704"/>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Yetkililere</a:t>
            </a:r>
            <a:r>
              <a:rPr lang="en-US" sz="2800" b="0" strike="noStrike" spc="-1" dirty="0">
                <a:solidFill>
                  <a:srgbClr val="000000"/>
                </a:solidFill>
                <a:latin typeface="Calibri"/>
              </a:rPr>
              <a:t> </a:t>
            </a:r>
            <a:r>
              <a:rPr lang="en-US" sz="2800" b="0" strike="noStrike" spc="-1" dirty="0" err="1">
                <a:solidFill>
                  <a:srgbClr val="000000"/>
                </a:solidFill>
                <a:latin typeface="Calibri"/>
              </a:rPr>
              <a:t>olan</a:t>
            </a:r>
            <a:r>
              <a:rPr lang="en-US" sz="2800" b="0" strike="noStrike" spc="-1" dirty="0">
                <a:solidFill>
                  <a:srgbClr val="000000"/>
                </a:solidFill>
                <a:latin typeface="Calibri"/>
              </a:rPr>
              <a:t> </a:t>
            </a:r>
            <a:r>
              <a:rPr lang="en-US" sz="2800" b="0" strike="noStrike" spc="-1" dirty="0" err="1">
                <a:solidFill>
                  <a:srgbClr val="000000"/>
                </a:solidFill>
                <a:latin typeface="Calibri"/>
              </a:rPr>
              <a:t>güveni</a:t>
            </a:r>
            <a:r>
              <a:rPr lang="en-US" sz="2800" b="0" strike="noStrike" spc="-1" dirty="0">
                <a:solidFill>
                  <a:srgbClr val="000000"/>
                </a:solidFill>
                <a:latin typeface="Calibri"/>
              </a:rPr>
              <a:t> </a:t>
            </a:r>
            <a:r>
              <a:rPr lang="en-US" sz="2800" b="0" strike="noStrike" spc="-1" dirty="0" err="1">
                <a:solidFill>
                  <a:srgbClr val="000000"/>
                </a:solidFill>
                <a:latin typeface="Calibri"/>
              </a:rPr>
              <a:t>artırır</a:t>
            </a:r>
            <a:r>
              <a:rPr lang="en-US" sz="28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çalışmalarına</a:t>
            </a:r>
            <a:r>
              <a:rPr lang="en-US" sz="2800" b="0" strike="noStrike" spc="-1" dirty="0">
                <a:solidFill>
                  <a:srgbClr val="000000"/>
                </a:solidFill>
                <a:latin typeface="Calibri"/>
              </a:rPr>
              <a:t> </a:t>
            </a:r>
            <a:r>
              <a:rPr lang="en-US" sz="2800" b="0" strike="noStrike" spc="-1" dirty="0" err="1">
                <a:solidFill>
                  <a:srgbClr val="000000"/>
                </a:solidFill>
                <a:latin typeface="Calibri"/>
              </a:rPr>
              <a:t>olan</a:t>
            </a:r>
            <a:r>
              <a:rPr lang="en-US" sz="2800" b="0" strike="noStrike" spc="-1" dirty="0">
                <a:solidFill>
                  <a:srgbClr val="000000"/>
                </a:solidFill>
                <a:latin typeface="Calibri"/>
              </a:rPr>
              <a:t> </a:t>
            </a:r>
            <a:r>
              <a:rPr lang="en-US" sz="2800" b="0" strike="noStrike" spc="-1" dirty="0" err="1">
                <a:solidFill>
                  <a:srgbClr val="000000"/>
                </a:solidFill>
                <a:latin typeface="Calibri"/>
              </a:rPr>
              <a:t>takdiri</a:t>
            </a:r>
            <a:r>
              <a:rPr lang="en-US" sz="2800" b="0" strike="noStrike" spc="-1" dirty="0">
                <a:solidFill>
                  <a:srgbClr val="000000"/>
                </a:solidFill>
                <a:latin typeface="Calibri"/>
              </a:rPr>
              <a:t> </a:t>
            </a:r>
            <a:r>
              <a:rPr lang="en-US" sz="2800" b="0" strike="noStrike" spc="-1" dirty="0" err="1">
                <a:solidFill>
                  <a:srgbClr val="000000"/>
                </a:solidFill>
                <a:latin typeface="Calibri"/>
              </a:rPr>
              <a:t>artırmak</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Belediyenin</a:t>
            </a:r>
            <a:r>
              <a:rPr lang="en-US" sz="2800" b="0" strike="noStrike" spc="-1" dirty="0">
                <a:solidFill>
                  <a:srgbClr val="000000"/>
                </a:solidFill>
                <a:latin typeface="Calibri"/>
              </a:rPr>
              <a:t> </a:t>
            </a:r>
            <a:r>
              <a:rPr lang="en-US" sz="2800" b="0" strike="noStrike" spc="-1" dirty="0" err="1">
                <a:solidFill>
                  <a:srgbClr val="000000"/>
                </a:solidFill>
                <a:latin typeface="Calibri"/>
              </a:rPr>
              <a:t>öncelikleri</a:t>
            </a:r>
            <a:r>
              <a:rPr lang="en-US" sz="2800" b="0" strike="noStrike" spc="-1" dirty="0">
                <a:solidFill>
                  <a:srgbClr val="000000"/>
                </a:solidFill>
                <a:latin typeface="Calibri"/>
              </a:rPr>
              <a:t> </a:t>
            </a:r>
            <a:r>
              <a:rPr lang="en-US" sz="2800" b="0" strike="noStrike" spc="-1" dirty="0" err="1">
                <a:solidFill>
                  <a:srgbClr val="000000"/>
                </a:solidFill>
                <a:latin typeface="Calibri"/>
              </a:rPr>
              <a:t>ve</a:t>
            </a:r>
            <a:r>
              <a:rPr lang="en-US" sz="2800" b="0" strike="noStrike" spc="-1" dirty="0">
                <a:solidFill>
                  <a:srgbClr val="000000"/>
                </a:solidFill>
                <a:latin typeface="Calibri"/>
              </a:rPr>
              <a:t> </a:t>
            </a:r>
            <a:r>
              <a:rPr lang="en-US" sz="2800" b="0" strike="noStrike" spc="-1" dirty="0" err="1">
                <a:solidFill>
                  <a:srgbClr val="000000"/>
                </a:solidFill>
                <a:latin typeface="Calibri"/>
              </a:rPr>
              <a:t>sorunları</a:t>
            </a:r>
            <a:r>
              <a:rPr lang="en-US" sz="2800" b="0" strike="noStrike" spc="-1" dirty="0">
                <a:solidFill>
                  <a:srgbClr val="000000"/>
                </a:solidFill>
                <a:latin typeface="Calibri"/>
              </a:rPr>
              <a:t> </a:t>
            </a:r>
            <a:r>
              <a:rPr lang="en-US" sz="2800" b="0" strike="noStrike" spc="-1" dirty="0" err="1">
                <a:solidFill>
                  <a:srgbClr val="000000"/>
                </a:solidFill>
                <a:latin typeface="Calibri"/>
              </a:rPr>
              <a:t>konusunda</a:t>
            </a:r>
            <a:r>
              <a:rPr lang="en-US" sz="2800" b="0" strike="noStrike" spc="-1" dirty="0">
                <a:solidFill>
                  <a:srgbClr val="000000"/>
                </a:solidFill>
                <a:latin typeface="Calibri"/>
              </a:rPr>
              <a:t> </a:t>
            </a:r>
            <a:r>
              <a:rPr lang="en-US" sz="2800" b="0" strike="noStrike" spc="-1" dirty="0" err="1">
                <a:solidFill>
                  <a:srgbClr val="000000"/>
                </a:solidFill>
                <a:latin typeface="Calibri"/>
              </a:rPr>
              <a:t>farkındalığı</a:t>
            </a:r>
            <a:r>
              <a:rPr lang="en-US" sz="2800" b="0" strike="noStrike" spc="-1" dirty="0">
                <a:solidFill>
                  <a:srgbClr val="000000"/>
                </a:solidFill>
                <a:latin typeface="Calibri"/>
              </a:rPr>
              <a:t> </a:t>
            </a:r>
            <a:r>
              <a:rPr lang="en-US" sz="2800" b="0" strike="noStrike" spc="-1" dirty="0" err="1">
                <a:solidFill>
                  <a:srgbClr val="000000"/>
                </a:solidFill>
                <a:latin typeface="Calibri"/>
              </a:rPr>
              <a:t>artırır</a:t>
            </a:r>
            <a:r>
              <a:rPr lang="en-US" sz="28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Kurumsal</a:t>
            </a:r>
            <a:r>
              <a:rPr lang="en-US" sz="2800" b="0" strike="noStrike" spc="-1" dirty="0">
                <a:solidFill>
                  <a:srgbClr val="000000"/>
                </a:solidFill>
                <a:latin typeface="Calibri"/>
              </a:rPr>
              <a:t> </a:t>
            </a:r>
            <a:r>
              <a:rPr lang="en-US" sz="2800" b="0" strike="noStrike" spc="-1" dirty="0" err="1">
                <a:solidFill>
                  <a:srgbClr val="000000"/>
                </a:solidFill>
                <a:latin typeface="Calibri"/>
              </a:rPr>
              <a:t>hafızayı</a:t>
            </a:r>
            <a:r>
              <a:rPr lang="en-US" sz="2800" b="0" strike="noStrike" spc="-1" dirty="0">
                <a:solidFill>
                  <a:srgbClr val="000000"/>
                </a:solidFill>
                <a:latin typeface="Calibri"/>
              </a:rPr>
              <a:t> </a:t>
            </a:r>
            <a:r>
              <a:rPr lang="en-US" sz="2800" b="0" strike="noStrike" spc="-1" dirty="0" err="1">
                <a:solidFill>
                  <a:srgbClr val="000000"/>
                </a:solidFill>
                <a:latin typeface="Calibri"/>
              </a:rPr>
              <a:t>güçlendirir</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Sunulan</a:t>
            </a:r>
            <a:r>
              <a:rPr lang="en-US" sz="2800" b="0" strike="noStrike" spc="-1" dirty="0">
                <a:solidFill>
                  <a:srgbClr val="000000"/>
                </a:solidFill>
                <a:latin typeface="Calibri"/>
              </a:rPr>
              <a:t> </a:t>
            </a:r>
            <a:r>
              <a:rPr lang="en-US" sz="2800" b="0" strike="noStrike" spc="-1" dirty="0" err="1">
                <a:solidFill>
                  <a:srgbClr val="000000"/>
                </a:solidFill>
                <a:latin typeface="Calibri"/>
              </a:rPr>
              <a:t>seçenekler</a:t>
            </a:r>
            <a:r>
              <a:rPr lang="en-US" sz="2800" b="0" strike="noStrike" spc="-1" dirty="0">
                <a:solidFill>
                  <a:srgbClr val="000000"/>
                </a:solidFill>
                <a:latin typeface="Calibri"/>
              </a:rPr>
              <a:t> </a:t>
            </a:r>
            <a:r>
              <a:rPr lang="en-US" sz="2800" b="0" strike="noStrike" spc="-1" dirty="0" err="1">
                <a:solidFill>
                  <a:srgbClr val="000000"/>
                </a:solidFill>
                <a:latin typeface="Calibri"/>
              </a:rPr>
              <a:t>listesini</a:t>
            </a:r>
            <a:r>
              <a:rPr lang="en-US" sz="2800" b="0" strike="noStrike" spc="-1" dirty="0">
                <a:solidFill>
                  <a:srgbClr val="000000"/>
                </a:solidFill>
                <a:latin typeface="Calibri"/>
              </a:rPr>
              <a:t> </a:t>
            </a:r>
            <a:r>
              <a:rPr lang="en-US" sz="2800" b="0" strike="noStrike" spc="-1" dirty="0" err="1">
                <a:solidFill>
                  <a:srgbClr val="000000"/>
                </a:solidFill>
                <a:latin typeface="Calibri"/>
              </a:rPr>
              <a:t>genişletir</a:t>
            </a:r>
            <a:r>
              <a:rPr lang="en-US" sz="28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a:solidFill>
                  <a:srgbClr val="000000"/>
                </a:solidFill>
                <a:latin typeface="Calibri"/>
              </a:rPr>
              <a:t>Bu durum </a:t>
            </a:r>
            <a:r>
              <a:rPr lang="en-US" sz="2800" b="0" strike="noStrike" spc="-1" dirty="0" err="1">
                <a:solidFill>
                  <a:srgbClr val="000000"/>
                </a:solidFill>
                <a:latin typeface="Calibri"/>
              </a:rPr>
              <a:t>iş</a:t>
            </a:r>
            <a:r>
              <a:rPr lang="en-US" sz="2800" b="0" strike="noStrike" spc="-1" dirty="0">
                <a:solidFill>
                  <a:srgbClr val="000000"/>
                </a:solidFill>
                <a:latin typeface="Calibri"/>
              </a:rPr>
              <a:t> </a:t>
            </a:r>
            <a:r>
              <a:rPr lang="en-US" sz="2800" b="0" strike="noStrike" spc="-1" dirty="0" err="1">
                <a:solidFill>
                  <a:srgbClr val="000000"/>
                </a:solidFill>
                <a:latin typeface="Calibri"/>
              </a:rPr>
              <a:t>dağılımını</a:t>
            </a:r>
            <a:r>
              <a:rPr lang="en-US" sz="2800" b="0" strike="noStrike" spc="-1" dirty="0">
                <a:solidFill>
                  <a:srgbClr val="000000"/>
                </a:solidFill>
                <a:latin typeface="Calibri"/>
              </a:rPr>
              <a:t> </a:t>
            </a:r>
            <a:r>
              <a:rPr lang="en-US" sz="2800" b="0" strike="noStrike" spc="-1" dirty="0" err="1">
                <a:solidFill>
                  <a:srgbClr val="000000"/>
                </a:solidFill>
                <a:latin typeface="Calibri"/>
              </a:rPr>
              <a:t>etkiler</a:t>
            </a:r>
            <a:r>
              <a:rPr lang="en-US" sz="28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Dış</a:t>
            </a:r>
            <a:r>
              <a:rPr lang="en-US" sz="2800" b="0" strike="noStrike" spc="-1" dirty="0">
                <a:solidFill>
                  <a:srgbClr val="000000"/>
                </a:solidFill>
                <a:latin typeface="Calibri"/>
              </a:rPr>
              <a:t> </a:t>
            </a:r>
            <a:r>
              <a:rPr lang="en-US" sz="2800" b="0" strike="noStrike" spc="-1" dirty="0" err="1">
                <a:solidFill>
                  <a:srgbClr val="000000"/>
                </a:solidFill>
                <a:latin typeface="Calibri"/>
              </a:rPr>
              <a:t>paydaşlarla</a:t>
            </a:r>
            <a:r>
              <a:rPr lang="en-US" sz="2800" b="0" strike="noStrike" spc="-1" dirty="0">
                <a:solidFill>
                  <a:srgbClr val="000000"/>
                </a:solidFill>
                <a:latin typeface="Calibri"/>
              </a:rPr>
              <a:t> </a:t>
            </a:r>
            <a:r>
              <a:rPr lang="en-US" sz="2800" b="0" strike="noStrike" spc="-1" dirty="0" err="1">
                <a:solidFill>
                  <a:srgbClr val="000000"/>
                </a:solidFill>
                <a:latin typeface="Calibri"/>
              </a:rPr>
              <a:t>ve</a:t>
            </a:r>
            <a:r>
              <a:rPr lang="en-US" sz="2800" b="0" strike="noStrike" spc="-1" dirty="0">
                <a:solidFill>
                  <a:srgbClr val="000000"/>
                </a:solidFill>
                <a:latin typeface="Calibri"/>
              </a:rPr>
              <a:t> </a:t>
            </a:r>
            <a:r>
              <a:rPr lang="en-US" sz="2800" b="0" strike="noStrike" spc="-1" dirty="0" err="1">
                <a:solidFill>
                  <a:srgbClr val="000000"/>
                </a:solidFill>
                <a:latin typeface="Calibri"/>
              </a:rPr>
              <a:t>kamuoyuyla</a:t>
            </a:r>
            <a:r>
              <a:rPr lang="en-US" sz="2800" b="0" strike="noStrike" spc="-1" dirty="0">
                <a:solidFill>
                  <a:srgbClr val="000000"/>
                </a:solidFill>
                <a:latin typeface="Calibri"/>
              </a:rPr>
              <a:t> </a:t>
            </a:r>
            <a:r>
              <a:rPr lang="en-US" sz="2800" b="0" strike="noStrike" spc="-1" dirty="0" err="1">
                <a:solidFill>
                  <a:srgbClr val="000000"/>
                </a:solidFill>
                <a:latin typeface="Calibri"/>
              </a:rPr>
              <a:t>etkili</a:t>
            </a:r>
            <a:r>
              <a:rPr lang="en-US" sz="2800" b="0" strike="noStrike" spc="-1" dirty="0">
                <a:solidFill>
                  <a:srgbClr val="000000"/>
                </a:solidFill>
                <a:latin typeface="Calibri"/>
              </a:rPr>
              <a:t> </a:t>
            </a:r>
            <a:r>
              <a:rPr lang="en-US" sz="2800" b="0" strike="noStrike" spc="-1" dirty="0" err="1">
                <a:solidFill>
                  <a:srgbClr val="000000"/>
                </a:solidFill>
                <a:latin typeface="Calibri"/>
              </a:rPr>
              <a:t>iletişim</a:t>
            </a:r>
            <a:endParaRPr lang="en-US" sz="2800" b="0" strike="noStrike" spc="-1" dirty="0">
              <a:solidFill>
                <a:srgbClr val="000000"/>
              </a:solidFill>
              <a:latin typeface="Calibri"/>
            </a:endParaRPr>
          </a:p>
          <a:p>
            <a:pPr marL="228600" indent="-228600" algn="l" rtl="0">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p:txBody>
      </p:sp>
      <p:sp>
        <p:nvSpPr>
          <p:cNvPr id="706"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4FBFF85-2AB6-4344-863D-0EE695C59E33}" type="slidenum">
              <a:rPr lang="en-US" sz="1200" b="0" strike="noStrike" spc="-1">
                <a:solidFill>
                  <a:srgbClr val="898989"/>
                </a:solidFill>
                <a:latin typeface="Calibri"/>
              </a:rPr>
              <a:t>26</a:t>
            </a:fld>
            <a:endParaRPr lang="en-US" sz="1200" b="0" strike="noStrike" spc="-1">
              <a:solidFill>
                <a:srgbClr val="000000"/>
              </a:solidFill>
              <a:latin typeface="Calibri"/>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7" name="TextBox 706"/>
          <p:cNvSpPr txBox="1"/>
          <p:nvPr/>
        </p:nvSpPr>
        <p:spPr>
          <a:xfrm>
            <a:off x="838080" y="1013790"/>
            <a:ext cx="10515600" cy="1295078"/>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strike="noStrike" spc="-1" dirty="0" err="1">
                <a:solidFill>
                  <a:srgbClr val="000000"/>
                </a:solidFill>
                <a:latin typeface="Calibri Light"/>
              </a:rPr>
              <a:t>Dış</a:t>
            </a:r>
            <a:r>
              <a:rPr lang="en-US" sz="4400" b="0" strike="noStrike" spc="-1" dirty="0">
                <a:solidFill>
                  <a:srgbClr val="000000"/>
                </a:solidFill>
                <a:latin typeface="Calibri Light"/>
              </a:rPr>
              <a:t> </a:t>
            </a:r>
            <a:r>
              <a:rPr lang="en-US" sz="4400" b="0" strike="noStrike" spc="-1" dirty="0" err="1">
                <a:solidFill>
                  <a:srgbClr val="000000"/>
                </a:solidFill>
                <a:latin typeface="Calibri Light"/>
              </a:rPr>
              <a:t>iletişimin</a:t>
            </a:r>
            <a:r>
              <a:rPr lang="en-US" sz="4400" b="0" strike="noStrike" spc="-1" dirty="0">
                <a:solidFill>
                  <a:srgbClr val="000000"/>
                </a:solidFill>
                <a:latin typeface="Calibri Light"/>
              </a:rPr>
              <a:t> </a:t>
            </a:r>
            <a:r>
              <a:rPr lang="en-US" sz="4400" b="0" strike="noStrike" spc="-1" dirty="0" err="1">
                <a:solidFill>
                  <a:srgbClr val="000000"/>
                </a:solidFill>
                <a:latin typeface="Calibri Light"/>
              </a:rPr>
              <a:t>nedenleri</a:t>
            </a:r>
            <a:r>
              <a:rPr lang="en-US" sz="4400" b="0" strike="noStrike" spc="-1" dirty="0">
                <a:solidFill>
                  <a:srgbClr val="000000"/>
                </a:solidFill>
                <a:latin typeface="Calibri Light"/>
              </a:rPr>
              <a:t> </a:t>
            </a:r>
            <a:r>
              <a:rPr lang="en-US" sz="4400" b="0" strike="noStrike" spc="-1" dirty="0" err="1">
                <a:solidFill>
                  <a:srgbClr val="000000"/>
                </a:solidFill>
                <a:latin typeface="Calibri Light"/>
              </a:rPr>
              <a:t>nelerdir</a:t>
            </a:r>
            <a:r>
              <a:rPr lang="en-US" sz="4400" b="0" strike="noStrike" spc="-1" dirty="0">
                <a:solidFill>
                  <a:srgbClr val="000000"/>
                </a:solidFill>
                <a:latin typeface="Calibri Light"/>
              </a:rPr>
              <a:t>?</a:t>
            </a:r>
            <a:br>
              <a:rPr dirty="0"/>
            </a:br>
            <a:r>
              <a:rPr lang="en-US" sz="4400" b="0" strike="noStrike" spc="-1" dirty="0">
                <a:solidFill>
                  <a:srgbClr val="000000"/>
                </a:solidFill>
                <a:latin typeface="Calibri Light"/>
              </a:rPr>
              <a:t>               </a:t>
            </a:r>
            <a:r>
              <a:rPr lang="en-US" sz="3200" b="1" strike="noStrike" spc="-1" dirty="0">
                <a:solidFill>
                  <a:srgbClr val="000000"/>
                </a:solidFill>
                <a:latin typeface="Calibri Light"/>
              </a:rPr>
              <a:t>(</a:t>
            </a:r>
            <a:r>
              <a:rPr lang="en-US" sz="3200" b="1" strike="noStrike" spc="-1" dirty="0" err="1">
                <a:solidFill>
                  <a:srgbClr val="000000"/>
                </a:solidFill>
                <a:latin typeface="Calibri Light"/>
              </a:rPr>
              <a:t>Dikkate</a:t>
            </a:r>
            <a:r>
              <a:rPr lang="en-US" sz="3200" b="1" strike="noStrike" spc="-1" dirty="0">
                <a:solidFill>
                  <a:srgbClr val="000000"/>
                </a:solidFill>
                <a:latin typeface="Calibri Light"/>
              </a:rPr>
              <a:t> </a:t>
            </a:r>
            <a:r>
              <a:rPr lang="en-US" sz="3200" b="1" strike="noStrike" spc="-1" dirty="0" err="1">
                <a:solidFill>
                  <a:srgbClr val="000000"/>
                </a:solidFill>
                <a:latin typeface="Calibri Light"/>
              </a:rPr>
              <a:t>alınması</a:t>
            </a:r>
            <a:r>
              <a:rPr lang="en-US" sz="3200" b="1" strike="noStrike" spc="-1" dirty="0">
                <a:solidFill>
                  <a:srgbClr val="000000"/>
                </a:solidFill>
                <a:latin typeface="Calibri Light"/>
              </a:rPr>
              <a:t> </a:t>
            </a:r>
            <a:r>
              <a:rPr lang="en-US" sz="3200" b="1" strike="noStrike" spc="-1" dirty="0" err="1">
                <a:solidFill>
                  <a:srgbClr val="000000"/>
                </a:solidFill>
                <a:latin typeface="Calibri Light"/>
              </a:rPr>
              <a:t>gerekenler</a:t>
            </a:r>
            <a:r>
              <a:rPr lang="en-US" sz="3200" b="1" strike="noStrike" spc="-1" dirty="0">
                <a:solidFill>
                  <a:srgbClr val="000000"/>
                </a:solidFill>
                <a:latin typeface="Calibri Light"/>
              </a:rPr>
              <a:t>)</a:t>
            </a:r>
            <a:endParaRPr lang="en-US" sz="3200" b="0" strike="noStrike" spc="-1" dirty="0">
              <a:solidFill>
                <a:srgbClr val="000000"/>
              </a:solidFill>
              <a:latin typeface="Calibri Light"/>
            </a:endParaRPr>
          </a:p>
        </p:txBody>
      </p:sp>
      <p:sp>
        <p:nvSpPr>
          <p:cNvPr id="708" name="TextBox 707"/>
          <p:cNvSpPr txBox="1"/>
          <p:nvPr/>
        </p:nvSpPr>
        <p:spPr>
          <a:xfrm>
            <a:off x="417443" y="2653748"/>
            <a:ext cx="10936237" cy="3722932"/>
          </a:xfrm>
          <a:prstGeom prst="rect">
            <a:avLst/>
          </a:prstGeom>
          <a:noFill/>
          <a:ln w="0">
            <a:noFill/>
          </a:ln>
        </p:spPr>
        <p:txBody>
          <a:bodyPr>
            <a:normAutofit/>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Kuruma</a:t>
            </a:r>
            <a:r>
              <a:rPr lang="en-US" sz="2800" b="0" strike="noStrike" spc="-1" dirty="0">
                <a:solidFill>
                  <a:srgbClr val="000000"/>
                </a:solidFill>
                <a:latin typeface="Calibri"/>
              </a:rPr>
              <a:t> </a:t>
            </a:r>
            <a:r>
              <a:rPr lang="en-US" sz="2800" b="0" strike="noStrike" spc="-1" dirty="0" err="1">
                <a:solidFill>
                  <a:srgbClr val="000000"/>
                </a:solidFill>
                <a:latin typeface="Calibri"/>
              </a:rPr>
              <a:t>olan</a:t>
            </a:r>
            <a:r>
              <a:rPr lang="en-US" sz="2800" b="0" strike="noStrike" spc="-1" dirty="0">
                <a:solidFill>
                  <a:srgbClr val="000000"/>
                </a:solidFill>
                <a:latin typeface="Calibri"/>
              </a:rPr>
              <a:t> </a:t>
            </a:r>
            <a:r>
              <a:rPr lang="en-US" sz="2800" b="0" strike="noStrike" spc="-1" dirty="0" err="1">
                <a:solidFill>
                  <a:srgbClr val="000000"/>
                </a:solidFill>
                <a:latin typeface="Calibri"/>
              </a:rPr>
              <a:t>güvenin</a:t>
            </a:r>
            <a:r>
              <a:rPr lang="en-US" sz="2800" b="0" strike="noStrike" spc="-1" dirty="0">
                <a:solidFill>
                  <a:srgbClr val="000000"/>
                </a:solidFill>
                <a:latin typeface="Calibri"/>
              </a:rPr>
              <a:t> </a:t>
            </a:r>
            <a:r>
              <a:rPr lang="en-US" sz="2800" b="0" strike="noStrike" spc="-1" dirty="0" err="1">
                <a:solidFill>
                  <a:srgbClr val="000000"/>
                </a:solidFill>
                <a:latin typeface="Calibri"/>
              </a:rPr>
              <a:t>artması</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Kurumun</a:t>
            </a:r>
            <a:r>
              <a:rPr lang="en-US" sz="2800" b="0" strike="noStrike" spc="-1" dirty="0">
                <a:solidFill>
                  <a:srgbClr val="000000"/>
                </a:solidFill>
                <a:latin typeface="Calibri"/>
              </a:rPr>
              <a:t> </a:t>
            </a:r>
            <a:r>
              <a:rPr lang="en-US" sz="2800" b="0" strike="noStrike" spc="-1" dirty="0" err="1">
                <a:solidFill>
                  <a:srgbClr val="000000"/>
                </a:solidFill>
                <a:latin typeface="Calibri"/>
              </a:rPr>
              <a:t>imajını</a:t>
            </a:r>
            <a:r>
              <a:rPr lang="en-US" sz="2800" b="0" strike="noStrike" spc="-1" dirty="0">
                <a:solidFill>
                  <a:srgbClr val="000000"/>
                </a:solidFill>
                <a:latin typeface="Calibri"/>
              </a:rPr>
              <a:t> </a:t>
            </a:r>
            <a:r>
              <a:rPr lang="en-US" sz="2800" b="0" strike="noStrike" spc="-1" dirty="0" err="1">
                <a:solidFill>
                  <a:srgbClr val="000000"/>
                </a:solidFill>
                <a:latin typeface="Calibri"/>
              </a:rPr>
              <a:t>güçlendirmek</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Kurumun</a:t>
            </a:r>
            <a:r>
              <a:rPr lang="en-US" sz="2800" b="0" strike="noStrike" spc="-1" dirty="0">
                <a:solidFill>
                  <a:srgbClr val="000000"/>
                </a:solidFill>
                <a:latin typeface="Calibri"/>
              </a:rPr>
              <a:t> </a:t>
            </a:r>
            <a:r>
              <a:rPr lang="en-US" sz="2800" b="0" strike="noStrike" spc="-1" dirty="0" err="1">
                <a:solidFill>
                  <a:srgbClr val="000000"/>
                </a:solidFill>
                <a:latin typeface="Calibri"/>
              </a:rPr>
              <a:t>performansını</a:t>
            </a:r>
            <a:r>
              <a:rPr lang="en-US" sz="2800" b="0" strike="noStrike" spc="-1" dirty="0">
                <a:solidFill>
                  <a:srgbClr val="000000"/>
                </a:solidFill>
                <a:latin typeface="Calibri"/>
              </a:rPr>
              <a:t> </a:t>
            </a:r>
            <a:r>
              <a:rPr lang="en-US" sz="2800" b="0" strike="noStrike" spc="-1" dirty="0" err="1">
                <a:solidFill>
                  <a:srgbClr val="000000"/>
                </a:solidFill>
                <a:latin typeface="Calibri"/>
              </a:rPr>
              <a:t>artırmak</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Yetkililer</a:t>
            </a:r>
            <a:r>
              <a:rPr lang="en-US" sz="2800" b="0" strike="noStrike" spc="-1" dirty="0">
                <a:solidFill>
                  <a:srgbClr val="000000"/>
                </a:solidFill>
                <a:latin typeface="Calibri"/>
              </a:rPr>
              <a:t> </a:t>
            </a:r>
            <a:r>
              <a:rPr lang="en-US" sz="2800" b="0" strike="noStrike" spc="-1" dirty="0" err="1">
                <a:solidFill>
                  <a:srgbClr val="000000"/>
                </a:solidFill>
                <a:latin typeface="Calibri"/>
              </a:rPr>
              <a:t>ve</a:t>
            </a:r>
            <a:r>
              <a:rPr lang="en-US" sz="2800" b="0" strike="noStrike" spc="-1" dirty="0">
                <a:solidFill>
                  <a:srgbClr val="000000"/>
                </a:solidFill>
                <a:latin typeface="Calibri"/>
              </a:rPr>
              <a:t> </a:t>
            </a:r>
            <a:r>
              <a:rPr lang="en-US" sz="2800" b="0" strike="noStrike" spc="-1" dirty="0" err="1">
                <a:solidFill>
                  <a:srgbClr val="000000"/>
                </a:solidFill>
                <a:latin typeface="Calibri"/>
              </a:rPr>
              <a:t>vatandaşlar</a:t>
            </a:r>
            <a:r>
              <a:rPr lang="en-US" sz="2800" b="0" strike="noStrike" spc="-1" dirty="0">
                <a:solidFill>
                  <a:srgbClr val="000000"/>
                </a:solidFill>
                <a:latin typeface="Calibri"/>
              </a:rPr>
              <a:t> </a:t>
            </a:r>
            <a:r>
              <a:rPr lang="en-US" sz="2800" b="0" strike="noStrike" spc="-1" dirty="0" err="1">
                <a:solidFill>
                  <a:srgbClr val="000000"/>
                </a:solidFill>
                <a:latin typeface="Calibri"/>
              </a:rPr>
              <a:t>arasındaki</a:t>
            </a:r>
            <a:r>
              <a:rPr lang="en-US" sz="2800" b="0" strike="noStrike" spc="-1" dirty="0">
                <a:solidFill>
                  <a:srgbClr val="000000"/>
                </a:solidFill>
                <a:latin typeface="Calibri"/>
              </a:rPr>
              <a:t> </a:t>
            </a:r>
            <a:r>
              <a:rPr lang="en-US" sz="2800" b="0" strike="noStrike" spc="-1" dirty="0" err="1">
                <a:solidFill>
                  <a:srgbClr val="000000"/>
                </a:solidFill>
                <a:latin typeface="Calibri"/>
              </a:rPr>
              <a:t>ilişki</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Adanmışlığın</a:t>
            </a:r>
            <a:r>
              <a:rPr lang="en-US" sz="2800" b="0" strike="noStrike" spc="-1" dirty="0">
                <a:solidFill>
                  <a:srgbClr val="000000"/>
                </a:solidFill>
                <a:latin typeface="Calibri"/>
              </a:rPr>
              <a:t>, </a:t>
            </a:r>
            <a:r>
              <a:rPr lang="en-US" sz="2800" b="0" strike="noStrike" spc="-1" dirty="0" err="1">
                <a:solidFill>
                  <a:srgbClr val="000000"/>
                </a:solidFill>
                <a:latin typeface="Calibri"/>
              </a:rPr>
              <a:t>bilginin</a:t>
            </a:r>
            <a:r>
              <a:rPr lang="en-US" sz="2800" b="0" strike="noStrike" spc="-1" dirty="0">
                <a:solidFill>
                  <a:srgbClr val="000000"/>
                </a:solidFill>
                <a:latin typeface="Calibri"/>
              </a:rPr>
              <a:t>, </a:t>
            </a:r>
            <a:r>
              <a:rPr lang="en-US" sz="2800" b="0" strike="noStrike" spc="-1" dirty="0" err="1">
                <a:solidFill>
                  <a:srgbClr val="000000"/>
                </a:solidFill>
                <a:latin typeface="Calibri"/>
              </a:rPr>
              <a:t>iradenin</a:t>
            </a:r>
            <a:r>
              <a:rPr lang="en-US" sz="2800" b="0" strike="noStrike" spc="-1" dirty="0">
                <a:solidFill>
                  <a:srgbClr val="000000"/>
                </a:solidFill>
                <a:latin typeface="Calibri"/>
              </a:rPr>
              <a:t> </a:t>
            </a:r>
            <a:r>
              <a:rPr lang="en-US" sz="2800" b="0" strike="noStrike" spc="-1" dirty="0" err="1">
                <a:solidFill>
                  <a:srgbClr val="000000"/>
                </a:solidFill>
                <a:latin typeface="Calibri"/>
              </a:rPr>
              <a:t>ve</a:t>
            </a:r>
            <a:r>
              <a:rPr lang="en-US" sz="2800" b="0" strike="noStrike" spc="-1" dirty="0">
                <a:solidFill>
                  <a:srgbClr val="000000"/>
                </a:solidFill>
                <a:latin typeface="Calibri"/>
              </a:rPr>
              <a:t> </a:t>
            </a:r>
            <a:r>
              <a:rPr lang="en-US" sz="2800" b="0" strike="noStrike" spc="-1" dirty="0" err="1">
                <a:solidFill>
                  <a:srgbClr val="000000"/>
                </a:solidFill>
                <a:latin typeface="Calibri"/>
              </a:rPr>
              <a:t>enerjinin</a:t>
            </a:r>
            <a:r>
              <a:rPr lang="en-US" sz="2800" b="0" strike="noStrike" spc="-1" dirty="0">
                <a:solidFill>
                  <a:srgbClr val="000000"/>
                </a:solidFill>
                <a:latin typeface="Calibri"/>
              </a:rPr>
              <a:t> </a:t>
            </a:r>
            <a:r>
              <a:rPr lang="en-US" sz="2800" b="0" strike="noStrike" spc="-1" dirty="0" err="1">
                <a:solidFill>
                  <a:srgbClr val="000000"/>
                </a:solidFill>
                <a:latin typeface="Calibri"/>
              </a:rPr>
              <a:t>yansıması</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p:txBody>
      </p:sp>
      <p:sp>
        <p:nvSpPr>
          <p:cNvPr id="709"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D67FE217-5EC9-4F32-B00D-6094BCA94238}" type="slidenum">
              <a:rPr lang="en-US" sz="1200" b="0" strike="noStrike" spc="-1">
                <a:solidFill>
                  <a:srgbClr val="898989"/>
                </a:solidFill>
                <a:latin typeface="Calibri"/>
              </a:rPr>
              <a:t>27</a:t>
            </a:fld>
            <a:endParaRPr lang="en-US" sz="1200" b="0" strike="noStrike" spc="-1">
              <a:solidFill>
                <a:srgbClr val="000000"/>
              </a:solidFill>
              <a:latin typeface="Calibri"/>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0" name="TextBox 709"/>
          <p:cNvSpPr txBox="1"/>
          <p:nvPr/>
        </p:nvSpPr>
        <p:spPr>
          <a:xfrm>
            <a:off x="838080" y="1063486"/>
            <a:ext cx="10515600" cy="1451114"/>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b="1" strike="noStrike" spc="-1" dirty="0" err="1">
                <a:solidFill>
                  <a:srgbClr val="000000"/>
                </a:solidFill>
                <a:latin typeface="Calibri Light"/>
              </a:rPr>
              <a:t>Belediyeler</a:t>
            </a:r>
            <a:r>
              <a:rPr lang="en-US" sz="4000" b="1" strike="noStrike" spc="-1" dirty="0">
                <a:solidFill>
                  <a:srgbClr val="000000"/>
                </a:solidFill>
                <a:latin typeface="Calibri Light"/>
              </a:rPr>
              <a:t>, </a:t>
            </a:r>
            <a:r>
              <a:rPr lang="en-US" sz="4000" b="1" strike="noStrike" spc="-1" dirty="0" err="1">
                <a:solidFill>
                  <a:srgbClr val="000000"/>
                </a:solidFill>
                <a:latin typeface="Calibri Light"/>
              </a:rPr>
              <a:t>aşağıdaki</a:t>
            </a:r>
            <a:r>
              <a:rPr lang="en-US" sz="4000" b="1" strike="noStrike" spc="-1" dirty="0">
                <a:solidFill>
                  <a:srgbClr val="000000"/>
                </a:solidFill>
                <a:latin typeface="Calibri Light"/>
              </a:rPr>
              <a:t> </a:t>
            </a:r>
            <a:r>
              <a:rPr lang="en-US" sz="4000" b="1" strike="noStrike" spc="-1" dirty="0" err="1">
                <a:solidFill>
                  <a:srgbClr val="000000"/>
                </a:solidFill>
                <a:latin typeface="Calibri Light"/>
              </a:rPr>
              <a:t>durumlarda</a:t>
            </a:r>
            <a:r>
              <a:rPr lang="en-US" sz="4000" b="1" strike="noStrike" spc="-1" dirty="0">
                <a:solidFill>
                  <a:srgbClr val="000000"/>
                </a:solidFill>
                <a:latin typeface="Calibri Light"/>
              </a:rPr>
              <a:t> </a:t>
            </a:r>
            <a:r>
              <a:rPr lang="en-US" sz="4000" b="1" strike="noStrike" spc="-1" dirty="0" err="1">
                <a:solidFill>
                  <a:srgbClr val="000000"/>
                </a:solidFill>
                <a:latin typeface="Calibri Light"/>
              </a:rPr>
              <a:t>etkili</a:t>
            </a:r>
            <a:r>
              <a:rPr lang="en-US" sz="4000" b="1" strike="noStrike" spc="-1" dirty="0">
                <a:solidFill>
                  <a:srgbClr val="000000"/>
                </a:solidFill>
                <a:latin typeface="Calibri Light"/>
              </a:rPr>
              <a:t> </a:t>
            </a:r>
            <a:r>
              <a:rPr lang="en-US" sz="4000" b="1" strike="noStrike" spc="-1" dirty="0" err="1">
                <a:solidFill>
                  <a:srgbClr val="000000"/>
                </a:solidFill>
                <a:latin typeface="Calibri Light"/>
              </a:rPr>
              <a:t>iç</a:t>
            </a:r>
            <a:r>
              <a:rPr lang="en-US" sz="4000" b="1" strike="noStrike" spc="-1" dirty="0">
                <a:solidFill>
                  <a:srgbClr val="000000"/>
                </a:solidFill>
                <a:latin typeface="Calibri Light"/>
              </a:rPr>
              <a:t> </a:t>
            </a:r>
            <a:r>
              <a:rPr lang="en-US" sz="4000" b="1" strike="noStrike" spc="-1" dirty="0" err="1">
                <a:solidFill>
                  <a:srgbClr val="000000"/>
                </a:solidFill>
                <a:latin typeface="Calibri Light"/>
              </a:rPr>
              <a:t>iletişim</a:t>
            </a:r>
            <a:r>
              <a:rPr lang="en-US" sz="4000" b="1" strike="noStrike" spc="-1" dirty="0">
                <a:solidFill>
                  <a:srgbClr val="000000"/>
                </a:solidFill>
                <a:latin typeface="Calibri Light"/>
              </a:rPr>
              <a:t> </a:t>
            </a:r>
            <a:r>
              <a:rPr lang="en-US" sz="4000" b="1" strike="noStrike" spc="-1" dirty="0" err="1">
                <a:solidFill>
                  <a:srgbClr val="000000"/>
                </a:solidFill>
                <a:latin typeface="Calibri Light"/>
              </a:rPr>
              <a:t>sağlayabilirler</a:t>
            </a:r>
            <a:r>
              <a:rPr lang="en-US" sz="4000" b="1" strike="noStrike" spc="-1" dirty="0">
                <a:solidFill>
                  <a:srgbClr val="000000"/>
                </a:solidFill>
                <a:latin typeface="Calibri Light"/>
              </a:rPr>
              <a:t>:</a:t>
            </a:r>
            <a:r>
              <a:rPr lang="en-US" sz="4400" b="0" strike="noStrike" spc="-1" dirty="0">
                <a:solidFill>
                  <a:srgbClr val="000000"/>
                </a:solidFill>
                <a:latin typeface="Calibri Light"/>
              </a:rPr>
              <a:t>:</a:t>
            </a:r>
          </a:p>
        </p:txBody>
      </p:sp>
      <p:sp>
        <p:nvSpPr>
          <p:cNvPr id="711" name="TextBox 710"/>
          <p:cNvSpPr txBox="1"/>
          <p:nvPr/>
        </p:nvSpPr>
        <p:spPr>
          <a:xfrm>
            <a:off x="168965" y="2981738"/>
            <a:ext cx="11184715" cy="3394941"/>
          </a:xfrm>
          <a:prstGeom prst="rect">
            <a:avLst/>
          </a:prstGeom>
          <a:noFill/>
          <a:ln w="0">
            <a:noFill/>
          </a:ln>
        </p:spPr>
        <p:txBody>
          <a:bodyPr>
            <a:normAutofit fontScale="92500"/>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Memurlar</a:t>
            </a:r>
            <a:r>
              <a:rPr lang="en-US" sz="2400" b="0" strike="noStrike" spc="-1" dirty="0">
                <a:solidFill>
                  <a:srgbClr val="000000"/>
                </a:solidFill>
                <a:latin typeface="Calibri"/>
              </a:rPr>
              <a:t>, </a:t>
            </a:r>
            <a:r>
              <a:rPr lang="en-US" sz="2400" b="0" strike="noStrike" spc="-1" dirty="0" err="1">
                <a:solidFill>
                  <a:srgbClr val="000000"/>
                </a:solidFill>
                <a:latin typeface="Calibri"/>
              </a:rPr>
              <a:t>konuşma</a:t>
            </a:r>
            <a:r>
              <a:rPr lang="en-US" sz="2400" b="0" strike="noStrike" spc="-1" dirty="0">
                <a:solidFill>
                  <a:srgbClr val="000000"/>
                </a:solidFill>
                <a:latin typeface="Calibri"/>
              </a:rPr>
              <a:t> </a:t>
            </a:r>
            <a:r>
              <a:rPr lang="en-US" sz="2400" b="0" strike="noStrike" spc="-1" dirty="0" err="1">
                <a:solidFill>
                  <a:srgbClr val="000000"/>
                </a:solidFill>
                <a:latin typeface="Calibri"/>
              </a:rPr>
              <a:t>ve</a:t>
            </a:r>
            <a:r>
              <a:rPr lang="en-US" sz="2400" b="0" strike="noStrike" spc="-1" dirty="0">
                <a:solidFill>
                  <a:srgbClr val="000000"/>
                </a:solidFill>
                <a:latin typeface="Calibri"/>
              </a:rPr>
              <a:t> </a:t>
            </a:r>
            <a:r>
              <a:rPr lang="en-US" sz="2400" b="0" strike="noStrike" spc="-1" dirty="0" err="1">
                <a:solidFill>
                  <a:srgbClr val="000000"/>
                </a:solidFill>
                <a:latin typeface="Calibri"/>
              </a:rPr>
              <a:t>dinleme</a:t>
            </a:r>
            <a:r>
              <a:rPr lang="en-US" sz="2400" b="0" strike="noStrike" spc="-1" dirty="0">
                <a:solidFill>
                  <a:srgbClr val="000000"/>
                </a:solidFill>
                <a:latin typeface="Calibri"/>
              </a:rPr>
              <a:t> </a:t>
            </a:r>
            <a:r>
              <a:rPr lang="en-US" sz="2400" b="0" strike="noStrike" spc="-1" dirty="0" err="1">
                <a:solidFill>
                  <a:srgbClr val="000000"/>
                </a:solidFill>
                <a:latin typeface="Calibri"/>
              </a:rPr>
              <a:t>fırsatına</a:t>
            </a:r>
            <a:r>
              <a:rPr lang="en-US" sz="2400" b="0" strike="noStrike" spc="-1" dirty="0">
                <a:solidFill>
                  <a:srgbClr val="000000"/>
                </a:solidFill>
                <a:latin typeface="Calibri"/>
              </a:rPr>
              <a:t> </a:t>
            </a:r>
            <a:r>
              <a:rPr lang="en-US" sz="2400" b="0" strike="noStrike" spc="-1" dirty="0" err="1">
                <a:solidFill>
                  <a:srgbClr val="000000"/>
                </a:solidFill>
                <a:latin typeface="Calibri"/>
              </a:rPr>
              <a:t>ve</a:t>
            </a:r>
            <a:r>
              <a:rPr lang="en-US" sz="2400" b="0" strike="noStrike" spc="-1" dirty="0">
                <a:solidFill>
                  <a:srgbClr val="000000"/>
                </a:solidFill>
                <a:latin typeface="Calibri"/>
              </a:rPr>
              <a:t> </a:t>
            </a:r>
            <a:r>
              <a:rPr lang="en-US" sz="2400" b="0" strike="noStrike" spc="-1" dirty="0" err="1">
                <a:solidFill>
                  <a:srgbClr val="000000"/>
                </a:solidFill>
                <a:latin typeface="Calibri"/>
              </a:rPr>
              <a:t>alanına</a:t>
            </a:r>
            <a:r>
              <a:rPr lang="en-US" sz="2400" b="0" strike="noStrike" spc="-1" dirty="0">
                <a:solidFill>
                  <a:srgbClr val="000000"/>
                </a:solidFill>
                <a:latin typeface="Calibri"/>
              </a:rPr>
              <a:t> </a:t>
            </a:r>
            <a:r>
              <a:rPr lang="en-US" sz="2400" b="0" strike="noStrike" spc="-1" dirty="0" err="1">
                <a:solidFill>
                  <a:srgbClr val="000000"/>
                </a:solidFill>
                <a:latin typeface="Calibri"/>
              </a:rPr>
              <a:t>sahip</a:t>
            </a:r>
            <a:r>
              <a:rPr lang="en-US" sz="2400" b="0" strike="noStrike" spc="-1" dirty="0">
                <a:solidFill>
                  <a:srgbClr val="000000"/>
                </a:solidFill>
                <a:latin typeface="Calibri"/>
              </a:rPr>
              <a:t> </a:t>
            </a:r>
            <a:r>
              <a:rPr lang="en-US" sz="2400" b="0" strike="noStrike" spc="-1" dirty="0" err="1">
                <a:solidFill>
                  <a:srgbClr val="000000"/>
                </a:solidFill>
                <a:latin typeface="Calibri"/>
              </a:rPr>
              <a:t>oldukları</a:t>
            </a:r>
            <a:r>
              <a:rPr lang="en-US" sz="2400" b="0" strike="noStrike" spc="-1" dirty="0">
                <a:solidFill>
                  <a:srgbClr val="000000"/>
                </a:solidFill>
                <a:latin typeface="Calibri"/>
              </a:rPr>
              <a:t> </a:t>
            </a:r>
            <a:r>
              <a:rPr lang="en-US" sz="2400" b="0" strike="noStrike" spc="-1" dirty="0" err="1">
                <a:solidFill>
                  <a:srgbClr val="000000"/>
                </a:solidFill>
                <a:latin typeface="Calibri"/>
              </a:rPr>
              <a:t>bir</a:t>
            </a:r>
            <a:r>
              <a:rPr lang="en-US" sz="2400" b="0" strike="noStrike" spc="-1" dirty="0">
                <a:solidFill>
                  <a:srgbClr val="000000"/>
                </a:solidFill>
                <a:latin typeface="Calibri"/>
              </a:rPr>
              <a:t> </a:t>
            </a:r>
            <a:r>
              <a:rPr lang="en-US" sz="2400" b="0" strike="noStrike" spc="-1" dirty="0" err="1">
                <a:solidFill>
                  <a:srgbClr val="000000"/>
                </a:solidFill>
                <a:latin typeface="Calibri"/>
              </a:rPr>
              <a:t>ortamda</a:t>
            </a:r>
            <a:r>
              <a:rPr lang="en-US" sz="2400" b="0" strike="noStrike" spc="-1" dirty="0">
                <a:solidFill>
                  <a:srgbClr val="000000"/>
                </a:solidFill>
                <a:latin typeface="Calibri"/>
              </a:rPr>
              <a:t> </a:t>
            </a:r>
            <a:r>
              <a:rPr lang="en-US" sz="2400" b="0" strike="noStrike" spc="-1" dirty="0" err="1">
                <a:solidFill>
                  <a:srgbClr val="000000"/>
                </a:solidFill>
                <a:latin typeface="Calibri"/>
              </a:rPr>
              <a:t>çalışırlar</a:t>
            </a:r>
            <a:r>
              <a:rPr lang="en-US" sz="24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a:solidFill>
                  <a:srgbClr val="000000"/>
                </a:solidFill>
                <a:latin typeface="Calibri"/>
              </a:rPr>
              <a:t>Belediye </a:t>
            </a:r>
            <a:r>
              <a:rPr lang="en-US" sz="2400" b="0" strike="noStrike" spc="-1" dirty="0" err="1">
                <a:solidFill>
                  <a:srgbClr val="000000"/>
                </a:solidFill>
                <a:latin typeface="Calibri"/>
              </a:rPr>
              <a:t>yönetimi</a:t>
            </a:r>
            <a:r>
              <a:rPr lang="en-US" sz="2400" b="0" strike="noStrike" spc="-1" dirty="0">
                <a:solidFill>
                  <a:srgbClr val="000000"/>
                </a:solidFill>
                <a:latin typeface="Calibri"/>
              </a:rPr>
              <a:t>, </a:t>
            </a:r>
            <a:r>
              <a:rPr lang="en-US" sz="2400" b="0" strike="noStrike" spc="-1" dirty="0" err="1">
                <a:solidFill>
                  <a:srgbClr val="000000"/>
                </a:solidFill>
                <a:latin typeface="Calibri"/>
              </a:rPr>
              <a:t>çalışanların</a:t>
            </a:r>
            <a:r>
              <a:rPr lang="en-US" sz="2400" b="0" strike="noStrike" spc="-1" dirty="0">
                <a:solidFill>
                  <a:srgbClr val="000000"/>
                </a:solidFill>
                <a:latin typeface="Calibri"/>
              </a:rPr>
              <a:t> </a:t>
            </a:r>
            <a:r>
              <a:rPr lang="en-US" sz="2400" b="0" strike="noStrike" spc="-1" dirty="0" err="1">
                <a:solidFill>
                  <a:srgbClr val="000000"/>
                </a:solidFill>
                <a:latin typeface="Calibri"/>
              </a:rPr>
              <a:t>farklı</a:t>
            </a:r>
            <a:r>
              <a:rPr lang="en-US" sz="2400" b="0" strike="noStrike" spc="-1" dirty="0">
                <a:solidFill>
                  <a:srgbClr val="000000"/>
                </a:solidFill>
                <a:latin typeface="Calibri"/>
              </a:rPr>
              <a:t> </a:t>
            </a:r>
            <a:r>
              <a:rPr lang="en-US" sz="2400" b="0" strike="noStrike" spc="-1" dirty="0" err="1">
                <a:solidFill>
                  <a:srgbClr val="000000"/>
                </a:solidFill>
                <a:latin typeface="Calibri"/>
              </a:rPr>
              <a:t>ve</a:t>
            </a:r>
            <a:r>
              <a:rPr lang="en-US" sz="2400" b="0" strike="noStrike" spc="-1" dirty="0">
                <a:solidFill>
                  <a:srgbClr val="000000"/>
                </a:solidFill>
                <a:latin typeface="Calibri"/>
              </a:rPr>
              <a:t> </a:t>
            </a:r>
            <a:r>
              <a:rPr lang="en-US" sz="2400" b="0" strike="noStrike" spc="-1" dirty="0" err="1">
                <a:solidFill>
                  <a:srgbClr val="000000"/>
                </a:solidFill>
                <a:latin typeface="Calibri"/>
              </a:rPr>
              <a:t>daha</a:t>
            </a:r>
            <a:r>
              <a:rPr lang="en-US" sz="2400" b="0" strike="noStrike" spc="-1" dirty="0">
                <a:solidFill>
                  <a:srgbClr val="000000"/>
                </a:solidFill>
                <a:latin typeface="Calibri"/>
              </a:rPr>
              <a:t> iyi </a:t>
            </a:r>
            <a:r>
              <a:rPr lang="en-US" sz="2400" b="0" strike="noStrike" spc="-1" dirty="0" err="1">
                <a:solidFill>
                  <a:srgbClr val="000000"/>
                </a:solidFill>
                <a:latin typeface="Calibri"/>
              </a:rPr>
              <a:t>şeyler</a:t>
            </a:r>
            <a:r>
              <a:rPr lang="en-US" sz="2400" b="0" strike="noStrike" spc="-1" dirty="0">
                <a:solidFill>
                  <a:srgbClr val="000000"/>
                </a:solidFill>
                <a:latin typeface="Calibri"/>
              </a:rPr>
              <a:t> </a:t>
            </a:r>
            <a:r>
              <a:rPr lang="en-US" sz="2400" b="0" strike="noStrike" spc="-1" dirty="0" err="1">
                <a:solidFill>
                  <a:srgbClr val="000000"/>
                </a:solidFill>
                <a:latin typeface="Calibri"/>
              </a:rPr>
              <a:t>yapmaya</a:t>
            </a:r>
            <a:r>
              <a:rPr lang="en-US" sz="2400" b="0" strike="noStrike" spc="-1" dirty="0">
                <a:solidFill>
                  <a:srgbClr val="000000"/>
                </a:solidFill>
                <a:latin typeface="Calibri"/>
              </a:rPr>
              <a:t> </a:t>
            </a:r>
            <a:r>
              <a:rPr lang="en-US" sz="2400" b="0" strike="noStrike" spc="-1" dirty="0" err="1">
                <a:solidFill>
                  <a:srgbClr val="000000"/>
                </a:solidFill>
                <a:latin typeface="Calibri"/>
              </a:rPr>
              <a:t>teşvik</a:t>
            </a:r>
            <a:r>
              <a:rPr lang="en-US" sz="2400" b="0" strike="noStrike" spc="-1" dirty="0">
                <a:solidFill>
                  <a:srgbClr val="000000"/>
                </a:solidFill>
                <a:latin typeface="Calibri"/>
              </a:rPr>
              <a:t> </a:t>
            </a:r>
            <a:r>
              <a:rPr lang="en-US" sz="2400" b="0" strike="noStrike" spc="-1" dirty="0" err="1">
                <a:solidFill>
                  <a:srgbClr val="000000"/>
                </a:solidFill>
                <a:latin typeface="Calibri"/>
              </a:rPr>
              <a:t>edildiği</a:t>
            </a:r>
            <a:r>
              <a:rPr lang="en-US" sz="2400" b="0" strike="noStrike" spc="-1" dirty="0">
                <a:solidFill>
                  <a:srgbClr val="000000"/>
                </a:solidFill>
                <a:latin typeface="Calibri"/>
              </a:rPr>
              <a:t> </a:t>
            </a:r>
            <a:r>
              <a:rPr lang="en-US" sz="2400" b="0" strike="noStrike" spc="-1" dirty="0" err="1">
                <a:solidFill>
                  <a:srgbClr val="000000"/>
                </a:solidFill>
                <a:latin typeface="Calibri"/>
              </a:rPr>
              <a:t>ve</a:t>
            </a:r>
            <a:r>
              <a:rPr lang="en-US" sz="2400" b="0" strike="noStrike" spc="-1" dirty="0">
                <a:solidFill>
                  <a:srgbClr val="000000"/>
                </a:solidFill>
                <a:latin typeface="Calibri"/>
              </a:rPr>
              <a:t> </a:t>
            </a:r>
            <a:r>
              <a:rPr lang="en-US" sz="2400" b="0" strike="noStrike" spc="-1" dirty="0" err="1">
                <a:solidFill>
                  <a:srgbClr val="000000"/>
                </a:solidFill>
                <a:latin typeface="Calibri"/>
              </a:rPr>
              <a:t>bu</a:t>
            </a:r>
            <a:r>
              <a:rPr lang="en-US" sz="2400" b="0" strike="noStrike" spc="-1" dirty="0">
                <a:solidFill>
                  <a:srgbClr val="000000"/>
                </a:solidFill>
                <a:latin typeface="Calibri"/>
              </a:rPr>
              <a:t> </a:t>
            </a:r>
            <a:r>
              <a:rPr lang="en-US" sz="2400" b="0" strike="noStrike" spc="-1" dirty="0" err="1">
                <a:solidFill>
                  <a:srgbClr val="000000"/>
                </a:solidFill>
                <a:latin typeface="Calibri"/>
              </a:rPr>
              <a:t>konuda</a:t>
            </a:r>
            <a:r>
              <a:rPr lang="en-US" sz="2400" b="0" strike="noStrike" spc="-1" dirty="0">
                <a:solidFill>
                  <a:srgbClr val="000000"/>
                </a:solidFill>
                <a:latin typeface="Calibri"/>
              </a:rPr>
              <a:t> </a:t>
            </a:r>
            <a:r>
              <a:rPr lang="en-US" sz="2400" b="0" strike="noStrike" spc="-1" dirty="0" err="1">
                <a:solidFill>
                  <a:srgbClr val="000000"/>
                </a:solidFill>
                <a:latin typeface="Calibri"/>
              </a:rPr>
              <a:t>zorluklarla</a:t>
            </a:r>
            <a:r>
              <a:rPr lang="en-US" sz="2400" b="0" strike="noStrike" spc="-1" dirty="0">
                <a:solidFill>
                  <a:srgbClr val="000000"/>
                </a:solidFill>
                <a:latin typeface="Calibri"/>
              </a:rPr>
              <a:t> </a:t>
            </a:r>
            <a:r>
              <a:rPr lang="en-US" sz="2400" b="0" strike="noStrike" spc="-1" dirty="0" err="1">
                <a:solidFill>
                  <a:srgbClr val="000000"/>
                </a:solidFill>
                <a:latin typeface="Calibri"/>
              </a:rPr>
              <a:t>karşılaştığı</a:t>
            </a:r>
            <a:r>
              <a:rPr lang="en-US" sz="2400" b="0" strike="noStrike" spc="-1" dirty="0">
                <a:solidFill>
                  <a:srgbClr val="000000"/>
                </a:solidFill>
                <a:latin typeface="Calibri"/>
              </a:rPr>
              <a:t> </a:t>
            </a:r>
            <a:r>
              <a:rPr lang="en-US" sz="2400" b="0" strike="noStrike" spc="-1" dirty="0" err="1">
                <a:solidFill>
                  <a:srgbClr val="000000"/>
                </a:solidFill>
                <a:latin typeface="Calibri"/>
              </a:rPr>
              <a:t>bir</a:t>
            </a:r>
            <a:r>
              <a:rPr lang="en-US" sz="2400" b="0" strike="noStrike" spc="-1" dirty="0">
                <a:solidFill>
                  <a:srgbClr val="000000"/>
                </a:solidFill>
                <a:latin typeface="Calibri"/>
              </a:rPr>
              <a:t> </a:t>
            </a:r>
            <a:r>
              <a:rPr lang="en-US" sz="2400" b="0" strike="noStrike" spc="-1" dirty="0" err="1">
                <a:solidFill>
                  <a:srgbClr val="000000"/>
                </a:solidFill>
                <a:latin typeface="Calibri"/>
              </a:rPr>
              <a:t>ortamdır</a:t>
            </a:r>
            <a:r>
              <a:rPr lang="en-US" sz="24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a:solidFill>
                  <a:srgbClr val="000000"/>
                </a:solidFill>
                <a:latin typeface="Calibri"/>
              </a:rPr>
              <a:t>Belediye </a:t>
            </a:r>
            <a:r>
              <a:rPr lang="en-US" sz="2400" b="0" strike="noStrike" spc="-1" dirty="0" err="1">
                <a:solidFill>
                  <a:srgbClr val="000000"/>
                </a:solidFill>
                <a:latin typeface="Calibri"/>
              </a:rPr>
              <a:t>yönetimi</a:t>
            </a:r>
            <a:r>
              <a:rPr lang="en-US" sz="2400" b="0" strike="noStrike" spc="-1" dirty="0">
                <a:solidFill>
                  <a:srgbClr val="000000"/>
                </a:solidFill>
                <a:latin typeface="Calibri"/>
              </a:rPr>
              <a:t>, </a:t>
            </a:r>
            <a:r>
              <a:rPr lang="en-US" sz="2400" b="0" strike="noStrike" spc="-1" dirty="0" err="1">
                <a:solidFill>
                  <a:srgbClr val="000000"/>
                </a:solidFill>
                <a:latin typeface="Calibri"/>
              </a:rPr>
              <a:t>insanların</a:t>
            </a:r>
            <a:r>
              <a:rPr lang="en-US" sz="2400" b="0" strike="noStrike" spc="-1" dirty="0">
                <a:solidFill>
                  <a:srgbClr val="000000"/>
                </a:solidFill>
                <a:latin typeface="Calibri"/>
              </a:rPr>
              <a:t> </a:t>
            </a:r>
            <a:r>
              <a:rPr lang="en-US" sz="2400" b="0" strike="noStrike" spc="-1" dirty="0" err="1">
                <a:solidFill>
                  <a:srgbClr val="000000"/>
                </a:solidFill>
                <a:latin typeface="Calibri"/>
              </a:rPr>
              <a:t>sadece</a:t>
            </a:r>
            <a:r>
              <a:rPr lang="en-US" sz="2400" b="0" strike="noStrike" spc="-1" dirty="0">
                <a:solidFill>
                  <a:srgbClr val="000000"/>
                </a:solidFill>
                <a:latin typeface="Calibri"/>
              </a:rPr>
              <a:t> </a:t>
            </a:r>
            <a:r>
              <a:rPr lang="en-US" sz="2400" b="0" strike="noStrike" spc="-1" dirty="0" err="1">
                <a:solidFill>
                  <a:srgbClr val="000000"/>
                </a:solidFill>
                <a:latin typeface="Calibri"/>
              </a:rPr>
              <a:t>sorunları</a:t>
            </a:r>
            <a:r>
              <a:rPr lang="en-US" sz="2400" b="0" strike="noStrike" spc="-1" dirty="0">
                <a:solidFill>
                  <a:srgbClr val="000000"/>
                </a:solidFill>
                <a:latin typeface="Calibri"/>
              </a:rPr>
              <a:t> </a:t>
            </a:r>
            <a:r>
              <a:rPr lang="en-US" sz="2400" b="0" strike="noStrike" spc="-1" dirty="0" err="1">
                <a:solidFill>
                  <a:srgbClr val="000000"/>
                </a:solidFill>
                <a:latin typeface="Calibri"/>
              </a:rPr>
              <a:t>tespit</a:t>
            </a:r>
            <a:r>
              <a:rPr lang="en-US" sz="2400" b="0" strike="noStrike" spc="-1" dirty="0">
                <a:solidFill>
                  <a:srgbClr val="000000"/>
                </a:solidFill>
                <a:latin typeface="Calibri"/>
              </a:rPr>
              <a:t> </a:t>
            </a:r>
            <a:r>
              <a:rPr lang="en-US" sz="2400" b="0" strike="noStrike" spc="-1" dirty="0" err="1">
                <a:solidFill>
                  <a:srgbClr val="000000"/>
                </a:solidFill>
                <a:latin typeface="Calibri"/>
              </a:rPr>
              <a:t>etmekle</a:t>
            </a:r>
            <a:r>
              <a:rPr lang="en-US" sz="2400" b="0" strike="noStrike" spc="-1" dirty="0">
                <a:solidFill>
                  <a:srgbClr val="000000"/>
                </a:solidFill>
                <a:latin typeface="Calibri"/>
              </a:rPr>
              <a:t> </a:t>
            </a:r>
            <a:r>
              <a:rPr lang="en-US" sz="2400" b="0" strike="noStrike" spc="-1" dirty="0" err="1">
                <a:solidFill>
                  <a:srgbClr val="000000"/>
                </a:solidFill>
                <a:latin typeface="Calibri"/>
              </a:rPr>
              <a:t>kalmayıp</a:t>
            </a:r>
            <a:r>
              <a:rPr lang="en-US" sz="2400" b="0" strike="noStrike" spc="-1" dirty="0">
                <a:solidFill>
                  <a:srgbClr val="000000"/>
                </a:solidFill>
                <a:latin typeface="Calibri"/>
              </a:rPr>
              <a:t>, </a:t>
            </a:r>
            <a:r>
              <a:rPr lang="en-US" sz="2400" b="0" strike="noStrike" spc="-1" dirty="0" err="1">
                <a:solidFill>
                  <a:srgbClr val="000000"/>
                </a:solidFill>
                <a:latin typeface="Calibri"/>
              </a:rPr>
              <a:t>onları</a:t>
            </a:r>
            <a:r>
              <a:rPr lang="en-US" sz="2400" b="0" strike="noStrike" spc="-1" dirty="0">
                <a:solidFill>
                  <a:srgbClr val="000000"/>
                </a:solidFill>
                <a:latin typeface="Calibri"/>
              </a:rPr>
              <a:t> </a:t>
            </a:r>
            <a:r>
              <a:rPr lang="en-US" sz="2400" b="0" strike="noStrike" spc="-1" dirty="0" err="1">
                <a:solidFill>
                  <a:srgbClr val="000000"/>
                </a:solidFill>
                <a:latin typeface="Calibri"/>
              </a:rPr>
              <a:t>çözmek</a:t>
            </a:r>
            <a:r>
              <a:rPr lang="en-US" sz="2400" b="0" strike="noStrike" spc="-1" dirty="0">
                <a:solidFill>
                  <a:srgbClr val="000000"/>
                </a:solidFill>
                <a:latin typeface="Calibri"/>
              </a:rPr>
              <a:t> </a:t>
            </a:r>
            <a:r>
              <a:rPr lang="en-US" sz="2400" b="0" strike="noStrike" spc="-1" dirty="0" err="1">
                <a:solidFill>
                  <a:srgbClr val="000000"/>
                </a:solidFill>
                <a:latin typeface="Calibri"/>
              </a:rPr>
              <a:t>amacıyla</a:t>
            </a:r>
            <a:r>
              <a:rPr lang="en-US" sz="2400" b="0" strike="noStrike" spc="-1" dirty="0">
                <a:solidFill>
                  <a:srgbClr val="000000"/>
                </a:solidFill>
                <a:latin typeface="Calibri"/>
              </a:rPr>
              <a:t> </a:t>
            </a:r>
            <a:r>
              <a:rPr lang="en-US" sz="2400" b="0" strike="noStrike" spc="-1" dirty="0" err="1">
                <a:solidFill>
                  <a:srgbClr val="000000"/>
                </a:solidFill>
                <a:latin typeface="Calibri"/>
              </a:rPr>
              <a:t>bir</a:t>
            </a:r>
            <a:r>
              <a:rPr lang="en-US" sz="2400" b="0" strike="noStrike" spc="-1" dirty="0">
                <a:solidFill>
                  <a:srgbClr val="000000"/>
                </a:solidFill>
                <a:latin typeface="Calibri"/>
              </a:rPr>
              <a:t> </a:t>
            </a:r>
            <a:r>
              <a:rPr lang="en-US" sz="2400" b="0" strike="noStrike" spc="-1" dirty="0" err="1">
                <a:solidFill>
                  <a:srgbClr val="000000"/>
                </a:solidFill>
                <a:latin typeface="Calibri"/>
              </a:rPr>
              <a:t>ekip</a:t>
            </a:r>
            <a:r>
              <a:rPr lang="en-US" sz="2400" b="0" strike="noStrike" spc="-1" dirty="0">
                <a:solidFill>
                  <a:srgbClr val="000000"/>
                </a:solidFill>
                <a:latin typeface="Calibri"/>
              </a:rPr>
              <a:t> </a:t>
            </a:r>
            <a:r>
              <a:rPr lang="en-US" sz="2400" b="0" strike="noStrike" spc="-1" dirty="0" err="1">
                <a:solidFill>
                  <a:srgbClr val="000000"/>
                </a:solidFill>
                <a:latin typeface="Calibri"/>
              </a:rPr>
              <a:t>olarak</a:t>
            </a:r>
            <a:r>
              <a:rPr lang="en-US" sz="2400" b="0" strike="noStrike" spc="-1" dirty="0">
                <a:solidFill>
                  <a:srgbClr val="000000"/>
                </a:solidFill>
                <a:latin typeface="Calibri"/>
              </a:rPr>
              <a:t> </a:t>
            </a:r>
            <a:r>
              <a:rPr lang="en-US" sz="2400" b="0" strike="noStrike" spc="-1" dirty="0" err="1">
                <a:solidFill>
                  <a:srgbClr val="000000"/>
                </a:solidFill>
                <a:latin typeface="Calibri"/>
              </a:rPr>
              <a:t>çalıştığı</a:t>
            </a:r>
            <a:r>
              <a:rPr lang="en-US" sz="2400" b="0" strike="noStrike" spc="-1" dirty="0">
                <a:solidFill>
                  <a:srgbClr val="000000"/>
                </a:solidFill>
                <a:latin typeface="Calibri"/>
              </a:rPr>
              <a:t> </a:t>
            </a:r>
            <a:r>
              <a:rPr lang="en-US" sz="2400" b="0" strike="noStrike" spc="-1" dirty="0" err="1">
                <a:solidFill>
                  <a:srgbClr val="000000"/>
                </a:solidFill>
                <a:latin typeface="Calibri"/>
              </a:rPr>
              <a:t>bir</a:t>
            </a:r>
            <a:r>
              <a:rPr lang="en-US" sz="2400" b="0" strike="noStrike" spc="-1" dirty="0">
                <a:solidFill>
                  <a:srgbClr val="000000"/>
                </a:solidFill>
                <a:latin typeface="Calibri"/>
              </a:rPr>
              <a:t> </a:t>
            </a:r>
            <a:r>
              <a:rPr lang="en-US" sz="2400" b="0" strike="noStrike" spc="-1" dirty="0" err="1">
                <a:solidFill>
                  <a:srgbClr val="000000"/>
                </a:solidFill>
                <a:latin typeface="Calibri"/>
              </a:rPr>
              <a:t>ortam</a:t>
            </a:r>
            <a:r>
              <a:rPr lang="en-US" sz="2400" b="0" strike="noStrike" spc="-1" dirty="0">
                <a:solidFill>
                  <a:srgbClr val="000000"/>
                </a:solidFill>
                <a:latin typeface="Calibri"/>
              </a:rPr>
              <a:t> </a:t>
            </a:r>
            <a:r>
              <a:rPr lang="en-US" sz="2400" b="0" strike="noStrike" spc="-1" dirty="0" err="1">
                <a:solidFill>
                  <a:srgbClr val="000000"/>
                </a:solidFill>
                <a:latin typeface="Calibri"/>
              </a:rPr>
              <a:t>olmayı</a:t>
            </a:r>
            <a:r>
              <a:rPr lang="en-US" sz="2400" b="0" strike="noStrike" spc="-1" dirty="0">
                <a:solidFill>
                  <a:srgbClr val="000000"/>
                </a:solidFill>
                <a:latin typeface="Calibri"/>
              </a:rPr>
              <a:t> </a:t>
            </a:r>
            <a:r>
              <a:rPr lang="en-US" sz="2400" b="0" strike="noStrike" spc="-1" dirty="0" err="1">
                <a:solidFill>
                  <a:srgbClr val="000000"/>
                </a:solidFill>
                <a:latin typeface="Calibri"/>
              </a:rPr>
              <a:t>hedeflemektedir</a:t>
            </a:r>
            <a:r>
              <a:rPr lang="en-US" sz="24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a:solidFill>
                  <a:srgbClr val="000000"/>
                </a:solidFill>
                <a:latin typeface="Calibri"/>
              </a:rPr>
              <a:t>Belediye </a:t>
            </a:r>
            <a:r>
              <a:rPr lang="en-US" sz="2400" b="0" strike="noStrike" spc="-1" dirty="0" err="1">
                <a:solidFill>
                  <a:srgbClr val="000000"/>
                </a:solidFill>
                <a:latin typeface="Calibri"/>
              </a:rPr>
              <a:t>yönetimi</a:t>
            </a:r>
            <a:r>
              <a:rPr lang="en-US" sz="2400" b="0" strike="noStrike" spc="-1" dirty="0">
                <a:solidFill>
                  <a:srgbClr val="000000"/>
                </a:solidFill>
                <a:latin typeface="Calibri"/>
              </a:rPr>
              <a:t>, </a:t>
            </a:r>
            <a:r>
              <a:rPr lang="en-US" sz="2400" b="0" strike="noStrike" spc="-1" dirty="0" err="1">
                <a:solidFill>
                  <a:srgbClr val="000000"/>
                </a:solidFill>
                <a:latin typeface="Calibri"/>
              </a:rPr>
              <a:t>başarılı</a:t>
            </a:r>
            <a:r>
              <a:rPr lang="en-US" sz="2400" b="0" strike="noStrike" spc="-1" dirty="0">
                <a:solidFill>
                  <a:srgbClr val="000000"/>
                </a:solidFill>
                <a:latin typeface="Calibri"/>
              </a:rPr>
              <a:t> </a:t>
            </a:r>
            <a:r>
              <a:rPr lang="en-US" sz="2400" b="0" strike="noStrike" spc="-1" dirty="0" err="1">
                <a:solidFill>
                  <a:srgbClr val="000000"/>
                </a:solidFill>
                <a:latin typeface="Calibri"/>
              </a:rPr>
              <a:t>bireylerin</a:t>
            </a:r>
            <a:r>
              <a:rPr lang="en-US" sz="2400" b="0" strike="noStrike" spc="-1" dirty="0">
                <a:solidFill>
                  <a:srgbClr val="000000"/>
                </a:solidFill>
                <a:latin typeface="Calibri"/>
              </a:rPr>
              <a:t> </a:t>
            </a:r>
            <a:r>
              <a:rPr lang="en-US" sz="2400" b="0" strike="noStrike" spc="-1" dirty="0" err="1">
                <a:solidFill>
                  <a:srgbClr val="000000"/>
                </a:solidFill>
                <a:latin typeface="Calibri"/>
              </a:rPr>
              <a:t>değerlendirildiği</a:t>
            </a:r>
            <a:r>
              <a:rPr lang="en-US" sz="2400" b="0" strike="noStrike" spc="-1" dirty="0">
                <a:solidFill>
                  <a:srgbClr val="000000"/>
                </a:solidFill>
                <a:latin typeface="Calibri"/>
              </a:rPr>
              <a:t> </a:t>
            </a:r>
            <a:r>
              <a:rPr lang="en-US" sz="2400" b="0" strike="noStrike" spc="-1" dirty="0" err="1">
                <a:solidFill>
                  <a:srgbClr val="000000"/>
                </a:solidFill>
                <a:latin typeface="Calibri"/>
              </a:rPr>
              <a:t>ve</a:t>
            </a:r>
            <a:r>
              <a:rPr lang="en-US" sz="2400" b="0" strike="noStrike" spc="-1" dirty="0">
                <a:solidFill>
                  <a:srgbClr val="000000"/>
                </a:solidFill>
                <a:latin typeface="Calibri"/>
              </a:rPr>
              <a:t> </a:t>
            </a:r>
            <a:r>
              <a:rPr lang="en-US" sz="2400" b="0" strike="noStrike" spc="-1" dirty="0" err="1">
                <a:solidFill>
                  <a:srgbClr val="000000"/>
                </a:solidFill>
                <a:latin typeface="Calibri"/>
              </a:rPr>
              <a:t>terfi</a:t>
            </a:r>
            <a:r>
              <a:rPr lang="en-US" sz="2400" b="0" strike="noStrike" spc="-1" dirty="0">
                <a:solidFill>
                  <a:srgbClr val="000000"/>
                </a:solidFill>
                <a:latin typeface="Calibri"/>
              </a:rPr>
              <a:t> </a:t>
            </a:r>
            <a:r>
              <a:rPr lang="en-US" sz="2400" b="0" strike="noStrike" spc="-1" dirty="0" err="1">
                <a:solidFill>
                  <a:srgbClr val="000000"/>
                </a:solidFill>
                <a:latin typeface="Calibri"/>
              </a:rPr>
              <a:t>ettirildiği</a:t>
            </a:r>
            <a:r>
              <a:rPr lang="en-US" sz="2400" b="0" strike="noStrike" spc="-1" dirty="0">
                <a:solidFill>
                  <a:srgbClr val="000000"/>
                </a:solidFill>
                <a:latin typeface="Calibri"/>
              </a:rPr>
              <a:t> </a:t>
            </a:r>
            <a:r>
              <a:rPr lang="en-US" sz="2400" b="0" strike="noStrike" spc="-1" dirty="0" err="1">
                <a:solidFill>
                  <a:srgbClr val="000000"/>
                </a:solidFill>
                <a:latin typeface="Calibri"/>
              </a:rPr>
              <a:t>bir</a:t>
            </a:r>
            <a:r>
              <a:rPr lang="en-US" sz="2400" b="0" strike="noStrike" spc="-1" dirty="0">
                <a:solidFill>
                  <a:srgbClr val="000000"/>
                </a:solidFill>
                <a:latin typeface="Calibri"/>
              </a:rPr>
              <a:t> </a:t>
            </a:r>
            <a:r>
              <a:rPr lang="en-US" sz="2400" b="0" strike="noStrike" spc="-1" dirty="0" err="1">
                <a:solidFill>
                  <a:srgbClr val="000000"/>
                </a:solidFill>
                <a:latin typeface="Calibri"/>
              </a:rPr>
              <a:t>ortamdır</a:t>
            </a:r>
            <a:r>
              <a:rPr lang="en-US" sz="2400" b="0" strike="noStrike" spc="-1" dirty="0">
                <a:solidFill>
                  <a:srgbClr val="000000"/>
                </a:solidFill>
                <a:latin typeface="Calibri"/>
              </a:rPr>
              <a:t> </a:t>
            </a:r>
            <a:r>
              <a:rPr lang="en-US" sz="2400" b="0" strike="noStrike" spc="-1" dirty="0" err="1">
                <a:solidFill>
                  <a:srgbClr val="000000"/>
                </a:solidFill>
                <a:latin typeface="Calibri"/>
              </a:rPr>
              <a:t>ve</a:t>
            </a:r>
            <a:r>
              <a:rPr lang="en-US" sz="2400" b="0" strike="noStrike" spc="-1" dirty="0">
                <a:solidFill>
                  <a:srgbClr val="000000"/>
                </a:solidFill>
                <a:latin typeface="Calibri"/>
              </a:rPr>
              <a:t> </a:t>
            </a:r>
            <a:r>
              <a:rPr lang="en-US" sz="2400" b="0" strike="noStrike" spc="-1" dirty="0" err="1">
                <a:solidFill>
                  <a:srgbClr val="000000"/>
                </a:solidFill>
                <a:latin typeface="Calibri"/>
              </a:rPr>
              <a:t>tüm</a:t>
            </a:r>
            <a:r>
              <a:rPr lang="en-US" sz="2400" b="0" strike="noStrike" spc="-1" dirty="0">
                <a:solidFill>
                  <a:srgbClr val="000000"/>
                </a:solidFill>
                <a:latin typeface="Calibri"/>
              </a:rPr>
              <a:t> </a:t>
            </a:r>
            <a:r>
              <a:rPr lang="en-US" sz="2400" b="0" strike="noStrike" spc="-1" dirty="0" err="1">
                <a:solidFill>
                  <a:srgbClr val="000000"/>
                </a:solidFill>
                <a:latin typeface="Calibri"/>
              </a:rPr>
              <a:t>bunlar</a:t>
            </a:r>
            <a:r>
              <a:rPr lang="en-US" sz="2400" b="0" strike="noStrike" spc="-1" dirty="0">
                <a:solidFill>
                  <a:srgbClr val="000000"/>
                </a:solidFill>
                <a:latin typeface="Calibri"/>
              </a:rPr>
              <a:t> </a:t>
            </a:r>
            <a:r>
              <a:rPr lang="en-US" sz="2400" b="0" strike="noStrike" spc="-1" dirty="0" err="1">
                <a:solidFill>
                  <a:srgbClr val="000000"/>
                </a:solidFill>
                <a:latin typeface="Calibri"/>
              </a:rPr>
              <a:t>sonuçlara</a:t>
            </a:r>
            <a:r>
              <a:rPr lang="en-US" sz="2400" b="0" strike="noStrike" spc="-1" dirty="0">
                <a:solidFill>
                  <a:srgbClr val="000000"/>
                </a:solidFill>
                <a:latin typeface="Calibri"/>
              </a:rPr>
              <a:t> </a:t>
            </a:r>
            <a:r>
              <a:rPr lang="en-US" sz="2400" b="0" strike="noStrike" spc="-1" dirty="0" err="1">
                <a:solidFill>
                  <a:srgbClr val="000000"/>
                </a:solidFill>
                <a:latin typeface="Calibri"/>
              </a:rPr>
              <a:t>göre</a:t>
            </a:r>
            <a:r>
              <a:rPr lang="en-US" sz="2400" b="0" strike="noStrike" spc="-1" dirty="0">
                <a:solidFill>
                  <a:srgbClr val="000000"/>
                </a:solidFill>
                <a:latin typeface="Calibri"/>
              </a:rPr>
              <a:t> </a:t>
            </a:r>
            <a:r>
              <a:rPr lang="en-US" sz="2400" b="0" strike="noStrike" spc="-1" dirty="0" err="1">
                <a:solidFill>
                  <a:srgbClr val="000000"/>
                </a:solidFill>
                <a:latin typeface="Calibri"/>
              </a:rPr>
              <a:t>yapılır</a:t>
            </a:r>
            <a:r>
              <a:rPr lang="en-US" sz="24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Liyakat</a:t>
            </a:r>
            <a:r>
              <a:rPr lang="en-US" sz="2400" b="0" strike="noStrike" spc="-1" dirty="0">
                <a:solidFill>
                  <a:srgbClr val="000000"/>
                </a:solidFill>
                <a:latin typeface="Calibri"/>
              </a:rPr>
              <a:t> </a:t>
            </a:r>
            <a:r>
              <a:rPr lang="en-US" sz="2400" b="0" strike="noStrike" spc="-1" dirty="0" err="1">
                <a:solidFill>
                  <a:srgbClr val="000000"/>
                </a:solidFill>
                <a:latin typeface="Calibri"/>
              </a:rPr>
              <a:t>ilkesi</a:t>
            </a:r>
            <a:r>
              <a:rPr lang="en-US" sz="2400" b="0" strike="noStrike" spc="-1" dirty="0">
                <a:solidFill>
                  <a:srgbClr val="000000"/>
                </a:solidFill>
                <a:latin typeface="Calibri"/>
              </a:rPr>
              <a:t>, </a:t>
            </a:r>
            <a:r>
              <a:rPr lang="en-US" sz="2400" b="0" strike="noStrike" spc="-1" dirty="0" err="1">
                <a:solidFill>
                  <a:srgbClr val="000000"/>
                </a:solidFill>
                <a:latin typeface="Calibri"/>
              </a:rPr>
              <a:t>süre</a:t>
            </a:r>
            <a:r>
              <a:rPr lang="en-US" sz="2400" b="0" strike="noStrike" spc="-1" dirty="0">
                <a:solidFill>
                  <a:srgbClr val="000000"/>
                </a:solidFill>
                <a:latin typeface="Calibri"/>
              </a:rPr>
              <a:t> </a:t>
            </a:r>
            <a:r>
              <a:rPr lang="en-US" sz="2400" b="0" strike="noStrike" spc="-1" dirty="0" err="1">
                <a:solidFill>
                  <a:srgbClr val="000000"/>
                </a:solidFill>
                <a:latin typeface="Calibri"/>
              </a:rPr>
              <a:t>kısıtlamasının</a:t>
            </a:r>
            <a:r>
              <a:rPr lang="en-US" sz="2400" b="0" strike="noStrike" spc="-1" dirty="0">
                <a:solidFill>
                  <a:srgbClr val="000000"/>
                </a:solidFill>
                <a:latin typeface="Calibri"/>
              </a:rPr>
              <a:t> </a:t>
            </a:r>
            <a:r>
              <a:rPr lang="en-US" sz="2400" b="0" strike="noStrike" spc="-1" dirty="0" err="1">
                <a:solidFill>
                  <a:srgbClr val="000000"/>
                </a:solidFill>
                <a:latin typeface="Calibri"/>
              </a:rPr>
              <a:t>kaldırılması</a:t>
            </a:r>
            <a:r>
              <a:rPr lang="en-US" sz="2400" b="0" strike="noStrike" spc="-1" dirty="0">
                <a:solidFill>
                  <a:srgbClr val="000000"/>
                </a:solidFill>
                <a:latin typeface="Calibri"/>
              </a:rPr>
              <a:t>, </a:t>
            </a:r>
            <a:r>
              <a:rPr lang="en-US" sz="2400" b="0" strike="noStrike" spc="-1" dirty="0" err="1">
                <a:solidFill>
                  <a:srgbClr val="000000"/>
                </a:solidFill>
                <a:latin typeface="Calibri"/>
              </a:rPr>
              <a:t>içeriğin</a:t>
            </a:r>
            <a:r>
              <a:rPr lang="en-US" sz="2400" b="0" strike="noStrike" spc="-1" dirty="0">
                <a:solidFill>
                  <a:srgbClr val="000000"/>
                </a:solidFill>
                <a:latin typeface="Calibri"/>
              </a:rPr>
              <a:t> </a:t>
            </a:r>
            <a:r>
              <a:rPr lang="en-US" sz="2400" b="0" strike="noStrike" spc="-1" dirty="0" err="1">
                <a:solidFill>
                  <a:srgbClr val="000000"/>
                </a:solidFill>
                <a:latin typeface="Calibri"/>
              </a:rPr>
              <a:t>değerlendirilmesi</a:t>
            </a:r>
            <a:r>
              <a:rPr lang="en-US" sz="2400" b="0" strike="noStrike" spc="-1" dirty="0">
                <a:solidFill>
                  <a:srgbClr val="000000"/>
                </a:solidFill>
                <a:latin typeface="Calibri"/>
              </a:rPr>
              <a:t>.</a:t>
            </a:r>
          </a:p>
        </p:txBody>
      </p:sp>
      <p:sp>
        <p:nvSpPr>
          <p:cNvPr id="712"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33B2659-8F6B-4482-8113-3CEB9B2DF21B}" type="slidenum">
              <a:rPr lang="en-US" sz="1200" b="0" strike="noStrike" spc="-1">
                <a:solidFill>
                  <a:srgbClr val="898989"/>
                </a:solidFill>
                <a:latin typeface="Calibri"/>
              </a:rPr>
              <a:t>28</a:t>
            </a:fld>
            <a:endParaRPr lang="en-US" sz="1200" b="0" strike="noStrike" spc="-1">
              <a:solidFill>
                <a:srgbClr val="000000"/>
              </a:solidFill>
              <a:latin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3" name="TextBox 712"/>
          <p:cNvSpPr txBox="1"/>
          <p:nvPr/>
        </p:nvSpPr>
        <p:spPr>
          <a:xfrm>
            <a:off x="838080" y="703440"/>
            <a:ext cx="10515600" cy="1325520"/>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600" b="1" strike="noStrike" spc="-1">
                <a:solidFill>
                  <a:srgbClr val="000000"/>
                </a:solidFill>
                <a:latin typeface="Calibri Light"/>
              </a:rPr>
              <a:t>Belediyelerde iç iletişime zarar veren uygulamalar</a:t>
            </a:r>
            <a:endParaRPr lang="en-US" sz="3600" b="0" strike="noStrike" spc="-1">
              <a:solidFill>
                <a:srgbClr val="000000"/>
              </a:solidFill>
              <a:latin typeface="Calibri Light"/>
            </a:endParaRPr>
          </a:p>
        </p:txBody>
      </p:sp>
      <p:sp>
        <p:nvSpPr>
          <p:cNvPr id="714" name="TextBox 713"/>
          <p:cNvSpPr txBox="1"/>
          <p:nvPr/>
        </p:nvSpPr>
        <p:spPr>
          <a:xfrm>
            <a:off x="838080" y="2025360"/>
            <a:ext cx="10515600" cy="4351320"/>
          </a:xfrm>
          <a:prstGeom prst="rect">
            <a:avLst/>
          </a:prstGeom>
          <a:noFill/>
          <a:ln w="0">
            <a:noFill/>
          </a:ln>
        </p:spPr>
        <p:txBody>
          <a:bodyPr>
            <a:normAutofit/>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a:solidFill>
                  <a:srgbClr val="000000"/>
                </a:solidFill>
                <a:latin typeface="Calibri"/>
              </a:rPr>
              <a:t>“</a:t>
            </a:r>
            <a:r>
              <a:rPr lang="en-US" sz="2800" b="0" strike="noStrike" spc="-1" dirty="0" err="1">
                <a:solidFill>
                  <a:srgbClr val="000000"/>
                </a:solidFill>
                <a:latin typeface="Calibri"/>
              </a:rPr>
              <a:t>Favoriler</a:t>
            </a:r>
            <a:r>
              <a:rPr lang="en-US" sz="2800" b="0" strike="noStrike" spc="-1" dirty="0">
                <a:solidFill>
                  <a:srgbClr val="000000"/>
                </a:solidFill>
                <a:latin typeface="Calibri"/>
              </a:rPr>
              <a:t>” </a:t>
            </a:r>
            <a:r>
              <a:rPr lang="en-US" sz="2800" b="0" strike="noStrike" spc="-1" dirty="0" err="1">
                <a:solidFill>
                  <a:srgbClr val="000000"/>
                </a:solidFill>
                <a:latin typeface="Calibri"/>
              </a:rPr>
              <a:t>ve</a:t>
            </a:r>
            <a:r>
              <a:rPr lang="en-US" sz="2800" b="0" strike="noStrike" spc="-1" dirty="0">
                <a:solidFill>
                  <a:srgbClr val="000000"/>
                </a:solidFill>
                <a:latin typeface="Calibri"/>
              </a:rPr>
              <a:t> “</a:t>
            </a:r>
            <a:r>
              <a:rPr lang="en-US" sz="2800" b="0" strike="noStrike" spc="-1" dirty="0" err="1">
                <a:solidFill>
                  <a:srgbClr val="000000"/>
                </a:solidFill>
                <a:latin typeface="Calibri"/>
              </a:rPr>
              <a:t>favori</a:t>
            </a:r>
            <a:r>
              <a:rPr lang="en-US" sz="2800" b="0" strike="noStrike" spc="-1" dirty="0">
                <a:solidFill>
                  <a:srgbClr val="000000"/>
                </a:solidFill>
                <a:latin typeface="Calibri"/>
              </a:rPr>
              <a:t> </a:t>
            </a:r>
            <a:r>
              <a:rPr lang="en-US" sz="2800" b="0" strike="noStrike" spc="-1" dirty="0" err="1">
                <a:solidFill>
                  <a:srgbClr val="000000"/>
                </a:solidFill>
                <a:latin typeface="Calibri"/>
              </a:rPr>
              <a:t>olmayanlar</a:t>
            </a:r>
            <a:r>
              <a:rPr lang="en-US" sz="2800" b="0" strike="noStrike" spc="-1" dirty="0">
                <a:solidFill>
                  <a:srgbClr val="000000"/>
                </a:solidFill>
                <a:latin typeface="Calibri"/>
              </a:rPr>
              <a:t>” </a:t>
            </a:r>
            <a:r>
              <a:rPr lang="en-US" sz="2800" b="0" strike="noStrike" spc="-1" dirty="0" err="1">
                <a:solidFill>
                  <a:srgbClr val="000000"/>
                </a:solidFill>
                <a:latin typeface="Calibri"/>
              </a:rPr>
              <a:t>formüllerinin</a:t>
            </a:r>
            <a:r>
              <a:rPr lang="en-US" sz="2800" b="0" strike="noStrike" spc="-1" dirty="0">
                <a:solidFill>
                  <a:srgbClr val="000000"/>
                </a:solidFill>
                <a:latin typeface="Calibri"/>
              </a:rPr>
              <a:t> </a:t>
            </a:r>
            <a:r>
              <a:rPr lang="en-US" sz="2800" b="0" strike="noStrike" spc="-1" dirty="0" err="1">
                <a:solidFill>
                  <a:srgbClr val="000000"/>
                </a:solidFill>
                <a:latin typeface="Calibri"/>
              </a:rPr>
              <a:t>varlığı</a:t>
            </a:r>
            <a:endParaRPr lang="en-US" sz="28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Bazılarının</a:t>
            </a:r>
            <a:r>
              <a:rPr lang="en-US" sz="2800" b="0" strike="noStrike" spc="-1" dirty="0">
                <a:solidFill>
                  <a:srgbClr val="000000"/>
                </a:solidFill>
                <a:latin typeface="Calibri"/>
              </a:rPr>
              <a:t> </a:t>
            </a:r>
            <a:r>
              <a:rPr lang="en-US" sz="2800" b="0" strike="noStrike" spc="-1" dirty="0" err="1">
                <a:solidFill>
                  <a:srgbClr val="000000"/>
                </a:solidFill>
                <a:latin typeface="Calibri"/>
              </a:rPr>
              <a:t>çalışma</a:t>
            </a:r>
            <a:r>
              <a:rPr lang="en-US" sz="2800" b="0" strike="noStrike" spc="-1" dirty="0">
                <a:solidFill>
                  <a:srgbClr val="000000"/>
                </a:solidFill>
                <a:latin typeface="Calibri"/>
              </a:rPr>
              <a:t> </a:t>
            </a:r>
            <a:r>
              <a:rPr lang="en-US" sz="2800" b="0" strike="noStrike" spc="-1" dirty="0" err="1">
                <a:solidFill>
                  <a:srgbClr val="000000"/>
                </a:solidFill>
                <a:latin typeface="Calibri"/>
              </a:rPr>
              <a:t>koşullarını</a:t>
            </a:r>
            <a:r>
              <a:rPr lang="en-US" sz="2800" b="0" strike="noStrike" spc="-1" dirty="0">
                <a:solidFill>
                  <a:srgbClr val="000000"/>
                </a:solidFill>
                <a:latin typeface="Calibri"/>
              </a:rPr>
              <a:t> </a:t>
            </a:r>
            <a:r>
              <a:rPr lang="en-US" sz="2800" b="0" strike="noStrike" spc="-1" dirty="0" err="1">
                <a:solidFill>
                  <a:srgbClr val="000000"/>
                </a:solidFill>
                <a:latin typeface="Calibri"/>
              </a:rPr>
              <a:t>iyileştirirken</a:t>
            </a:r>
            <a:r>
              <a:rPr lang="en-US" sz="2800" b="0" strike="noStrike" spc="-1" dirty="0">
                <a:solidFill>
                  <a:srgbClr val="000000"/>
                </a:solidFill>
                <a:latin typeface="Calibri"/>
              </a:rPr>
              <a:t> </a:t>
            </a:r>
            <a:r>
              <a:rPr lang="en-US" sz="2800" b="0" strike="noStrike" spc="-1" dirty="0" err="1">
                <a:solidFill>
                  <a:srgbClr val="000000"/>
                </a:solidFill>
                <a:latin typeface="Calibri"/>
              </a:rPr>
              <a:t>diğerlerininkini</a:t>
            </a:r>
            <a:r>
              <a:rPr lang="en-US" sz="2800" b="0" strike="noStrike" spc="-1" dirty="0">
                <a:solidFill>
                  <a:srgbClr val="000000"/>
                </a:solidFill>
                <a:latin typeface="Calibri"/>
              </a:rPr>
              <a:t> </a:t>
            </a:r>
            <a:r>
              <a:rPr lang="en-US" sz="2800" b="0" strike="noStrike" spc="-1" dirty="0" err="1">
                <a:solidFill>
                  <a:srgbClr val="000000"/>
                </a:solidFill>
                <a:latin typeface="Calibri"/>
              </a:rPr>
              <a:t>iyileştirmemek</a:t>
            </a:r>
            <a:r>
              <a:rPr lang="en-US" sz="28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Eğitim</a:t>
            </a:r>
            <a:r>
              <a:rPr lang="en-US" sz="2800" b="0" strike="noStrike" spc="-1" dirty="0">
                <a:solidFill>
                  <a:srgbClr val="000000"/>
                </a:solidFill>
                <a:latin typeface="Calibri"/>
              </a:rPr>
              <a:t>, </a:t>
            </a:r>
            <a:r>
              <a:rPr lang="en-US" sz="2800" b="0" strike="noStrike" spc="-1" dirty="0" err="1">
                <a:solidFill>
                  <a:srgbClr val="000000"/>
                </a:solidFill>
                <a:latin typeface="Calibri"/>
              </a:rPr>
              <a:t>ziyaret</a:t>
            </a:r>
            <a:r>
              <a:rPr lang="en-US" sz="2800" b="0" strike="noStrike" spc="-1" dirty="0">
                <a:solidFill>
                  <a:srgbClr val="000000"/>
                </a:solidFill>
                <a:latin typeface="Calibri"/>
              </a:rPr>
              <a:t> </a:t>
            </a:r>
            <a:r>
              <a:rPr lang="en-US" sz="2800" b="0" strike="noStrike" spc="-1" dirty="0" err="1">
                <a:solidFill>
                  <a:srgbClr val="000000"/>
                </a:solidFill>
                <a:latin typeface="Calibri"/>
              </a:rPr>
              <a:t>ve</a:t>
            </a:r>
            <a:r>
              <a:rPr lang="en-US" sz="2800" b="0" strike="noStrike" spc="-1" dirty="0">
                <a:solidFill>
                  <a:srgbClr val="000000"/>
                </a:solidFill>
                <a:latin typeface="Calibri"/>
              </a:rPr>
              <a:t> </a:t>
            </a:r>
            <a:r>
              <a:rPr lang="en-US" sz="2800" b="0" strike="noStrike" spc="-1" dirty="0" err="1">
                <a:solidFill>
                  <a:srgbClr val="000000"/>
                </a:solidFill>
                <a:latin typeface="Calibri"/>
              </a:rPr>
              <a:t>diğer</a:t>
            </a:r>
            <a:r>
              <a:rPr lang="en-US" sz="2800" b="0" strike="noStrike" spc="-1" dirty="0">
                <a:solidFill>
                  <a:srgbClr val="000000"/>
                </a:solidFill>
                <a:latin typeface="Calibri"/>
              </a:rPr>
              <a:t> </a:t>
            </a:r>
            <a:r>
              <a:rPr lang="en-US" sz="2800" b="0" strike="noStrike" spc="-1" dirty="0" err="1">
                <a:solidFill>
                  <a:srgbClr val="000000"/>
                </a:solidFill>
                <a:latin typeface="Calibri"/>
              </a:rPr>
              <a:t>temsillerin</a:t>
            </a:r>
            <a:r>
              <a:rPr lang="en-US" sz="2800" b="0" strike="noStrike" spc="-1" dirty="0">
                <a:solidFill>
                  <a:srgbClr val="000000"/>
                </a:solidFill>
                <a:latin typeface="Calibri"/>
              </a:rPr>
              <a:t> </a:t>
            </a:r>
            <a:r>
              <a:rPr lang="en-US" sz="2800" b="0" strike="noStrike" spc="-1" dirty="0" err="1">
                <a:solidFill>
                  <a:srgbClr val="000000"/>
                </a:solidFill>
                <a:latin typeface="Calibri"/>
              </a:rPr>
              <a:t>yalnızca</a:t>
            </a:r>
            <a:r>
              <a:rPr lang="en-US" sz="2800" b="0" strike="noStrike" spc="-1" dirty="0">
                <a:solidFill>
                  <a:srgbClr val="000000"/>
                </a:solidFill>
                <a:latin typeface="Calibri"/>
              </a:rPr>
              <a:t> </a:t>
            </a:r>
            <a:r>
              <a:rPr lang="en-US" sz="2800" b="0" strike="noStrike" spc="-1" dirty="0" err="1">
                <a:solidFill>
                  <a:srgbClr val="000000"/>
                </a:solidFill>
                <a:latin typeface="Calibri"/>
              </a:rPr>
              <a:t>az</a:t>
            </a:r>
            <a:r>
              <a:rPr lang="en-US" sz="2800" b="0" strike="noStrike" spc="-1" dirty="0">
                <a:solidFill>
                  <a:srgbClr val="000000"/>
                </a:solidFill>
                <a:latin typeface="Calibri"/>
              </a:rPr>
              <a:t> </a:t>
            </a:r>
            <a:r>
              <a:rPr lang="en-US" sz="2800" b="0" strike="noStrike" spc="-1" dirty="0" err="1">
                <a:solidFill>
                  <a:srgbClr val="000000"/>
                </a:solidFill>
                <a:latin typeface="Calibri"/>
              </a:rPr>
              <a:t>sayıda</a:t>
            </a:r>
            <a:r>
              <a:rPr lang="en-US" sz="2800" b="0" strike="noStrike" spc="-1" dirty="0">
                <a:solidFill>
                  <a:srgbClr val="000000"/>
                </a:solidFill>
                <a:latin typeface="Calibri"/>
              </a:rPr>
              <a:t> </a:t>
            </a:r>
            <a:r>
              <a:rPr lang="en-US" sz="2800" b="0" strike="noStrike" spc="-1" dirty="0" err="1">
                <a:solidFill>
                  <a:srgbClr val="000000"/>
                </a:solidFill>
                <a:latin typeface="Calibri"/>
              </a:rPr>
              <a:t>kişiye</a:t>
            </a:r>
            <a:r>
              <a:rPr lang="en-US" sz="2800" b="0" strike="noStrike" spc="-1" dirty="0">
                <a:solidFill>
                  <a:srgbClr val="000000"/>
                </a:solidFill>
                <a:latin typeface="Calibri"/>
              </a:rPr>
              <a:t> </a:t>
            </a:r>
            <a:r>
              <a:rPr lang="en-US" sz="2800" b="0" strike="noStrike" spc="-1" dirty="0" err="1">
                <a:solidFill>
                  <a:srgbClr val="000000"/>
                </a:solidFill>
                <a:latin typeface="Calibri"/>
              </a:rPr>
              <a:t>tahsis</a:t>
            </a:r>
            <a:r>
              <a:rPr lang="en-US" sz="2800" b="0" strike="noStrike" spc="-1" dirty="0">
                <a:solidFill>
                  <a:srgbClr val="000000"/>
                </a:solidFill>
                <a:latin typeface="Calibri"/>
              </a:rPr>
              <a:t> </a:t>
            </a:r>
            <a:r>
              <a:rPr lang="en-US" sz="2800" b="0" strike="noStrike" spc="-1" dirty="0" err="1">
                <a:solidFill>
                  <a:srgbClr val="000000"/>
                </a:solidFill>
                <a:latin typeface="Calibri"/>
              </a:rPr>
              <a:t>edilmesi</a:t>
            </a:r>
            <a:r>
              <a:rPr lang="en-US" sz="2800" b="0" strike="noStrike" spc="-1" dirty="0">
                <a:solidFill>
                  <a:srgbClr val="000000"/>
                </a:solidFill>
                <a:latin typeface="Calibri"/>
              </a:rPr>
              <a:t> (</a:t>
            </a:r>
            <a:r>
              <a:rPr lang="en-US" sz="2800" b="0" strike="noStrike" spc="-1" dirty="0" err="1">
                <a:solidFill>
                  <a:srgbClr val="000000"/>
                </a:solidFill>
                <a:latin typeface="Calibri"/>
              </a:rPr>
              <a:t>belirli</a:t>
            </a:r>
            <a:r>
              <a:rPr lang="en-US" sz="2800" b="0" strike="noStrike" spc="-1" dirty="0">
                <a:solidFill>
                  <a:srgbClr val="000000"/>
                </a:solidFill>
                <a:latin typeface="Calibri"/>
              </a:rPr>
              <a:t> </a:t>
            </a:r>
            <a:r>
              <a:rPr lang="en-US" sz="2800" b="0" strike="noStrike" spc="-1" dirty="0" err="1">
                <a:solidFill>
                  <a:srgbClr val="000000"/>
                </a:solidFill>
                <a:latin typeface="Calibri"/>
              </a:rPr>
              <a:t>kriterlere</a:t>
            </a:r>
            <a:r>
              <a:rPr lang="en-US" sz="2800" b="0" strike="noStrike" spc="-1" dirty="0">
                <a:solidFill>
                  <a:srgbClr val="000000"/>
                </a:solidFill>
                <a:latin typeface="Calibri"/>
              </a:rPr>
              <a:t> </a:t>
            </a:r>
            <a:r>
              <a:rPr lang="en-US" sz="2800" b="0" strike="noStrike" spc="-1" dirty="0" err="1">
                <a:solidFill>
                  <a:srgbClr val="000000"/>
                </a:solidFill>
                <a:latin typeface="Calibri"/>
              </a:rPr>
              <a:t>dayanmalıdır</a:t>
            </a:r>
            <a:r>
              <a:rPr lang="en-US" sz="28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Bölgesel</a:t>
            </a:r>
            <a:r>
              <a:rPr lang="en-US" sz="2800" b="0" strike="noStrike" spc="-1" dirty="0">
                <a:solidFill>
                  <a:srgbClr val="000000"/>
                </a:solidFill>
                <a:latin typeface="Calibri"/>
              </a:rPr>
              <a:t> </a:t>
            </a:r>
            <a:r>
              <a:rPr lang="en-US" sz="2800" b="0" strike="noStrike" spc="-1" dirty="0" err="1">
                <a:solidFill>
                  <a:srgbClr val="000000"/>
                </a:solidFill>
                <a:latin typeface="Calibri"/>
              </a:rPr>
              <a:t>veya</a:t>
            </a:r>
            <a:r>
              <a:rPr lang="en-US" sz="2800" b="0" strike="noStrike" spc="-1" dirty="0">
                <a:solidFill>
                  <a:srgbClr val="000000"/>
                </a:solidFill>
                <a:latin typeface="Calibri"/>
              </a:rPr>
              <a:t> </a:t>
            </a:r>
            <a:r>
              <a:rPr lang="en-US" sz="2800" b="0" strike="noStrike" spc="-1" dirty="0" err="1">
                <a:solidFill>
                  <a:srgbClr val="000000"/>
                </a:solidFill>
                <a:latin typeface="Calibri"/>
              </a:rPr>
              <a:t>kişisel</a:t>
            </a:r>
            <a:r>
              <a:rPr lang="en-US" sz="2800" b="0" strike="noStrike" spc="-1" dirty="0">
                <a:solidFill>
                  <a:srgbClr val="000000"/>
                </a:solidFill>
                <a:latin typeface="Calibri"/>
              </a:rPr>
              <a:t> </a:t>
            </a:r>
            <a:r>
              <a:rPr lang="en-US" sz="2800" b="0" strike="noStrike" spc="-1" dirty="0" err="1">
                <a:solidFill>
                  <a:srgbClr val="000000"/>
                </a:solidFill>
                <a:latin typeface="Calibri"/>
              </a:rPr>
              <a:t>dedikodular</a:t>
            </a:r>
            <a:r>
              <a:rPr lang="en-US" sz="2800" b="0" strike="noStrike" spc="-1" dirty="0">
                <a:solidFill>
                  <a:srgbClr val="000000"/>
                </a:solidFill>
                <a:latin typeface="Calibri"/>
              </a:rPr>
              <a:t> </a:t>
            </a:r>
            <a:r>
              <a:rPr lang="en-US" sz="2800" b="0" strike="noStrike" spc="-1" dirty="0" err="1">
                <a:solidFill>
                  <a:srgbClr val="000000"/>
                </a:solidFill>
                <a:latin typeface="Calibri"/>
              </a:rPr>
              <a:t>yaymak</a:t>
            </a:r>
            <a:r>
              <a:rPr lang="en-US" sz="2800" b="0" strike="noStrike" spc="-1" dirty="0">
                <a:solidFill>
                  <a:srgbClr val="000000"/>
                </a:solidFill>
                <a:latin typeface="Calibri"/>
              </a:rPr>
              <a:t> </a:t>
            </a:r>
            <a:r>
              <a:rPr lang="en-US" sz="2800" b="0" strike="noStrike" spc="-1" dirty="0" err="1">
                <a:solidFill>
                  <a:srgbClr val="000000"/>
                </a:solidFill>
                <a:latin typeface="Calibri"/>
              </a:rPr>
              <a:t>veya</a:t>
            </a:r>
            <a:r>
              <a:rPr lang="en-US" sz="2800" b="0" strike="noStrike" spc="-1" dirty="0">
                <a:solidFill>
                  <a:srgbClr val="000000"/>
                </a:solidFill>
                <a:latin typeface="Calibri"/>
              </a:rPr>
              <a:t> </a:t>
            </a:r>
            <a:r>
              <a:rPr lang="en-US" sz="2800" b="0" strike="noStrike" spc="-1" dirty="0" err="1">
                <a:solidFill>
                  <a:srgbClr val="000000"/>
                </a:solidFill>
                <a:latin typeface="Calibri"/>
              </a:rPr>
              <a:t>başlatmak</a:t>
            </a:r>
            <a:r>
              <a:rPr lang="en-US" sz="2800" b="0" strike="noStrike" spc="-1" dirty="0">
                <a:solidFill>
                  <a:srgbClr val="000000"/>
                </a:solidFill>
                <a:latin typeface="Calibri"/>
              </a:rPr>
              <a:t>, </a:t>
            </a:r>
            <a:r>
              <a:rPr lang="en-US" sz="2800" b="0" strike="noStrike" spc="-1" dirty="0" err="1">
                <a:solidFill>
                  <a:srgbClr val="000000"/>
                </a:solidFill>
                <a:latin typeface="Calibri"/>
              </a:rPr>
              <a:t>linç</a:t>
            </a:r>
            <a:r>
              <a:rPr lang="en-US" sz="2800" b="0" strike="noStrike" spc="-1" dirty="0">
                <a:solidFill>
                  <a:srgbClr val="000000"/>
                </a:solidFill>
                <a:latin typeface="Calibri"/>
              </a:rPr>
              <a:t> </a:t>
            </a:r>
            <a:r>
              <a:rPr lang="en-US" sz="2800" b="0" strike="noStrike" spc="-1" dirty="0" err="1">
                <a:solidFill>
                  <a:srgbClr val="000000"/>
                </a:solidFill>
                <a:latin typeface="Calibri"/>
              </a:rPr>
              <a:t>olayları</a:t>
            </a:r>
            <a:r>
              <a:rPr lang="en-US" sz="2800" b="0" strike="noStrike" spc="-1" dirty="0">
                <a:solidFill>
                  <a:srgbClr val="000000"/>
                </a:solidFill>
                <a:latin typeface="Calibri"/>
              </a:rPr>
              <a:t> </a:t>
            </a:r>
            <a:r>
              <a:rPr lang="en-US" sz="2800" b="0" strike="noStrike" spc="-1" dirty="0" err="1">
                <a:solidFill>
                  <a:srgbClr val="000000"/>
                </a:solidFill>
                <a:latin typeface="Calibri"/>
              </a:rPr>
              <a:t>düzenlemek</a:t>
            </a:r>
            <a:r>
              <a:rPr lang="en-US" sz="2800" b="0" strike="noStrike" spc="-1" dirty="0">
                <a:solidFill>
                  <a:srgbClr val="000000"/>
                </a:solidFill>
                <a:latin typeface="Calibri"/>
              </a:rPr>
              <a:t> </a:t>
            </a:r>
            <a:r>
              <a:rPr lang="en-US" sz="2800" b="0" strike="noStrike" spc="-1" dirty="0" err="1">
                <a:solidFill>
                  <a:srgbClr val="000000"/>
                </a:solidFill>
                <a:latin typeface="Calibri"/>
              </a:rPr>
              <a:t>veya</a:t>
            </a:r>
            <a:r>
              <a:rPr lang="en-US" sz="2800" b="0" strike="noStrike" spc="-1" dirty="0">
                <a:solidFill>
                  <a:srgbClr val="000000"/>
                </a:solidFill>
                <a:latin typeface="Calibri"/>
              </a:rPr>
              <a:t> </a:t>
            </a:r>
            <a:r>
              <a:rPr lang="en-US" sz="2800" b="0" strike="noStrike" spc="-1" dirty="0" err="1">
                <a:solidFill>
                  <a:srgbClr val="000000"/>
                </a:solidFill>
                <a:latin typeface="Calibri"/>
              </a:rPr>
              <a:t>zorbalık</a:t>
            </a:r>
            <a:r>
              <a:rPr lang="en-US" sz="2800" b="0" strike="noStrike" spc="-1" dirty="0">
                <a:solidFill>
                  <a:srgbClr val="000000"/>
                </a:solidFill>
                <a:latin typeface="Calibri"/>
              </a:rPr>
              <a:t> </a:t>
            </a:r>
            <a:r>
              <a:rPr lang="en-US" sz="2800" b="0" strike="noStrike" spc="-1" dirty="0" err="1">
                <a:solidFill>
                  <a:srgbClr val="000000"/>
                </a:solidFill>
                <a:latin typeface="Calibri"/>
              </a:rPr>
              <a:t>yapmak</a:t>
            </a:r>
            <a:r>
              <a:rPr lang="en-US" sz="28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İşyerinde</a:t>
            </a:r>
            <a:r>
              <a:rPr lang="en-US" sz="2800" b="0" strike="noStrike" spc="-1" dirty="0">
                <a:solidFill>
                  <a:srgbClr val="000000"/>
                </a:solidFill>
                <a:latin typeface="Calibri"/>
              </a:rPr>
              <a:t> </a:t>
            </a:r>
            <a:r>
              <a:rPr lang="en-US" sz="2800" b="0" strike="noStrike" spc="-1" dirty="0" err="1">
                <a:solidFill>
                  <a:srgbClr val="000000"/>
                </a:solidFill>
                <a:latin typeface="Calibri"/>
              </a:rPr>
              <a:t>terfiler</a:t>
            </a:r>
            <a:r>
              <a:rPr lang="en-US" sz="2800" b="0" strike="noStrike" spc="-1" dirty="0">
                <a:solidFill>
                  <a:srgbClr val="000000"/>
                </a:solidFill>
                <a:latin typeface="Calibri"/>
              </a:rPr>
              <a:t> </a:t>
            </a:r>
            <a:r>
              <a:rPr lang="en-US" sz="2800" b="0" strike="noStrike" spc="-1" dirty="0" err="1">
                <a:solidFill>
                  <a:srgbClr val="000000"/>
                </a:solidFill>
                <a:latin typeface="Calibri"/>
              </a:rPr>
              <a:t>liyakate</a:t>
            </a:r>
            <a:r>
              <a:rPr lang="en-US" sz="2800" b="0" strike="noStrike" spc="-1" dirty="0">
                <a:solidFill>
                  <a:srgbClr val="000000"/>
                </a:solidFill>
                <a:latin typeface="Calibri"/>
              </a:rPr>
              <a:t> </a:t>
            </a:r>
            <a:r>
              <a:rPr lang="en-US" sz="2800" b="0" strike="noStrike" spc="-1" dirty="0" err="1">
                <a:solidFill>
                  <a:srgbClr val="000000"/>
                </a:solidFill>
                <a:latin typeface="Calibri"/>
              </a:rPr>
              <a:t>dayalı</a:t>
            </a:r>
            <a:r>
              <a:rPr lang="en-US" sz="2800" b="0" strike="noStrike" spc="-1" dirty="0">
                <a:solidFill>
                  <a:srgbClr val="000000"/>
                </a:solidFill>
                <a:latin typeface="Calibri"/>
              </a:rPr>
              <a:t> </a:t>
            </a:r>
            <a:r>
              <a:rPr lang="en-US" sz="2800" b="0" strike="noStrike" spc="-1" dirty="0" err="1">
                <a:solidFill>
                  <a:srgbClr val="000000"/>
                </a:solidFill>
                <a:latin typeface="Calibri"/>
              </a:rPr>
              <a:t>değil</a:t>
            </a:r>
            <a:r>
              <a:rPr lang="en-US" sz="2800" b="0" strike="noStrike" spc="-1" dirty="0">
                <a:solidFill>
                  <a:srgbClr val="000000"/>
                </a:solidFill>
                <a:latin typeface="Calibri"/>
              </a:rPr>
              <a:t>.  </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800" b="0" strike="noStrike" spc="-1" dirty="0">
              <a:solidFill>
                <a:srgbClr val="000000"/>
              </a:solidFill>
              <a:latin typeface="Calibri"/>
            </a:endParaRPr>
          </a:p>
        </p:txBody>
      </p:sp>
      <p:sp>
        <p:nvSpPr>
          <p:cNvPr id="715"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8134F8A-B1B3-4A58-BD28-15496D4C7301}" type="slidenum">
              <a:rPr lang="en-US" sz="1200" b="0" strike="noStrike" spc="-1">
                <a:solidFill>
                  <a:srgbClr val="898989"/>
                </a:solidFill>
                <a:latin typeface="Calibri"/>
              </a:rPr>
              <a:t>29</a:t>
            </a:fld>
            <a:endParaRPr lang="en-US" sz="1200" b="0" strike="noStrike" spc="-1">
              <a:solidFill>
                <a:srgbClr val="000000"/>
              </a:solidFill>
              <a:latin typeface="Calibri"/>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 name="TextBox 715"/>
          <p:cNvSpPr txBox="1"/>
          <p:nvPr/>
        </p:nvSpPr>
        <p:spPr>
          <a:xfrm>
            <a:off x="838080" y="703440"/>
            <a:ext cx="10515600" cy="1325520"/>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1" strike="noStrike" spc="-1">
                <a:solidFill>
                  <a:srgbClr val="000000"/>
                </a:solidFill>
                <a:latin typeface="Calibri Light"/>
              </a:rPr>
              <a:t>Dış iletişim</a:t>
            </a:r>
            <a:endParaRPr lang="en-US" sz="4400" b="0" strike="noStrike" spc="-1">
              <a:solidFill>
                <a:srgbClr val="000000"/>
              </a:solidFill>
              <a:latin typeface="Calibri Light"/>
            </a:endParaRPr>
          </a:p>
        </p:txBody>
      </p:sp>
      <p:sp>
        <p:nvSpPr>
          <p:cNvPr id="717" name="TextBox 716"/>
          <p:cNvSpPr txBox="1"/>
          <p:nvPr/>
        </p:nvSpPr>
        <p:spPr>
          <a:xfrm>
            <a:off x="838080" y="2025360"/>
            <a:ext cx="10515600" cy="4351320"/>
          </a:xfrm>
          <a:prstGeom prst="rect">
            <a:avLst/>
          </a:prstGeom>
          <a:noFill/>
          <a:ln w="0">
            <a:noFill/>
          </a:ln>
        </p:spPr>
        <p:txBody>
          <a:bodyPr>
            <a:normAutofit lnSpcReduction="10000"/>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Dış</a:t>
            </a:r>
            <a:r>
              <a:rPr lang="en-US" sz="2800" b="0" strike="noStrike" spc="-1" dirty="0">
                <a:solidFill>
                  <a:srgbClr val="000000"/>
                </a:solidFill>
                <a:latin typeface="Calibri"/>
              </a:rPr>
              <a:t> </a:t>
            </a:r>
            <a:r>
              <a:rPr lang="en-US" sz="2800" b="0" strike="noStrike" spc="-1" dirty="0" err="1">
                <a:solidFill>
                  <a:srgbClr val="000000"/>
                </a:solidFill>
                <a:latin typeface="Calibri"/>
              </a:rPr>
              <a:t>iletişim</a:t>
            </a:r>
            <a:r>
              <a:rPr lang="en-US" sz="2800" b="0" strike="noStrike" spc="-1" dirty="0">
                <a:solidFill>
                  <a:srgbClr val="000000"/>
                </a:solidFill>
                <a:latin typeface="Calibri"/>
              </a:rPr>
              <a:t>, </a:t>
            </a:r>
            <a:r>
              <a:rPr lang="en-US" sz="2800" b="0" strike="noStrike" spc="-1" dirty="0" err="1">
                <a:solidFill>
                  <a:srgbClr val="000000"/>
                </a:solidFill>
                <a:latin typeface="Calibri"/>
              </a:rPr>
              <a:t>işinizin</a:t>
            </a:r>
            <a:r>
              <a:rPr lang="en-US" sz="2800" b="0" strike="noStrike" spc="-1" dirty="0">
                <a:solidFill>
                  <a:srgbClr val="000000"/>
                </a:solidFill>
                <a:latin typeface="Calibri"/>
              </a:rPr>
              <a:t> </a:t>
            </a:r>
            <a:r>
              <a:rPr lang="en-US" sz="2800" b="0" strike="noStrike" spc="-1" dirty="0" err="1">
                <a:solidFill>
                  <a:srgbClr val="000000"/>
                </a:solidFill>
                <a:latin typeface="Calibri"/>
              </a:rPr>
              <a:t>en</a:t>
            </a:r>
            <a:r>
              <a:rPr lang="en-US" sz="2800" b="0" strike="noStrike" spc="-1" dirty="0">
                <a:solidFill>
                  <a:srgbClr val="000000"/>
                </a:solidFill>
                <a:latin typeface="Calibri"/>
              </a:rPr>
              <a:t> </a:t>
            </a:r>
            <a:r>
              <a:rPr lang="en-US" sz="2800" b="0" strike="noStrike" spc="-1" dirty="0" err="1">
                <a:solidFill>
                  <a:srgbClr val="000000"/>
                </a:solidFill>
                <a:latin typeface="Calibri"/>
              </a:rPr>
              <a:t>önemli</a:t>
            </a:r>
            <a:r>
              <a:rPr lang="en-US" sz="2800" b="0" strike="noStrike" spc="-1" dirty="0">
                <a:solidFill>
                  <a:srgbClr val="000000"/>
                </a:solidFill>
                <a:latin typeface="Calibri"/>
              </a:rPr>
              <a:t> </a:t>
            </a:r>
            <a:r>
              <a:rPr lang="en-US" sz="2800" b="0" strike="noStrike" spc="-1" dirty="0" err="1">
                <a:solidFill>
                  <a:srgbClr val="000000"/>
                </a:solidFill>
                <a:latin typeface="Calibri"/>
              </a:rPr>
              <a:t>parçasıdır</a:t>
            </a:r>
            <a:r>
              <a:rPr lang="en-US" sz="28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a:solidFill>
                  <a:srgbClr val="000000"/>
                </a:solidFill>
                <a:latin typeface="Calibri"/>
              </a:rPr>
              <a:t>"</a:t>
            </a:r>
            <a:r>
              <a:rPr lang="en-US" sz="2800" b="0" strike="noStrike" spc="-1" dirty="0" err="1">
                <a:solidFill>
                  <a:srgbClr val="000000"/>
                </a:solidFill>
                <a:latin typeface="Calibri"/>
              </a:rPr>
              <a:t>Mesaj</a:t>
            </a:r>
            <a:r>
              <a:rPr lang="en-US" sz="2800" b="0" strike="noStrike" spc="-1" dirty="0">
                <a:solidFill>
                  <a:srgbClr val="000000"/>
                </a:solidFill>
                <a:latin typeface="Calibri"/>
              </a:rPr>
              <a:t> </a:t>
            </a:r>
            <a:r>
              <a:rPr lang="en-US" sz="2800" b="0" strike="noStrike" spc="-1" dirty="0" err="1">
                <a:solidFill>
                  <a:srgbClr val="000000"/>
                </a:solidFill>
                <a:latin typeface="Calibri"/>
              </a:rPr>
              <a:t>imaj</a:t>
            </a:r>
            <a:r>
              <a:rPr lang="en-US" sz="2800" b="0" strike="noStrike" spc="-1" dirty="0">
                <a:solidFill>
                  <a:srgbClr val="000000"/>
                </a:solidFill>
                <a:latin typeface="Calibri"/>
              </a:rPr>
              <a:t> </a:t>
            </a:r>
            <a:r>
              <a:rPr lang="en-US" sz="2800" b="0" strike="noStrike" spc="-1" dirty="0" err="1">
                <a:solidFill>
                  <a:srgbClr val="000000"/>
                </a:solidFill>
                <a:latin typeface="Calibri"/>
              </a:rPr>
              <a:t>haline</a:t>
            </a:r>
            <a:r>
              <a:rPr lang="en-US" sz="2800" b="0" strike="noStrike" spc="-1" dirty="0">
                <a:solidFill>
                  <a:srgbClr val="000000"/>
                </a:solidFill>
                <a:latin typeface="Calibri"/>
              </a:rPr>
              <a:t> </a:t>
            </a:r>
            <a:r>
              <a:rPr lang="en-US" sz="2800" b="0" strike="noStrike" spc="-1" dirty="0" err="1">
                <a:solidFill>
                  <a:srgbClr val="000000"/>
                </a:solidFill>
                <a:latin typeface="Calibri"/>
              </a:rPr>
              <a:t>gelir</a:t>
            </a:r>
            <a:r>
              <a:rPr lang="en-US" sz="2800" b="0" strike="noStrike" spc="-1" dirty="0">
                <a:solidFill>
                  <a:srgbClr val="000000"/>
                </a:solidFill>
                <a:latin typeface="Calibri"/>
              </a:rPr>
              <a:t>" </a:t>
            </a:r>
            <a:r>
              <a:rPr lang="en-US" sz="2800" b="0" strike="noStrike" spc="-1" dirty="0" err="1">
                <a:solidFill>
                  <a:srgbClr val="000000"/>
                </a:solidFill>
                <a:latin typeface="Calibri"/>
              </a:rPr>
              <a:t>ilkesi</a:t>
            </a:r>
            <a:r>
              <a:rPr lang="en-US" sz="2800" b="0" strike="noStrike" spc="-1" dirty="0">
                <a:solidFill>
                  <a:srgbClr val="000000"/>
                </a:solidFill>
                <a:latin typeface="Calibri"/>
              </a:rPr>
              <a:t> </a:t>
            </a:r>
            <a:r>
              <a:rPr lang="en-US" sz="2800" b="0" strike="noStrike" spc="-1" dirty="0" err="1">
                <a:solidFill>
                  <a:srgbClr val="000000"/>
                </a:solidFill>
                <a:latin typeface="Calibri"/>
              </a:rPr>
              <a:t>geçerlidir</a:t>
            </a:r>
            <a:r>
              <a:rPr lang="en-US" sz="2800" b="0" strike="noStrike" spc="-1" dirty="0">
                <a:solidFill>
                  <a:srgbClr val="000000"/>
                </a:solidFill>
                <a:latin typeface="Calibri"/>
              </a:rPr>
              <a:t>; </a:t>
            </a:r>
            <a:r>
              <a:rPr lang="en-US" sz="2800" b="0" strike="noStrike" spc="-1" dirty="0" err="1">
                <a:solidFill>
                  <a:srgbClr val="000000"/>
                </a:solidFill>
                <a:latin typeface="Calibri"/>
              </a:rPr>
              <a:t>dolayısıyla</a:t>
            </a:r>
            <a:r>
              <a:rPr lang="en-US" sz="2800" b="0" strike="noStrike" spc="-1" dirty="0">
                <a:solidFill>
                  <a:srgbClr val="000000"/>
                </a:solidFill>
                <a:latin typeface="Calibri"/>
              </a:rPr>
              <a:t> yurt </a:t>
            </a:r>
            <a:r>
              <a:rPr lang="en-US" sz="2800" b="0" strike="noStrike" spc="-1" dirty="0" err="1">
                <a:solidFill>
                  <a:srgbClr val="000000"/>
                </a:solidFill>
                <a:latin typeface="Calibri"/>
              </a:rPr>
              <a:t>dışına</a:t>
            </a:r>
            <a:r>
              <a:rPr lang="en-US" sz="2800" b="0" strike="noStrike" spc="-1" dirty="0">
                <a:solidFill>
                  <a:srgbClr val="000000"/>
                </a:solidFill>
                <a:latin typeface="Calibri"/>
              </a:rPr>
              <a:t> </a:t>
            </a:r>
            <a:r>
              <a:rPr lang="en-US" sz="2800" b="0" strike="noStrike" spc="-1" dirty="0" err="1">
                <a:solidFill>
                  <a:srgbClr val="000000"/>
                </a:solidFill>
                <a:latin typeface="Calibri"/>
              </a:rPr>
              <a:t>gönderdiğiniz</a:t>
            </a:r>
            <a:r>
              <a:rPr lang="en-US" sz="2800" b="0" strike="noStrike" spc="-1" dirty="0">
                <a:solidFill>
                  <a:srgbClr val="000000"/>
                </a:solidFill>
                <a:latin typeface="Calibri"/>
              </a:rPr>
              <a:t> her </a:t>
            </a:r>
            <a:r>
              <a:rPr lang="en-US" sz="2800" b="0" strike="noStrike" spc="-1" dirty="0" err="1">
                <a:solidFill>
                  <a:srgbClr val="000000"/>
                </a:solidFill>
                <a:latin typeface="Calibri"/>
              </a:rPr>
              <a:t>mesaj</a:t>
            </a:r>
            <a:r>
              <a:rPr lang="en-US" sz="2800" b="0" strike="noStrike" spc="-1" dirty="0">
                <a:solidFill>
                  <a:srgbClr val="000000"/>
                </a:solidFill>
                <a:latin typeface="Calibri"/>
              </a:rPr>
              <a:t>, </a:t>
            </a:r>
            <a:r>
              <a:rPr lang="en-US" sz="2800" b="0" strike="noStrike" spc="-1" dirty="0" err="1">
                <a:solidFill>
                  <a:srgbClr val="000000"/>
                </a:solidFill>
                <a:latin typeface="Calibri"/>
              </a:rPr>
              <a:t>kurumsal</a:t>
            </a:r>
            <a:r>
              <a:rPr lang="en-US" sz="2800" b="0" strike="noStrike" spc="-1" dirty="0">
                <a:solidFill>
                  <a:srgbClr val="000000"/>
                </a:solidFill>
                <a:latin typeface="Calibri"/>
              </a:rPr>
              <a:t> </a:t>
            </a:r>
            <a:r>
              <a:rPr lang="en-US" sz="2800" b="0" strike="noStrike" spc="-1" dirty="0" err="1">
                <a:solidFill>
                  <a:srgbClr val="000000"/>
                </a:solidFill>
                <a:latin typeface="Calibri"/>
              </a:rPr>
              <a:t>ve</a:t>
            </a:r>
            <a:r>
              <a:rPr lang="en-US" sz="2800" b="0" strike="noStrike" spc="-1" dirty="0">
                <a:solidFill>
                  <a:srgbClr val="000000"/>
                </a:solidFill>
                <a:latin typeface="Calibri"/>
              </a:rPr>
              <a:t> </a:t>
            </a:r>
            <a:r>
              <a:rPr lang="en-US" sz="2800" b="0" strike="noStrike" spc="-1" dirty="0" err="1">
                <a:solidFill>
                  <a:srgbClr val="000000"/>
                </a:solidFill>
                <a:latin typeface="Calibri"/>
              </a:rPr>
              <a:t>kişisel</a:t>
            </a:r>
            <a:r>
              <a:rPr lang="en-US" sz="2800" b="0" strike="noStrike" spc="-1" dirty="0">
                <a:solidFill>
                  <a:srgbClr val="000000"/>
                </a:solidFill>
                <a:latin typeface="Calibri"/>
              </a:rPr>
              <a:t> </a:t>
            </a:r>
            <a:r>
              <a:rPr lang="en-US" sz="2800" b="0" strike="noStrike" spc="-1" dirty="0" err="1">
                <a:solidFill>
                  <a:srgbClr val="000000"/>
                </a:solidFill>
                <a:latin typeface="Calibri"/>
              </a:rPr>
              <a:t>bir</a:t>
            </a:r>
            <a:r>
              <a:rPr lang="en-US" sz="2800" b="0" strike="noStrike" spc="-1" dirty="0">
                <a:solidFill>
                  <a:srgbClr val="000000"/>
                </a:solidFill>
                <a:latin typeface="Calibri"/>
              </a:rPr>
              <a:t> </a:t>
            </a:r>
            <a:r>
              <a:rPr lang="en-US" sz="2800" b="0" strike="noStrike" spc="-1" dirty="0" err="1">
                <a:solidFill>
                  <a:srgbClr val="000000"/>
                </a:solidFill>
                <a:latin typeface="Calibri"/>
              </a:rPr>
              <a:t>imaja</a:t>
            </a:r>
            <a:r>
              <a:rPr lang="en-US" sz="2800" b="0" strike="noStrike" spc="-1" dirty="0">
                <a:solidFill>
                  <a:srgbClr val="000000"/>
                </a:solidFill>
                <a:latin typeface="Calibri"/>
              </a:rPr>
              <a:t> </a:t>
            </a:r>
            <a:r>
              <a:rPr lang="en-US" sz="2800" b="0" strike="noStrike" spc="-1" dirty="0" err="1">
                <a:solidFill>
                  <a:srgbClr val="000000"/>
                </a:solidFill>
                <a:latin typeface="Calibri"/>
              </a:rPr>
              <a:t>sahip</a:t>
            </a:r>
            <a:r>
              <a:rPr lang="en-US" sz="2800" b="0" strike="noStrike" spc="-1" dirty="0">
                <a:solidFill>
                  <a:srgbClr val="000000"/>
                </a:solidFill>
                <a:latin typeface="Calibri"/>
              </a:rPr>
              <a:t> </a:t>
            </a:r>
            <a:r>
              <a:rPr lang="en-US" sz="2800" b="0" strike="noStrike" spc="-1" dirty="0" err="1">
                <a:solidFill>
                  <a:srgbClr val="000000"/>
                </a:solidFill>
                <a:latin typeface="Calibri"/>
              </a:rPr>
              <a:t>olacaktır</a:t>
            </a:r>
            <a:r>
              <a:rPr lang="en-US" sz="28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Gönderilen</a:t>
            </a:r>
            <a:r>
              <a:rPr lang="en-US" sz="2800" b="0" strike="noStrike" spc="-1" dirty="0">
                <a:solidFill>
                  <a:srgbClr val="000000"/>
                </a:solidFill>
                <a:latin typeface="Calibri"/>
              </a:rPr>
              <a:t> </a:t>
            </a:r>
            <a:r>
              <a:rPr lang="en-US" sz="2800" b="0" strike="noStrike" spc="-1" dirty="0" err="1">
                <a:solidFill>
                  <a:srgbClr val="000000"/>
                </a:solidFill>
                <a:latin typeface="Calibri"/>
              </a:rPr>
              <a:t>mesaj</a:t>
            </a:r>
            <a:r>
              <a:rPr lang="en-US" sz="2800" b="0" strike="noStrike" spc="-1" dirty="0">
                <a:solidFill>
                  <a:srgbClr val="000000"/>
                </a:solidFill>
                <a:latin typeface="Calibri"/>
              </a:rPr>
              <a:t> net, </a:t>
            </a:r>
            <a:r>
              <a:rPr lang="en-US" sz="2800" b="0" strike="noStrike" spc="-1" dirty="0" err="1">
                <a:solidFill>
                  <a:srgbClr val="000000"/>
                </a:solidFill>
                <a:latin typeface="Calibri"/>
              </a:rPr>
              <a:t>kısa</a:t>
            </a:r>
            <a:r>
              <a:rPr lang="en-US" sz="2800" b="0" strike="noStrike" spc="-1" dirty="0">
                <a:solidFill>
                  <a:srgbClr val="000000"/>
                </a:solidFill>
                <a:latin typeface="Calibri"/>
              </a:rPr>
              <a:t>, </a:t>
            </a:r>
            <a:r>
              <a:rPr lang="en-US" sz="2800" b="0" strike="noStrike" spc="-1" dirty="0" err="1">
                <a:solidFill>
                  <a:srgbClr val="000000"/>
                </a:solidFill>
                <a:latin typeface="Calibri"/>
              </a:rPr>
              <a:t>yaratıcı</a:t>
            </a:r>
            <a:r>
              <a:rPr lang="en-US" sz="2800" b="0" strike="noStrike" spc="-1" dirty="0">
                <a:solidFill>
                  <a:srgbClr val="000000"/>
                </a:solidFill>
                <a:latin typeface="Calibri"/>
              </a:rPr>
              <a:t> </a:t>
            </a:r>
            <a:r>
              <a:rPr lang="en-US" sz="2800" b="0" strike="noStrike" spc="-1" dirty="0" err="1">
                <a:solidFill>
                  <a:srgbClr val="000000"/>
                </a:solidFill>
                <a:latin typeface="Calibri"/>
              </a:rPr>
              <a:t>ve</a:t>
            </a:r>
            <a:r>
              <a:rPr lang="en-US" sz="2800" b="0" strike="noStrike" spc="-1" dirty="0">
                <a:solidFill>
                  <a:srgbClr val="000000"/>
                </a:solidFill>
                <a:latin typeface="Calibri"/>
              </a:rPr>
              <a:t> </a:t>
            </a:r>
            <a:r>
              <a:rPr lang="en-US" sz="2800" b="0" strike="noStrike" spc="-1" dirty="0" err="1">
                <a:solidFill>
                  <a:srgbClr val="000000"/>
                </a:solidFill>
                <a:latin typeface="Calibri"/>
              </a:rPr>
              <a:t>bilgilendirici</a:t>
            </a:r>
            <a:r>
              <a:rPr lang="en-US" sz="2800" b="0" strike="noStrike" spc="-1" dirty="0">
                <a:solidFill>
                  <a:srgbClr val="000000"/>
                </a:solidFill>
                <a:latin typeface="Calibri"/>
              </a:rPr>
              <a:t> </a:t>
            </a:r>
            <a:r>
              <a:rPr lang="en-US" sz="2800" b="0" strike="noStrike" spc="-1" dirty="0" err="1">
                <a:solidFill>
                  <a:srgbClr val="000000"/>
                </a:solidFill>
                <a:latin typeface="Calibri"/>
              </a:rPr>
              <a:t>olmalıdır</a:t>
            </a:r>
            <a:r>
              <a:rPr lang="en-US" sz="2800" b="0" strike="noStrike" spc="-1" dirty="0">
                <a:solidFill>
                  <a:srgbClr val="000000"/>
                </a:solidFill>
                <a:latin typeface="Calibri"/>
              </a:rPr>
              <a:t>. Uzun, </a:t>
            </a:r>
            <a:r>
              <a:rPr lang="en-US" sz="2800" b="0" strike="noStrike" spc="-1" dirty="0" err="1">
                <a:solidFill>
                  <a:srgbClr val="000000"/>
                </a:solidFill>
                <a:latin typeface="Calibri"/>
              </a:rPr>
              <a:t>sıkıcı</a:t>
            </a:r>
            <a:r>
              <a:rPr lang="en-US" sz="2800" b="0" strike="noStrike" spc="-1" dirty="0">
                <a:solidFill>
                  <a:srgbClr val="000000"/>
                </a:solidFill>
                <a:latin typeface="Calibri"/>
              </a:rPr>
              <a:t> </a:t>
            </a:r>
            <a:r>
              <a:rPr lang="en-US" sz="2800" b="0" strike="noStrike" spc="-1" dirty="0" err="1">
                <a:solidFill>
                  <a:srgbClr val="000000"/>
                </a:solidFill>
                <a:latin typeface="Calibri"/>
              </a:rPr>
              <a:t>ve</a:t>
            </a:r>
            <a:r>
              <a:rPr lang="en-US" sz="2800" b="0" strike="noStrike" spc="-1" dirty="0">
                <a:solidFill>
                  <a:srgbClr val="000000"/>
                </a:solidFill>
                <a:latin typeface="Calibri"/>
              </a:rPr>
              <a:t> </a:t>
            </a:r>
            <a:r>
              <a:rPr lang="en-US" sz="2800" b="0" strike="noStrike" spc="-1" dirty="0" err="1">
                <a:solidFill>
                  <a:srgbClr val="000000"/>
                </a:solidFill>
                <a:latin typeface="Calibri"/>
              </a:rPr>
              <a:t>gereksiz</a:t>
            </a:r>
            <a:r>
              <a:rPr lang="en-US" sz="2800" b="0" strike="noStrike" spc="-1" dirty="0">
                <a:solidFill>
                  <a:srgbClr val="000000"/>
                </a:solidFill>
                <a:latin typeface="Calibri"/>
              </a:rPr>
              <a:t> </a:t>
            </a:r>
            <a:r>
              <a:rPr lang="en-US" sz="2800" b="0" strike="noStrike" spc="-1" dirty="0" err="1">
                <a:solidFill>
                  <a:srgbClr val="000000"/>
                </a:solidFill>
                <a:latin typeface="Calibri"/>
              </a:rPr>
              <a:t>mesajlardan</a:t>
            </a:r>
            <a:r>
              <a:rPr lang="en-US" sz="2800" b="0" strike="noStrike" spc="-1" dirty="0">
                <a:solidFill>
                  <a:srgbClr val="000000"/>
                </a:solidFill>
                <a:latin typeface="Calibri"/>
              </a:rPr>
              <a:t> </a:t>
            </a:r>
            <a:r>
              <a:rPr lang="en-US" sz="2800" b="0" strike="noStrike" spc="-1" dirty="0" err="1">
                <a:solidFill>
                  <a:srgbClr val="000000"/>
                </a:solidFill>
                <a:latin typeface="Calibri"/>
              </a:rPr>
              <a:t>kaçının</a:t>
            </a:r>
            <a:r>
              <a:rPr lang="en-US" sz="28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a:solidFill>
                  <a:srgbClr val="000000"/>
                </a:solidFill>
                <a:latin typeface="Calibri"/>
              </a:rPr>
              <a:t>Nelere </a:t>
            </a:r>
            <a:r>
              <a:rPr lang="en-US" sz="2800" b="0" strike="noStrike" spc="-1" dirty="0" err="1">
                <a:solidFill>
                  <a:srgbClr val="000000"/>
                </a:solidFill>
                <a:latin typeface="Calibri"/>
              </a:rPr>
              <a:t>dikkat</a:t>
            </a:r>
            <a:r>
              <a:rPr lang="en-US" sz="2800" b="0" strike="noStrike" spc="-1" dirty="0">
                <a:solidFill>
                  <a:srgbClr val="000000"/>
                </a:solidFill>
                <a:latin typeface="Calibri"/>
              </a:rPr>
              <a:t> </a:t>
            </a:r>
            <a:r>
              <a:rPr lang="en-US" sz="2800" b="0" strike="noStrike" spc="-1" dirty="0" err="1">
                <a:solidFill>
                  <a:srgbClr val="000000"/>
                </a:solidFill>
                <a:latin typeface="Calibri"/>
              </a:rPr>
              <a:t>etmeliyiz</a:t>
            </a:r>
            <a:r>
              <a:rPr lang="en-US" sz="28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Mesaj</a:t>
            </a:r>
            <a:r>
              <a:rPr lang="en-US" sz="2800" b="0" strike="noStrike" spc="-1" dirty="0">
                <a:solidFill>
                  <a:srgbClr val="000000"/>
                </a:solidFill>
                <a:latin typeface="Calibri"/>
              </a:rPr>
              <a:t> </a:t>
            </a:r>
            <a:r>
              <a:rPr lang="en-US" sz="2800" b="0" strike="noStrike" spc="-1" dirty="0" err="1">
                <a:solidFill>
                  <a:srgbClr val="000000"/>
                </a:solidFill>
                <a:latin typeface="Calibri"/>
              </a:rPr>
              <a:t>kime</a:t>
            </a:r>
            <a:r>
              <a:rPr lang="en-US" sz="2800" b="0" strike="noStrike" spc="-1" dirty="0">
                <a:solidFill>
                  <a:srgbClr val="000000"/>
                </a:solidFill>
                <a:latin typeface="Calibri"/>
              </a:rPr>
              <a:t> </a:t>
            </a:r>
            <a:r>
              <a:rPr lang="en-US" sz="2800" b="0" strike="noStrike" spc="-1" dirty="0" err="1">
                <a:solidFill>
                  <a:srgbClr val="000000"/>
                </a:solidFill>
                <a:latin typeface="Calibri"/>
              </a:rPr>
              <a:t>hitap</a:t>
            </a:r>
            <a:r>
              <a:rPr lang="en-US" sz="2800" b="0" strike="noStrike" spc="-1" dirty="0">
                <a:solidFill>
                  <a:srgbClr val="000000"/>
                </a:solidFill>
                <a:latin typeface="Calibri"/>
              </a:rPr>
              <a:t> </a:t>
            </a:r>
            <a:r>
              <a:rPr lang="en-US" sz="2800" b="0" strike="noStrike" spc="-1" dirty="0" err="1">
                <a:solidFill>
                  <a:srgbClr val="000000"/>
                </a:solidFill>
                <a:latin typeface="Calibri"/>
              </a:rPr>
              <a:t>ediyor</a:t>
            </a:r>
            <a:r>
              <a:rPr lang="en-US" sz="2800" b="0" strike="noStrike" spc="-1" dirty="0">
                <a:solidFill>
                  <a:srgbClr val="000000"/>
                </a:solidFill>
                <a:latin typeface="Calibri"/>
              </a:rPr>
              <a:t>? Genel </a:t>
            </a:r>
            <a:r>
              <a:rPr lang="en-US" sz="2800" b="0" strike="noStrike" spc="-1" dirty="0" err="1">
                <a:solidFill>
                  <a:srgbClr val="000000"/>
                </a:solidFill>
                <a:latin typeface="Calibri"/>
              </a:rPr>
              <a:t>olarak</a:t>
            </a:r>
            <a:r>
              <a:rPr lang="en-US" sz="2800" b="0" strike="noStrike" spc="-1" dirty="0">
                <a:solidFill>
                  <a:srgbClr val="000000"/>
                </a:solidFill>
                <a:latin typeface="Calibri"/>
              </a:rPr>
              <a:t> </a:t>
            </a:r>
            <a:r>
              <a:rPr lang="en-US" sz="2800" b="0" strike="noStrike" spc="-1" dirty="0" err="1">
                <a:solidFill>
                  <a:srgbClr val="000000"/>
                </a:solidFill>
                <a:latin typeface="Calibri"/>
              </a:rPr>
              <a:t>vatandaşlara</a:t>
            </a:r>
            <a:r>
              <a:rPr lang="en-US" sz="2800" b="0" strike="noStrike" spc="-1" dirty="0">
                <a:solidFill>
                  <a:srgbClr val="000000"/>
                </a:solidFill>
                <a:latin typeface="Calibri"/>
              </a:rPr>
              <a:t> </a:t>
            </a:r>
            <a:r>
              <a:rPr lang="en-US" sz="2800" b="0" strike="noStrike" spc="-1" dirty="0" err="1">
                <a:solidFill>
                  <a:srgbClr val="000000"/>
                </a:solidFill>
                <a:latin typeface="Calibri"/>
              </a:rPr>
              <a:t>mı</a:t>
            </a:r>
            <a:r>
              <a:rPr lang="en-US" sz="2800" b="0" strike="noStrike" spc="-1" dirty="0">
                <a:solidFill>
                  <a:srgbClr val="000000"/>
                </a:solidFill>
                <a:latin typeface="Calibri"/>
              </a:rPr>
              <a:t>, </a:t>
            </a:r>
            <a:r>
              <a:rPr lang="en-US" sz="2800" b="0" strike="noStrike" spc="-1" dirty="0" err="1">
                <a:solidFill>
                  <a:srgbClr val="000000"/>
                </a:solidFill>
                <a:latin typeface="Calibri"/>
              </a:rPr>
              <a:t>yoksa</a:t>
            </a:r>
            <a:r>
              <a:rPr lang="en-US" sz="2800" b="0" strike="noStrike" spc="-1" dirty="0">
                <a:solidFill>
                  <a:srgbClr val="000000"/>
                </a:solidFill>
                <a:latin typeface="Calibri"/>
              </a:rPr>
              <a:t> </a:t>
            </a:r>
            <a:r>
              <a:rPr lang="en-US" sz="2800" b="0" strike="noStrike" spc="-1" dirty="0" err="1">
                <a:solidFill>
                  <a:srgbClr val="000000"/>
                </a:solidFill>
                <a:latin typeface="Calibri"/>
              </a:rPr>
              <a:t>hedef</a:t>
            </a:r>
            <a:r>
              <a:rPr lang="en-US" sz="2800" b="0" strike="noStrike" spc="-1" dirty="0">
                <a:solidFill>
                  <a:srgbClr val="000000"/>
                </a:solidFill>
                <a:latin typeface="Calibri"/>
              </a:rPr>
              <a:t> </a:t>
            </a:r>
            <a:r>
              <a:rPr lang="en-US" sz="2800" b="0" strike="noStrike" spc="-1" dirty="0" err="1">
                <a:solidFill>
                  <a:srgbClr val="000000"/>
                </a:solidFill>
                <a:latin typeface="Calibri"/>
              </a:rPr>
              <a:t>gruplara</a:t>
            </a:r>
            <a:r>
              <a:rPr lang="en-US" sz="2800" b="0" strike="noStrike" spc="-1" dirty="0">
                <a:solidFill>
                  <a:srgbClr val="000000"/>
                </a:solidFill>
                <a:latin typeface="Calibri"/>
              </a:rPr>
              <a:t> </a:t>
            </a:r>
            <a:r>
              <a:rPr lang="en-US" sz="2800" b="0" strike="noStrike" spc="-1" dirty="0" err="1">
                <a:solidFill>
                  <a:srgbClr val="000000"/>
                </a:solidFill>
                <a:latin typeface="Calibri"/>
              </a:rPr>
              <a:t>mı</a:t>
            </a:r>
            <a:r>
              <a:rPr lang="en-US" sz="2800" b="0" strike="noStrike" spc="-1" dirty="0">
                <a:solidFill>
                  <a:srgbClr val="000000"/>
                </a:solidFill>
                <a:latin typeface="Calibri"/>
              </a:rPr>
              <a:t>? </a:t>
            </a:r>
            <a:r>
              <a:rPr lang="en-US" sz="2800" b="0" strike="noStrike" spc="-1" dirty="0" err="1">
                <a:solidFill>
                  <a:srgbClr val="000000"/>
                </a:solidFill>
                <a:latin typeface="Calibri"/>
              </a:rPr>
              <a:t>Hedef</a:t>
            </a:r>
            <a:r>
              <a:rPr lang="en-US" sz="2800" b="0" strike="noStrike" spc="-1" dirty="0">
                <a:solidFill>
                  <a:srgbClr val="000000"/>
                </a:solidFill>
                <a:latin typeface="Calibri"/>
              </a:rPr>
              <a:t> </a:t>
            </a:r>
            <a:r>
              <a:rPr lang="en-US" sz="2800" b="0" strike="noStrike" spc="-1" dirty="0" err="1">
                <a:solidFill>
                  <a:srgbClr val="000000"/>
                </a:solidFill>
                <a:latin typeface="Calibri"/>
              </a:rPr>
              <a:t>gruplar</a:t>
            </a:r>
            <a:r>
              <a:rPr lang="en-US" sz="2800" b="0" strike="noStrike" spc="-1" dirty="0">
                <a:solidFill>
                  <a:srgbClr val="000000"/>
                </a:solidFill>
                <a:latin typeface="Calibri"/>
              </a:rPr>
              <a:t> </a:t>
            </a:r>
            <a:r>
              <a:rPr lang="en-US" sz="2800" b="0" strike="noStrike" spc="-1" dirty="0" err="1">
                <a:solidFill>
                  <a:srgbClr val="000000"/>
                </a:solidFill>
                <a:latin typeface="Calibri"/>
              </a:rPr>
              <a:t>şunlardır</a:t>
            </a:r>
            <a:r>
              <a:rPr lang="en-US" sz="2800" b="0" strike="noStrike" spc="-1" dirty="0">
                <a:solidFill>
                  <a:srgbClr val="000000"/>
                </a:solidFill>
                <a:latin typeface="Calibri"/>
              </a:rPr>
              <a:t>: </a:t>
            </a:r>
            <a:r>
              <a:rPr lang="en-US" sz="2800" b="0" strike="noStrike" spc="-1" dirty="0" err="1">
                <a:solidFill>
                  <a:srgbClr val="000000"/>
                </a:solidFill>
                <a:latin typeface="Calibri"/>
              </a:rPr>
              <a:t>işletmeler</a:t>
            </a:r>
            <a:r>
              <a:rPr lang="en-US" sz="2800" b="0" strike="noStrike" spc="-1" dirty="0">
                <a:solidFill>
                  <a:srgbClr val="000000"/>
                </a:solidFill>
                <a:latin typeface="Calibri"/>
              </a:rPr>
              <a:t>, </a:t>
            </a:r>
            <a:r>
              <a:rPr lang="en-US" sz="2800" b="0" strike="noStrike" spc="-1" dirty="0" err="1">
                <a:solidFill>
                  <a:srgbClr val="000000"/>
                </a:solidFill>
                <a:latin typeface="Calibri"/>
              </a:rPr>
              <a:t>sporcular</a:t>
            </a:r>
            <a:r>
              <a:rPr lang="en-US" sz="2800" b="0" strike="noStrike" spc="-1" dirty="0">
                <a:solidFill>
                  <a:srgbClr val="000000"/>
                </a:solidFill>
                <a:latin typeface="Calibri"/>
              </a:rPr>
              <a:t>, </a:t>
            </a:r>
            <a:r>
              <a:rPr lang="en-US" sz="2800" b="0" strike="noStrike" spc="-1" dirty="0" err="1">
                <a:solidFill>
                  <a:srgbClr val="000000"/>
                </a:solidFill>
                <a:latin typeface="Calibri"/>
              </a:rPr>
              <a:t>öğrenciler</a:t>
            </a:r>
            <a:r>
              <a:rPr lang="en-US" sz="2800" b="0" strike="noStrike" spc="-1" dirty="0">
                <a:solidFill>
                  <a:srgbClr val="000000"/>
                </a:solidFill>
                <a:latin typeface="Calibri"/>
              </a:rPr>
              <a:t>, </a:t>
            </a:r>
            <a:r>
              <a:rPr lang="en-US" sz="2800" b="0" strike="noStrike" spc="-1" dirty="0" err="1">
                <a:solidFill>
                  <a:srgbClr val="000000"/>
                </a:solidFill>
                <a:latin typeface="Calibri"/>
              </a:rPr>
              <a:t>çiftçiler</a:t>
            </a:r>
            <a:r>
              <a:rPr lang="en-US" sz="2800" b="0" strike="noStrike" spc="-1" dirty="0">
                <a:solidFill>
                  <a:srgbClr val="000000"/>
                </a:solidFill>
                <a:latin typeface="Calibri"/>
              </a:rPr>
              <a:t>, </a:t>
            </a:r>
            <a:r>
              <a:rPr lang="en-US" sz="2800" b="0" strike="noStrike" spc="-1" dirty="0" err="1">
                <a:solidFill>
                  <a:srgbClr val="000000"/>
                </a:solidFill>
                <a:latin typeface="Calibri"/>
              </a:rPr>
              <a:t>taksi</a:t>
            </a:r>
            <a:r>
              <a:rPr lang="en-US" sz="2800" b="0" strike="noStrike" spc="-1" dirty="0">
                <a:solidFill>
                  <a:srgbClr val="000000"/>
                </a:solidFill>
                <a:latin typeface="Calibri"/>
              </a:rPr>
              <a:t> </a:t>
            </a:r>
            <a:r>
              <a:rPr lang="en-US" sz="2800" b="0" strike="noStrike" spc="-1" dirty="0" err="1">
                <a:solidFill>
                  <a:srgbClr val="000000"/>
                </a:solidFill>
                <a:latin typeface="Calibri"/>
              </a:rPr>
              <a:t>şoförleri</a:t>
            </a:r>
            <a:r>
              <a:rPr lang="en-US" sz="2800" b="0" strike="noStrike" spc="-1" dirty="0">
                <a:solidFill>
                  <a:srgbClr val="000000"/>
                </a:solidFill>
                <a:latin typeface="Calibri"/>
              </a:rPr>
              <a:t>, </a:t>
            </a:r>
            <a:r>
              <a:rPr lang="en-US" sz="2800" b="0" strike="noStrike" spc="-1" dirty="0" err="1">
                <a:solidFill>
                  <a:srgbClr val="000000"/>
                </a:solidFill>
                <a:latin typeface="Calibri"/>
              </a:rPr>
              <a:t>inşaat</a:t>
            </a:r>
            <a:r>
              <a:rPr lang="en-US" sz="2800" b="0" strike="noStrike" spc="-1" dirty="0">
                <a:solidFill>
                  <a:srgbClr val="000000"/>
                </a:solidFill>
                <a:latin typeface="Calibri"/>
              </a:rPr>
              <a:t> </a:t>
            </a:r>
            <a:r>
              <a:rPr lang="en-US" sz="2800" b="0" strike="noStrike" spc="-1" dirty="0" err="1">
                <a:solidFill>
                  <a:srgbClr val="000000"/>
                </a:solidFill>
                <a:latin typeface="Calibri"/>
              </a:rPr>
              <a:t>işçileri</a:t>
            </a:r>
            <a:r>
              <a:rPr lang="en-US" sz="2800" b="0" strike="noStrike" spc="-1" dirty="0">
                <a:solidFill>
                  <a:srgbClr val="000000"/>
                </a:solidFill>
                <a:latin typeface="Calibri"/>
              </a:rPr>
              <a:t> vb.</a:t>
            </a:r>
          </a:p>
        </p:txBody>
      </p:sp>
      <p:sp>
        <p:nvSpPr>
          <p:cNvPr id="718"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7A2A5275-BB5D-4CB8-9D43-5375A65AEC45}" type="slidenum">
              <a:rPr lang="en-US" sz="1200" b="0" strike="noStrike" spc="-1">
                <a:solidFill>
                  <a:srgbClr val="898989"/>
                </a:solidFill>
                <a:latin typeface="Calibri"/>
              </a:rPr>
              <a:t>30</a:t>
            </a:fld>
            <a:endParaRPr lang="en-US" sz="1200" b="0" strike="noStrike" spc="-1">
              <a:solidFill>
                <a:srgbClr val="000000"/>
              </a:solidFill>
              <a:latin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9" name="TextBox 718"/>
          <p:cNvSpPr txBox="1"/>
          <p:nvPr/>
        </p:nvSpPr>
        <p:spPr>
          <a:xfrm>
            <a:off x="838080" y="1053548"/>
            <a:ext cx="10515600" cy="975412"/>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000" b="1" strike="noStrike" spc="-1" dirty="0" err="1">
                <a:solidFill>
                  <a:srgbClr val="000000"/>
                </a:solidFill>
                <a:latin typeface="Calibri Light"/>
              </a:rPr>
              <a:t>Eserlerinizin</a:t>
            </a:r>
            <a:r>
              <a:rPr lang="en-US" sz="4000" b="1" strike="noStrike" spc="-1" dirty="0">
                <a:solidFill>
                  <a:srgbClr val="000000"/>
                </a:solidFill>
                <a:latin typeface="Calibri Light"/>
              </a:rPr>
              <a:t> </a:t>
            </a:r>
            <a:r>
              <a:rPr lang="en-US" sz="4000" b="1" strike="noStrike" spc="-1" dirty="0" err="1">
                <a:solidFill>
                  <a:srgbClr val="000000"/>
                </a:solidFill>
                <a:latin typeface="Calibri Light"/>
              </a:rPr>
              <a:t>kamuoyundaki</a:t>
            </a:r>
            <a:r>
              <a:rPr lang="en-US" sz="4000" b="1" strike="noStrike" spc="-1" dirty="0">
                <a:solidFill>
                  <a:srgbClr val="000000"/>
                </a:solidFill>
                <a:latin typeface="Calibri Light"/>
              </a:rPr>
              <a:t> </a:t>
            </a:r>
            <a:r>
              <a:rPr lang="en-US" sz="4000" b="1" strike="noStrike" spc="-1" dirty="0" err="1">
                <a:solidFill>
                  <a:srgbClr val="000000"/>
                </a:solidFill>
                <a:latin typeface="Calibri Light"/>
              </a:rPr>
              <a:t>görünürlüğünü</a:t>
            </a:r>
            <a:r>
              <a:rPr lang="en-US" sz="4000" b="1" strike="noStrike" spc="-1" dirty="0">
                <a:solidFill>
                  <a:srgbClr val="000000"/>
                </a:solidFill>
                <a:latin typeface="Calibri Light"/>
              </a:rPr>
              <a:t> </a:t>
            </a:r>
            <a:r>
              <a:rPr lang="en-US" sz="4000" b="1" strike="noStrike" spc="-1" dirty="0" err="1">
                <a:solidFill>
                  <a:srgbClr val="000000"/>
                </a:solidFill>
                <a:latin typeface="Calibri Light"/>
              </a:rPr>
              <a:t>artırmak</a:t>
            </a:r>
            <a:r>
              <a:rPr lang="en-US" sz="4000" b="1" strike="noStrike" spc="-1" dirty="0">
                <a:solidFill>
                  <a:srgbClr val="000000"/>
                </a:solidFill>
                <a:latin typeface="Calibri Light"/>
              </a:rPr>
              <a:t> </a:t>
            </a:r>
            <a:r>
              <a:rPr lang="en-US" sz="4000" b="1" strike="noStrike" spc="-1" dirty="0" err="1">
                <a:solidFill>
                  <a:srgbClr val="000000"/>
                </a:solidFill>
                <a:latin typeface="Calibri Light"/>
              </a:rPr>
              <a:t>için</a:t>
            </a:r>
            <a:r>
              <a:rPr lang="en-US" sz="4000" b="1" strike="noStrike" spc="-1" dirty="0">
                <a:solidFill>
                  <a:srgbClr val="000000"/>
                </a:solidFill>
                <a:latin typeface="Calibri Light"/>
              </a:rPr>
              <a:t> </a:t>
            </a:r>
            <a:r>
              <a:rPr lang="en-US" sz="4000" b="1" strike="noStrike" spc="-1" dirty="0" err="1">
                <a:solidFill>
                  <a:srgbClr val="000000"/>
                </a:solidFill>
                <a:latin typeface="Calibri Light"/>
              </a:rPr>
              <a:t>neler</a:t>
            </a:r>
            <a:r>
              <a:rPr lang="en-US" sz="4000" b="1" strike="noStrike" spc="-1" dirty="0">
                <a:solidFill>
                  <a:srgbClr val="000000"/>
                </a:solidFill>
                <a:latin typeface="Calibri Light"/>
              </a:rPr>
              <a:t> </a:t>
            </a:r>
            <a:r>
              <a:rPr lang="en-US" sz="4000" b="1" strike="noStrike" spc="-1" dirty="0" err="1">
                <a:solidFill>
                  <a:srgbClr val="000000"/>
                </a:solidFill>
                <a:latin typeface="Calibri Light"/>
              </a:rPr>
              <a:t>yapmalısınız</a:t>
            </a:r>
            <a:r>
              <a:rPr lang="en-US" sz="4000" b="1" strike="noStrike" spc="-1" dirty="0">
                <a:solidFill>
                  <a:srgbClr val="000000"/>
                </a:solidFill>
                <a:latin typeface="Calibri Light"/>
              </a:rPr>
              <a:t>?</a:t>
            </a:r>
            <a:endParaRPr lang="en-US" sz="4000" b="0" strike="noStrike" spc="-1" dirty="0">
              <a:solidFill>
                <a:srgbClr val="000000"/>
              </a:solidFill>
              <a:latin typeface="Calibri Light"/>
            </a:endParaRPr>
          </a:p>
        </p:txBody>
      </p:sp>
      <p:sp>
        <p:nvSpPr>
          <p:cNvPr id="720" name="TextBox 719"/>
          <p:cNvSpPr txBox="1"/>
          <p:nvPr/>
        </p:nvSpPr>
        <p:spPr>
          <a:xfrm>
            <a:off x="556591" y="2613990"/>
            <a:ext cx="10797089" cy="3762689"/>
          </a:xfrm>
          <a:prstGeom prst="rect">
            <a:avLst/>
          </a:prstGeom>
          <a:noFill/>
          <a:ln w="0">
            <a:noFill/>
          </a:ln>
        </p:spPr>
        <p:txBody>
          <a:bodyPr>
            <a:normAutofit fontScale="92500" lnSpcReduction="20000"/>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Sosyal</a:t>
            </a:r>
            <a:r>
              <a:rPr lang="en-US" sz="2400" b="0" strike="noStrike" spc="-1" dirty="0">
                <a:solidFill>
                  <a:srgbClr val="000000"/>
                </a:solidFill>
                <a:latin typeface="Calibri"/>
              </a:rPr>
              <a:t> </a:t>
            </a:r>
            <a:r>
              <a:rPr lang="en-US" sz="2400" b="0" strike="noStrike" spc="-1" dirty="0" err="1">
                <a:solidFill>
                  <a:srgbClr val="000000"/>
                </a:solidFill>
                <a:latin typeface="Calibri"/>
              </a:rPr>
              <a:t>medyayı</a:t>
            </a:r>
            <a:r>
              <a:rPr lang="en-US" sz="2400" b="0" strike="noStrike" spc="-1" dirty="0">
                <a:solidFill>
                  <a:srgbClr val="000000"/>
                </a:solidFill>
                <a:latin typeface="Calibri"/>
              </a:rPr>
              <a:t> hem </a:t>
            </a:r>
            <a:r>
              <a:rPr lang="en-US" sz="2400" b="0" strike="noStrike" spc="-1" dirty="0" err="1">
                <a:solidFill>
                  <a:srgbClr val="000000"/>
                </a:solidFill>
                <a:latin typeface="Calibri"/>
              </a:rPr>
              <a:t>resmi</a:t>
            </a:r>
            <a:r>
              <a:rPr lang="en-US" sz="2400" b="0" strike="noStrike" spc="-1" dirty="0">
                <a:solidFill>
                  <a:srgbClr val="000000"/>
                </a:solidFill>
                <a:latin typeface="Calibri"/>
              </a:rPr>
              <a:t> hem de </a:t>
            </a:r>
            <a:r>
              <a:rPr lang="en-US" sz="2400" b="0" strike="noStrike" spc="-1" dirty="0" err="1">
                <a:solidFill>
                  <a:srgbClr val="000000"/>
                </a:solidFill>
                <a:latin typeface="Calibri"/>
              </a:rPr>
              <a:t>özel</a:t>
            </a:r>
            <a:r>
              <a:rPr lang="en-US" sz="2400" b="0" strike="noStrike" spc="-1" dirty="0">
                <a:solidFill>
                  <a:srgbClr val="000000"/>
                </a:solidFill>
                <a:latin typeface="Calibri"/>
              </a:rPr>
              <a:t> </a:t>
            </a:r>
            <a:r>
              <a:rPr lang="en-US" sz="2400" b="0" strike="noStrike" spc="-1" dirty="0" err="1">
                <a:solidFill>
                  <a:srgbClr val="000000"/>
                </a:solidFill>
                <a:latin typeface="Calibri"/>
              </a:rPr>
              <a:t>olarak</a:t>
            </a:r>
            <a:r>
              <a:rPr lang="en-US" sz="2400" b="0" strike="noStrike" spc="-1" dirty="0">
                <a:solidFill>
                  <a:srgbClr val="000000"/>
                </a:solidFill>
                <a:latin typeface="Calibri"/>
              </a:rPr>
              <a:t> </a:t>
            </a:r>
            <a:r>
              <a:rPr lang="en-US" sz="2400" b="0" strike="noStrike" spc="-1" dirty="0" err="1">
                <a:solidFill>
                  <a:srgbClr val="000000"/>
                </a:solidFill>
                <a:latin typeface="Calibri"/>
              </a:rPr>
              <a:t>kullanın</a:t>
            </a:r>
            <a:r>
              <a:rPr lang="en-US" sz="24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Basın</a:t>
            </a:r>
            <a:r>
              <a:rPr lang="en-US" sz="2400" b="0" strike="noStrike" spc="-1" dirty="0">
                <a:solidFill>
                  <a:srgbClr val="000000"/>
                </a:solidFill>
                <a:latin typeface="Calibri"/>
              </a:rPr>
              <a:t> </a:t>
            </a:r>
            <a:r>
              <a:rPr lang="en-US" sz="2400" b="0" strike="noStrike" spc="-1" dirty="0" err="1">
                <a:solidFill>
                  <a:srgbClr val="000000"/>
                </a:solidFill>
                <a:latin typeface="Calibri"/>
              </a:rPr>
              <a:t>açıklamalarını</a:t>
            </a:r>
            <a:r>
              <a:rPr lang="en-US" sz="2400" b="0" strike="noStrike" spc="-1" dirty="0">
                <a:solidFill>
                  <a:srgbClr val="000000"/>
                </a:solidFill>
                <a:latin typeface="Calibri"/>
              </a:rPr>
              <a:t> </a:t>
            </a:r>
            <a:r>
              <a:rPr lang="en-US" sz="2400" b="0" strike="noStrike" spc="-1" dirty="0" err="1">
                <a:solidFill>
                  <a:srgbClr val="000000"/>
                </a:solidFill>
                <a:latin typeface="Calibri"/>
              </a:rPr>
              <a:t>ve</a:t>
            </a:r>
            <a:r>
              <a:rPr lang="en-US" sz="2400" b="0" strike="noStrike" spc="-1" dirty="0">
                <a:solidFill>
                  <a:srgbClr val="000000"/>
                </a:solidFill>
                <a:latin typeface="Calibri"/>
              </a:rPr>
              <a:t> </a:t>
            </a:r>
            <a:r>
              <a:rPr lang="en-US" sz="2400" b="0" strike="noStrike" spc="-1" dirty="0" err="1">
                <a:solidFill>
                  <a:srgbClr val="000000"/>
                </a:solidFill>
                <a:latin typeface="Calibri"/>
              </a:rPr>
              <a:t>röportajları</a:t>
            </a:r>
            <a:r>
              <a:rPr lang="en-US" sz="2400" b="0" strike="noStrike" spc="-1" dirty="0">
                <a:solidFill>
                  <a:srgbClr val="000000"/>
                </a:solidFill>
                <a:latin typeface="Calibri"/>
              </a:rPr>
              <a:t> </a:t>
            </a:r>
            <a:r>
              <a:rPr lang="en-US" sz="2400" b="0" strike="noStrike" spc="-1" dirty="0" err="1">
                <a:solidFill>
                  <a:srgbClr val="000000"/>
                </a:solidFill>
                <a:latin typeface="Calibri"/>
              </a:rPr>
              <a:t>reddetmeyin</a:t>
            </a:r>
            <a:r>
              <a:rPr lang="en-US" sz="24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a:solidFill>
                  <a:srgbClr val="000000"/>
                </a:solidFill>
                <a:latin typeface="Calibri"/>
              </a:rPr>
              <a:t>Zaman </a:t>
            </a:r>
            <a:r>
              <a:rPr lang="en-US" sz="2400" b="0" strike="noStrike" spc="-1" dirty="0" err="1">
                <a:solidFill>
                  <a:srgbClr val="000000"/>
                </a:solidFill>
                <a:latin typeface="Calibri"/>
              </a:rPr>
              <a:t>zaman</a:t>
            </a:r>
            <a:r>
              <a:rPr lang="en-US" sz="2400" b="0" strike="noStrike" spc="-1" dirty="0">
                <a:solidFill>
                  <a:srgbClr val="000000"/>
                </a:solidFill>
                <a:latin typeface="Calibri"/>
              </a:rPr>
              <a:t> </a:t>
            </a:r>
            <a:r>
              <a:rPr lang="en-US" sz="2400" b="0" strike="noStrike" spc="-1" dirty="0" err="1">
                <a:solidFill>
                  <a:srgbClr val="000000"/>
                </a:solidFill>
                <a:latin typeface="Calibri"/>
              </a:rPr>
              <a:t>bilgilendirme</a:t>
            </a:r>
            <a:r>
              <a:rPr lang="en-US" sz="2400" b="0" strike="noStrike" spc="-1" dirty="0">
                <a:solidFill>
                  <a:srgbClr val="000000"/>
                </a:solidFill>
                <a:latin typeface="Calibri"/>
              </a:rPr>
              <a:t> </a:t>
            </a:r>
            <a:r>
              <a:rPr lang="en-US" sz="2400" b="0" strike="noStrike" spc="-1" dirty="0" err="1">
                <a:solidFill>
                  <a:srgbClr val="000000"/>
                </a:solidFill>
                <a:latin typeface="Calibri"/>
              </a:rPr>
              <a:t>ve</a:t>
            </a:r>
            <a:r>
              <a:rPr lang="en-US" sz="2400" b="0" strike="noStrike" spc="-1" dirty="0">
                <a:solidFill>
                  <a:srgbClr val="000000"/>
                </a:solidFill>
                <a:latin typeface="Calibri"/>
              </a:rPr>
              <a:t> </a:t>
            </a:r>
            <a:r>
              <a:rPr lang="en-US" sz="2400" b="0" strike="noStrike" spc="-1" dirty="0" err="1">
                <a:solidFill>
                  <a:srgbClr val="000000"/>
                </a:solidFill>
                <a:latin typeface="Calibri"/>
              </a:rPr>
              <a:t>lobi</a:t>
            </a:r>
            <a:r>
              <a:rPr lang="en-US" sz="2400" b="0" strike="noStrike" spc="-1" dirty="0">
                <a:solidFill>
                  <a:srgbClr val="000000"/>
                </a:solidFill>
                <a:latin typeface="Calibri"/>
              </a:rPr>
              <a:t> </a:t>
            </a:r>
            <a:r>
              <a:rPr lang="en-US" sz="2400" b="0" strike="noStrike" spc="-1" dirty="0" err="1">
                <a:solidFill>
                  <a:srgbClr val="000000"/>
                </a:solidFill>
                <a:latin typeface="Calibri"/>
              </a:rPr>
              <a:t>faaliyetleri</a:t>
            </a:r>
            <a:r>
              <a:rPr lang="en-US" sz="2400" b="0" strike="noStrike" spc="-1" dirty="0">
                <a:solidFill>
                  <a:srgbClr val="000000"/>
                </a:solidFill>
                <a:latin typeface="Calibri"/>
              </a:rPr>
              <a:t> </a:t>
            </a:r>
            <a:r>
              <a:rPr lang="en-US" sz="2400" b="0" strike="noStrike" spc="-1" dirty="0" err="1">
                <a:solidFill>
                  <a:srgbClr val="000000"/>
                </a:solidFill>
                <a:latin typeface="Calibri"/>
              </a:rPr>
              <a:t>yürütün</a:t>
            </a:r>
            <a:r>
              <a:rPr lang="en-US" sz="24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Kamuoyu</a:t>
            </a:r>
            <a:r>
              <a:rPr lang="en-US" sz="2400" b="0" strike="noStrike" spc="-1" dirty="0">
                <a:solidFill>
                  <a:srgbClr val="000000"/>
                </a:solidFill>
                <a:latin typeface="Calibri"/>
              </a:rPr>
              <a:t> </a:t>
            </a:r>
            <a:r>
              <a:rPr lang="en-US" sz="2400" b="0" strike="noStrike" spc="-1" dirty="0" err="1">
                <a:solidFill>
                  <a:srgbClr val="000000"/>
                </a:solidFill>
                <a:latin typeface="Calibri"/>
              </a:rPr>
              <a:t>araştırması</a:t>
            </a:r>
            <a:r>
              <a:rPr lang="en-US" sz="2400" b="0" strike="noStrike" spc="-1" dirty="0">
                <a:solidFill>
                  <a:srgbClr val="000000"/>
                </a:solidFill>
                <a:latin typeface="Calibri"/>
              </a:rPr>
              <a:t> </a:t>
            </a:r>
            <a:r>
              <a:rPr lang="en-US" sz="2400" b="0" strike="noStrike" spc="-1" dirty="0" err="1">
                <a:solidFill>
                  <a:srgbClr val="000000"/>
                </a:solidFill>
                <a:latin typeface="Calibri"/>
              </a:rPr>
              <a:t>yapın</a:t>
            </a:r>
            <a:r>
              <a:rPr lang="en-US" sz="24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a:solidFill>
                  <a:srgbClr val="000000"/>
                </a:solidFill>
                <a:latin typeface="Calibri"/>
              </a:rPr>
              <a:t>Sivil </a:t>
            </a:r>
            <a:r>
              <a:rPr lang="en-US" sz="2400" b="0" strike="noStrike" spc="-1" dirty="0" err="1">
                <a:solidFill>
                  <a:srgbClr val="000000"/>
                </a:solidFill>
                <a:latin typeface="Calibri"/>
              </a:rPr>
              <a:t>toplum</a:t>
            </a:r>
            <a:r>
              <a:rPr lang="en-US" sz="2400" b="0" strike="noStrike" spc="-1" dirty="0">
                <a:solidFill>
                  <a:srgbClr val="000000"/>
                </a:solidFill>
                <a:latin typeface="Calibri"/>
              </a:rPr>
              <a:t> </a:t>
            </a:r>
            <a:r>
              <a:rPr lang="en-US" sz="2400" b="0" strike="noStrike" spc="-1" dirty="0" err="1">
                <a:solidFill>
                  <a:srgbClr val="000000"/>
                </a:solidFill>
                <a:latin typeface="Calibri"/>
              </a:rPr>
              <a:t>kuruluşları</a:t>
            </a:r>
            <a:r>
              <a:rPr lang="en-US" sz="2400" b="0" strike="noStrike" spc="-1" dirty="0">
                <a:solidFill>
                  <a:srgbClr val="000000"/>
                </a:solidFill>
                <a:latin typeface="Calibri"/>
              </a:rPr>
              <a:t>, </a:t>
            </a:r>
            <a:r>
              <a:rPr lang="en-US" sz="2400" b="0" strike="noStrike" spc="-1" dirty="0" err="1">
                <a:solidFill>
                  <a:srgbClr val="000000"/>
                </a:solidFill>
                <a:latin typeface="Calibri"/>
              </a:rPr>
              <a:t>işletmeler</a:t>
            </a:r>
            <a:r>
              <a:rPr lang="en-US" sz="2400" b="0" strike="noStrike" spc="-1" dirty="0">
                <a:solidFill>
                  <a:srgbClr val="000000"/>
                </a:solidFill>
                <a:latin typeface="Calibri"/>
              </a:rPr>
              <a:t>, </a:t>
            </a:r>
            <a:r>
              <a:rPr lang="en-US" sz="2400" b="0" strike="noStrike" spc="-1" dirty="0" err="1">
                <a:solidFill>
                  <a:srgbClr val="000000"/>
                </a:solidFill>
                <a:latin typeface="Calibri"/>
              </a:rPr>
              <a:t>dernekler</a:t>
            </a:r>
            <a:r>
              <a:rPr lang="en-US" sz="2400" b="0" strike="noStrike" spc="-1" dirty="0">
                <a:solidFill>
                  <a:srgbClr val="000000"/>
                </a:solidFill>
                <a:latin typeface="Calibri"/>
              </a:rPr>
              <a:t> </a:t>
            </a:r>
            <a:r>
              <a:rPr lang="en-US" sz="2400" b="0" strike="noStrike" spc="-1" dirty="0" err="1">
                <a:solidFill>
                  <a:srgbClr val="000000"/>
                </a:solidFill>
                <a:latin typeface="Calibri"/>
              </a:rPr>
              <a:t>ve</a:t>
            </a:r>
            <a:r>
              <a:rPr lang="en-US" sz="2400" b="0" strike="noStrike" spc="-1" dirty="0">
                <a:solidFill>
                  <a:srgbClr val="000000"/>
                </a:solidFill>
                <a:latin typeface="Calibri"/>
              </a:rPr>
              <a:t> </a:t>
            </a:r>
            <a:r>
              <a:rPr lang="en-US" sz="2400" b="0" strike="noStrike" spc="-1" dirty="0" err="1">
                <a:solidFill>
                  <a:srgbClr val="000000"/>
                </a:solidFill>
                <a:latin typeface="Calibri"/>
              </a:rPr>
              <a:t>federasyonlarla</a:t>
            </a:r>
            <a:r>
              <a:rPr lang="en-US" sz="2400" b="0" strike="noStrike" spc="-1" dirty="0">
                <a:solidFill>
                  <a:srgbClr val="000000"/>
                </a:solidFill>
                <a:latin typeface="Calibri"/>
              </a:rPr>
              <a:t> </a:t>
            </a:r>
            <a:r>
              <a:rPr lang="en-US" sz="2400" b="0" strike="noStrike" spc="-1" dirty="0" err="1">
                <a:solidFill>
                  <a:srgbClr val="000000"/>
                </a:solidFill>
                <a:latin typeface="Calibri"/>
              </a:rPr>
              <a:t>ortaklık</a:t>
            </a:r>
            <a:endParaRPr lang="en-US" sz="24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Konferanslarda</a:t>
            </a:r>
            <a:r>
              <a:rPr lang="en-US" sz="2400" b="0" strike="noStrike" spc="-1" dirty="0">
                <a:solidFill>
                  <a:srgbClr val="000000"/>
                </a:solidFill>
                <a:latin typeface="Calibri"/>
              </a:rPr>
              <a:t>, </a:t>
            </a:r>
            <a:r>
              <a:rPr lang="en-US" sz="2400" b="0" strike="noStrike" spc="-1" dirty="0" err="1">
                <a:solidFill>
                  <a:srgbClr val="000000"/>
                </a:solidFill>
                <a:latin typeface="Calibri"/>
              </a:rPr>
              <a:t>yuvarlak</a:t>
            </a:r>
            <a:r>
              <a:rPr lang="en-US" sz="2400" b="0" strike="noStrike" spc="-1" dirty="0">
                <a:solidFill>
                  <a:srgbClr val="000000"/>
                </a:solidFill>
                <a:latin typeface="Calibri"/>
              </a:rPr>
              <a:t> masa </a:t>
            </a:r>
            <a:r>
              <a:rPr lang="en-US" sz="2400" b="0" strike="noStrike" spc="-1" dirty="0" err="1">
                <a:solidFill>
                  <a:srgbClr val="000000"/>
                </a:solidFill>
                <a:latin typeface="Calibri"/>
              </a:rPr>
              <a:t>toplantılarında</a:t>
            </a:r>
            <a:r>
              <a:rPr lang="en-US" sz="2400" b="0" strike="noStrike" spc="-1" dirty="0">
                <a:solidFill>
                  <a:srgbClr val="000000"/>
                </a:solidFill>
                <a:latin typeface="Calibri"/>
              </a:rPr>
              <a:t> </a:t>
            </a:r>
            <a:r>
              <a:rPr lang="en-US" sz="2400" b="0" strike="noStrike" spc="-1" dirty="0" err="1">
                <a:solidFill>
                  <a:srgbClr val="000000"/>
                </a:solidFill>
                <a:latin typeface="Calibri"/>
              </a:rPr>
              <a:t>ve</a:t>
            </a:r>
            <a:r>
              <a:rPr lang="en-US" sz="2400" b="0" strike="noStrike" spc="-1" dirty="0">
                <a:solidFill>
                  <a:srgbClr val="000000"/>
                </a:solidFill>
                <a:latin typeface="Calibri"/>
              </a:rPr>
              <a:t> </a:t>
            </a:r>
            <a:r>
              <a:rPr lang="en-US" sz="2400" b="0" strike="noStrike" spc="-1" dirty="0" err="1">
                <a:solidFill>
                  <a:srgbClr val="000000"/>
                </a:solidFill>
                <a:latin typeface="Calibri"/>
              </a:rPr>
              <a:t>çalışma</a:t>
            </a:r>
            <a:r>
              <a:rPr lang="en-US" sz="2400" b="0" strike="noStrike" spc="-1" dirty="0">
                <a:solidFill>
                  <a:srgbClr val="000000"/>
                </a:solidFill>
                <a:latin typeface="Calibri"/>
              </a:rPr>
              <a:t> </a:t>
            </a:r>
            <a:r>
              <a:rPr lang="en-US" sz="2400" b="0" strike="noStrike" spc="-1" dirty="0" err="1">
                <a:solidFill>
                  <a:srgbClr val="000000"/>
                </a:solidFill>
                <a:latin typeface="Calibri"/>
              </a:rPr>
              <a:t>toplantılarında</a:t>
            </a:r>
            <a:r>
              <a:rPr lang="en-US" sz="2400" b="0" strike="noStrike" spc="-1" dirty="0">
                <a:solidFill>
                  <a:srgbClr val="000000"/>
                </a:solidFill>
                <a:latin typeface="Calibri"/>
              </a:rPr>
              <a:t> </a:t>
            </a:r>
            <a:r>
              <a:rPr lang="en-US" sz="2400" b="0" strike="noStrike" spc="-1" dirty="0" err="1">
                <a:solidFill>
                  <a:srgbClr val="000000"/>
                </a:solidFill>
                <a:latin typeface="Calibri"/>
              </a:rPr>
              <a:t>temsil</a:t>
            </a:r>
            <a:r>
              <a:rPr lang="en-US" sz="24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a:solidFill>
                  <a:srgbClr val="000000"/>
                </a:solidFill>
                <a:latin typeface="Calibri"/>
              </a:rPr>
              <a:t>Resmi web </a:t>
            </a:r>
            <a:r>
              <a:rPr lang="en-US" sz="2400" b="0" strike="noStrike" spc="-1" dirty="0" err="1">
                <a:solidFill>
                  <a:srgbClr val="000000"/>
                </a:solidFill>
                <a:latin typeface="Calibri"/>
              </a:rPr>
              <a:t>sitesinin</a:t>
            </a:r>
            <a:r>
              <a:rPr lang="en-US" sz="2400" b="0" strike="noStrike" spc="-1" dirty="0">
                <a:solidFill>
                  <a:srgbClr val="000000"/>
                </a:solidFill>
                <a:latin typeface="Calibri"/>
              </a:rPr>
              <a:t> </a:t>
            </a:r>
            <a:r>
              <a:rPr lang="en-US" sz="2400" b="0" strike="noStrike" spc="-1" dirty="0" err="1">
                <a:solidFill>
                  <a:srgbClr val="000000"/>
                </a:solidFill>
                <a:latin typeface="Calibri"/>
              </a:rPr>
              <a:t>güncellenmesi</a:t>
            </a:r>
            <a:r>
              <a:rPr lang="en-US" sz="2400" b="0" strike="noStrike" spc="-1" dirty="0">
                <a:solidFill>
                  <a:srgbClr val="000000"/>
                </a:solidFill>
                <a:latin typeface="Calibri"/>
              </a:rPr>
              <a:t> </a:t>
            </a:r>
            <a:r>
              <a:rPr lang="en-US" sz="2400" b="0" strike="noStrike" spc="-1" dirty="0" err="1">
                <a:solidFill>
                  <a:srgbClr val="000000"/>
                </a:solidFill>
                <a:latin typeface="Calibri"/>
              </a:rPr>
              <a:t>ve</a:t>
            </a:r>
            <a:r>
              <a:rPr lang="en-US" sz="2400" b="0" strike="noStrike" spc="-1" dirty="0">
                <a:solidFill>
                  <a:srgbClr val="000000"/>
                </a:solidFill>
                <a:latin typeface="Calibri"/>
              </a:rPr>
              <a:t> </a:t>
            </a:r>
            <a:r>
              <a:rPr lang="en-US" sz="2400" b="0" strike="noStrike" spc="-1" dirty="0" err="1">
                <a:solidFill>
                  <a:srgbClr val="000000"/>
                </a:solidFill>
                <a:latin typeface="Calibri"/>
              </a:rPr>
              <a:t>bilinirliğinin</a:t>
            </a:r>
            <a:r>
              <a:rPr lang="en-US" sz="2400" b="0" strike="noStrike" spc="-1" dirty="0">
                <a:solidFill>
                  <a:srgbClr val="000000"/>
                </a:solidFill>
                <a:latin typeface="Calibri"/>
              </a:rPr>
              <a:t> </a:t>
            </a:r>
            <a:r>
              <a:rPr lang="en-US" sz="2400" b="0" strike="noStrike" spc="-1" dirty="0" err="1">
                <a:solidFill>
                  <a:srgbClr val="000000"/>
                </a:solidFill>
                <a:latin typeface="Calibri"/>
              </a:rPr>
              <a:t>artırılması</a:t>
            </a:r>
            <a:endParaRPr lang="en-US" sz="24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Mahalle</a:t>
            </a:r>
            <a:r>
              <a:rPr lang="en-US" sz="2400" b="0" strike="noStrike" spc="-1" dirty="0">
                <a:solidFill>
                  <a:srgbClr val="000000"/>
                </a:solidFill>
                <a:latin typeface="Calibri"/>
              </a:rPr>
              <a:t>/</a:t>
            </a:r>
            <a:r>
              <a:rPr lang="en-US" sz="2400" b="0" strike="noStrike" spc="-1" dirty="0" err="1">
                <a:solidFill>
                  <a:srgbClr val="000000"/>
                </a:solidFill>
                <a:latin typeface="Calibri"/>
              </a:rPr>
              <a:t>köy</a:t>
            </a:r>
            <a:r>
              <a:rPr lang="en-US" sz="2400" b="0" strike="noStrike" spc="-1" dirty="0">
                <a:solidFill>
                  <a:srgbClr val="000000"/>
                </a:solidFill>
                <a:latin typeface="Calibri"/>
              </a:rPr>
              <a:t>/</a:t>
            </a:r>
            <a:r>
              <a:rPr lang="en-US" sz="2400" b="0" strike="noStrike" spc="-1" dirty="0" err="1">
                <a:solidFill>
                  <a:srgbClr val="000000"/>
                </a:solidFill>
                <a:latin typeface="Calibri"/>
              </a:rPr>
              <a:t>yerel</a:t>
            </a:r>
            <a:r>
              <a:rPr lang="en-US" sz="2400" b="0" strike="noStrike" spc="-1" dirty="0">
                <a:solidFill>
                  <a:srgbClr val="000000"/>
                </a:solidFill>
                <a:latin typeface="Calibri"/>
              </a:rPr>
              <a:t> </a:t>
            </a:r>
            <a:r>
              <a:rPr lang="en-US" sz="2400" b="0" strike="noStrike" spc="-1" dirty="0" err="1">
                <a:solidFill>
                  <a:srgbClr val="000000"/>
                </a:solidFill>
                <a:latin typeface="Calibri"/>
              </a:rPr>
              <a:t>topluluk</a:t>
            </a:r>
            <a:r>
              <a:rPr lang="en-US" sz="2400" b="0" strike="noStrike" spc="-1" dirty="0">
                <a:solidFill>
                  <a:srgbClr val="000000"/>
                </a:solidFill>
                <a:latin typeface="Calibri"/>
              </a:rPr>
              <a:t> </a:t>
            </a:r>
            <a:r>
              <a:rPr lang="en-US" sz="2400" b="0" strike="noStrike" spc="-1" dirty="0" err="1">
                <a:solidFill>
                  <a:srgbClr val="000000"/>
                </a:solidFill>
                <a:latin typeface="Calibri"/>
              </a:rPr>
              <a:t>temsilcileriyle</a:t>
            </a:r>
            <a:r>
              <a:rPr lang="en-US" sz="2400" b="0" strike="noStrike" spc="-1" dirty="0">
                <a:solidFill>
                  <a:srgbClr val="000000"/>
                </a:solidFill>
                <a:latin typeface="Calibri"/>
              </a:rPr>
              <a:t> </a:t>
            </a:r>
            <a:r>
              <a:rPr lang="en-US" sz="2400" b="0" strike="noStrike" spc="-1" dirty="0" err="1">
                <a:solidFill>
                  <a:srgbClr val="000000"/>
                </a:solidFill>
                <a:latin typeface="Calibri"/>
              </a:rPr>
              <a:t>toplantılar</a:t>
            </a:r>
            <a:endParaRPr lang="en-US" sz="24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Çok</a:t>
            </a:r>
            <a:r>
              <a:rPr lang="en-US" sz="2400" b="0" strike="noStrike" spc="-1" dirty="0">
                <a:solidFill>
                  <a:srgbClr val="000000"/>
                </a:solidFill>
                <a:latin typeface="Calibri"/>
              </a:rPr>
              <a:t> </a:t>
            </a:r>
            <a:r>
              <a:rPr lang="en-US" sz="2400" b="0" strike="noStrike" spc="-1" dirty="0" err="1">
                <a:solidFill>
                  <a:srgbClr val="000000"/>
                </a:solidFill>
                <a:latin typeface="Calibri"/>
              </a:rPr>
              <a:t>sayıda</a:t>
            </a:r>
            <a:r>
              <a:rPr lang="en-US" sz="2400" b="0" strike="noStrike" spc="-1" dirty="0">
                <a:solidFill>
                  <a:srgbClr val="000000"/>
                </a:solidFill>
                <a:latin typeface="Calibri"/>
              </a:rPr>
              <a:t> video, </a:t>
            </a:r>
            <a:r>
              <a:rPr lang="en-US" sz="2400" b="0" strike="noStrike" spc="-1" dirty="0" err="1">
                <a:solidFill>
                  <a:srgbClr val="000000"/>
                </a:solidFill>
                <a:latin typeface="Calibri"/>
              </a:rPr>
              <a:t>fotoğraf</a:t>
            </a:r>
            <a:r>
              <a:rPr lang="en-US" sz="2400" b="0" strike="noStrike" spc="-1" dirty="0">
                <a:solidFill>
                  <a:srgbClr val="000000"/>
                </a:solidFill>
                <a:latin typeface="Calibri"/>
              </a:rPr>
              <a:t>, </a:t>
            </a:r>
            <a:r>
              <a:rPr lang="en-US" sz="2400" b="0" strike="noStrike" spc="-1" dirty="0" err="1">
                <a:solidFill>
                  <a:srgbClr val="000000"/>
                </a:solidFill>
                <a:latin typeface="Calibri"/>
              </a:rPr>
              <a:t>infografik</a:t>
            </a:r>
            <a:r>
              <a:rPr lang="en-US" sz="2400" b="0" strike="noStrike" spc="-1" dirty="0">
                <a:solidFill>
                  <a:srgbClr val="000000"/>
                </a:solidFill>
                <a:latin typeface="Calibri"/>
              </a:rPr>
              <a:t> </a:t>
            </a:r>
            <a:r>
              <a:rPr lang="en-US" sz="2400" b="0" strike="noStrike" spc="-1" dirty="0" err="1">
                <a:solidFill>
                  <a:srgbClr val="000000"/>
                </a:solidFill>
                <a:latin typeface="Calibri"/>
              </a:rPr>
              <a:t>ve</a:t>
            </a:r>
            <a:r>
              <a:rPr lang="en-US" sz="2400" b="0" strike="noStrike" spc="-1" dirty="0">
                <a:solidFill>
                  <a:srgbClr val="000000"/>
                </a:solidFill>
                <a:latin typeface="Calibri"/>
              </a:rPr>
              <a:t> </a:t>
            </a:r>
            <a:r>
              <a:rPr lang="en-US" sz="2400" b="0" strike="noStrike" spc="-1" dirty="0" err="1">
                <a:solidFill>
                  <a:srgbClr val="000000"/>
                </a:solidFill>
                <a:latin typeface="Calibri"/>
              </a:rPr>
              <a:t>görselleştirme</a:t>
            </a:r>
            <a:r>
              <a:rPr lang="en-US" sz="2400" b="0" strike="noStrike" spc="-1" dirty="0">
                <a:solidFill>
                  <a:srgbClr val="000000"/>
                </a:solidFill>
                <a:latin typeface="Calibri"/>
              </a:rPr>
              <a:t> (</a:t>
            </a:r>
            <a:r>
              <a:rPr lang="en-US" sz="2400" b="0" strike="noStrike" spc="-1" dirty="0" err="1">
                <a:solidFill>
                  <a:srgbClr val="000000"/>
                </a:solidFill>
                <a:latin typeface="Calibri"/>
              </a:rPr>
              <a:t>az</a:t>
            </a:r>
            <a:r>
              <a:rPr lang="en-US" sz="2400" b="0" strike="noStrike" spc="-1" dirty="0">
                <a:solidFill>
                  <a:srgbClr val="000000"/>
                </a:solidFill>
                <a:latin typeface="Calibri"/>
              </a:rPr>
              <a:t> </a:t>
            </a:r>
            <a:r>
              <a:rPr lang="en-US" sz="2400" b="0" strike="noStrike" spc="-1" dirty="0" err="1">
                <a:solidFill>
                  <a:srgbClr val="000000"/>
                </a:solidFill>
                <a:latin typeface="Calibri"/>
              </a:rPr>
              <a:t>metinle</a:t>
            </a:r>
            <a:r>
              <a:rPr lang="en-US" sz="2400" b="0" strike="noStrike" spc="-1" dirty="0">
                <a:solidFill>
                  <a:srgbClr val="000000"/>
                </a:solidFill>
                <a:latin typeface="Calibri"/>
              </a:rPr>
              <a:t>) </a:t>
            </a:r>
            <a:r>
              <a:rPr lang="en-US" sz="2400" b="0" strike="noStrike" spc="-1" dirty="0" err="1">
                <a:solidFill>
                  <a:srgbClr val="000000"/>
                </a:solidFill>
                <a:latin typeface="Calibri"/>
              </a:rPr>
              <a:t>içeriyor</a:t>
            </a:r>
            <a:r>
              <a:rPr lang="en-US" sz="2400" b="0" strike="noStrike" spc="-1" dirty="0">
                <a:solidFill>
                  <a:srgbClr val="000000"/>
                </a:solidFill>
                <a:latin typeface="Calibri"/>
              </a:rPr>
              <a:t>.</a:t>
            </a:r>
          </a:p>
        </p:txBody>
      </p:sp>
      <p:sp>
        <p:nvSpPr>
          <p:cNvPr id="721"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F7F2E48-EA85-401D-9C2D-72B6E734C392}" type="slidenum">
              <a:rPr lang="en-US" sz="1200" b="0" strike="noStrike" spc="-1">
                <a:solidFill>
                  <a:srgbClr val="898989"/>
                </a:solidFill>
                <a:latin typeface="Calibri"/>
              </a:rPr>
              <a:t>31</a:t>
            </a:fld>
            <a:endParaRPr lang="en-US" sz="1200" b="0" strike="noStrike" spc="-1">
              <a:solidFill>
                <a:srgbClr val="000000"/>
              </a:solidFill>
              <a:latin typeface="Calibri"/>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2" name="TextBox 721"/>
          <p:cNvSpPr txBox="1"/>
          <p:nvPr/>
        </p:nvSpPr>
        <p:spPr>
          <a:xfrm>
            <a:off x="838080" y="1381538"/>
            <a:ext cx="10515600" cy="1063488"/>
          </a:xfrm>
          <a:prstGeom prst="rect">
            <a:avLst/>
          </a:prstGeom>
          <a:noFill/>
          <a:ln w="0">
            <a:noFill/>
          </a:ln>
        </p:spPr>
        <p:txBody>
          <a:bodyPr anchor="ctr">
            <a:no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strike="noStrike" spc="-1" dirty="0">
                <a:solidFill>
                  <a:srgbClr val="000000"/>
                </a:solidFill>
                <a:latin typeface="Calibri Light"/>
              </a:rPr>
              <a:t>Medya </a:t>
            </a:r>
            <a:r>
              <a:rPr lang="en-US" sz="4400" b="0" strike="noStrike" spc="-1" dirty="0" err="1">
                <a:solidFill>
                  <a:srgbClr val="000000"/>
                </a:solidFill>
                <a:latin typeface="Calibri Light"/>
              </a:rPr>
              <a:t>ve</a:t>
            </a:r>
            <a:r>
              <a:rPr lang="en-US" sz="4400" b="0" strike="noStrike" spc="-1" dirty="0">
                <a:solidFill>
                  <a:srgbClr val="000000"/>
                </a:solidFill>
                <a:latin typeface="Calibri Light"/>
              </a:rPr>
              <a:t> </a:t>
            </a:r>
            <a:r>
              <a:rPr lang="en-US" sz="4400" b="0" strike="noStrike" spc="-1" dirty="0" err="1">
                <a:solidFill>
                  <a:srgbClr val="000000"/>
                </a:solidFill>
                <a:latin typeface="Calibri Light"/>
              </a:rPr>
              <a:t>vatandaşlarla</a:t>
            </a:r>
            <a:r>
              <a:rPr lang="en-US" sz="4400" b="0" strike="noStrike" spc="-1" dirty="0">
                <a:solidFill>
                  <a:srgbClr val="000000"/>
                </a:solidFill>
                <a:latin typeface="Calibri Light"/>
              </a:rPr>
              <a:t> </a:t>
            </a:r>
            <a:r>
              <a:rPr lang="en-US" sz="4400" b="0" strike="noStrike" spc="-1" dirty="0" err="1">
                <a:solidFill>
                  <a:srgbClr val="000000"/>
                </a:solidFill>
                <a:latin typeface="Calibri Light"/>
              </a:rPr>
              <a:t>iletişim</a:t>
            </a:r>
            <a:r>
              <a:rPr lang="en-US" sz="4400" b="0" strike="noStrike" spc="-1" dirty="0">
                <a:solidFill>
                  <a:srgbClr val="000000"/>
                </a:solidFill>
                <a:latin typeface="Calibri Light"/>
              </a:rPr>
              <a:t> </a:t>
            </a:r>
            <a:r>
              <a:rPr lang="en-US" sz="4400" b="0" strike="noStrike" spc="-1" dirty="0" err="1">
                <a:solidFill>
                  <a:srgbClr val="000000"/>
                </a:solidFill>
                <a:latin typeface="Calibri Light"/>
              </a:rPr>
              <a:t>kurmanın</a:t>
            </a:r>
            <a:r>
              <a:rPr lang="en-US" sz="4400" b="0" strike="noStrike" spc="-1" dirty="0">
                <a:solidFill>
                  <a:srgbClr val="000000"/>
                </a:solidFill>
                <a:latin typeface="Calibri Light"/>
              </a:rPr>
              <a:t> </a:t>
            </a:r>
            <a:r>
              <a:rPr lang="en-US" sz="4400" b="0" strike="noStrike" spc="-1" dirty="0" err="1">
                <a:solidFill>
                  <a:srgbClr val="000000"/>
                </a:solidFill>
                <a:latin typeface="Calibri Light"/>
              </a:rPr>
              <a:t>en</a:t>
            </a:r>
            <a:r>
              <a:rPr lang="en-US" sz="4400" b="0" strike="noStrike" spc="-1" dirty="0">
                <a:solidFill>
                  <a:srgbClr val="000000"/>
                </a:solidFill>
                <a:latin typeface="Calibri Light"/>
              </a:rPr>
              <a:t> iyi </a:t>
            </a:r>
            <a:r>
              <a:rPr lang="en-US" sz="4400" b="0" strike="noStrike" spc="-1" dirty="0" err="1">
                <a:solidFill>
                  <a:srgbClr val="000000"/>
                </a:solidFill>
                <a:latin typeface="Calibri Light"/>
              </a:rPr>
              <a:t>yolları</a:t>
            </a:r>
            <a:endParaRPr lang="en-US" sz="4400" b="0" strike="noStrike" spc="-1" dirty="0">
              <a:solidFill>
                <a:srgbClr val="000000"/>
              </a:solidFill>
              <a:latin typeface="Calibri Light"/>
            </a:endParaRPr>
          </a:p>
        </p:txBody>
      </p:sp>
      <p:sp>
        <p:nvSpPr>
          <p:cNvPr id="723" name="TextBox 722"/>
          <p:cNvSpPr txBox="1"/>
          <p:nvPr/>
        </p:nvSpPr>
        <p:spPr>
          <a:xfrm>
            <a:off x="298173" y="2514600"/>
            <a:ext cx="11618843" cy="3862080"/>
          </a:xfrm>
          <a:prstGeom prst="rect">
            <a:avLst/>
          </a:prstGeom>
          <a:noFill/>
          <a:ln w="0">
            <a:noFill/>
          </a:ln>
        </p:spPr>
        <p:txBody>
          <a:bodyPr>
            <a:normAutofit lnSpcReduction="10000"/>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a:solidFill>
                  <a:srgbClr val="000000"/>
                </a:solidFill>
                <a:latin typeface="Calibri"/>
              </a:rPr>
              <a:t>Basit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Sakinlik</a:t>
            </a:r>
            <a:r>
              <a:rPr lang="en-US" sz="2400" b="0" strike="noStrike" spc="-1" dirty="0">
                <a:solidFill>
                  <a:srgbClr val="000000"/>
                </a:solidFill>
                <a:latin typeface="Calibri"/>
              </a:rPr>
              <a:t>  </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Temizlemek</a:t>
            </a:r>
            <a:endParaRPr lang="en-US" sz="24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Zamanım</a:t>
            </a:r>
            <a:r>
              <a:rPr lang="en-US" sz="2400" b="0" strike="noStrike" spc="-1" dirty="0">
                <a:solidFill>
                  <a:srgbClr val="000000"/>
                </a:solidFill>
                <a:latin typeface="Calibri"/>
              </a:rPr>
              <a:t> </a:t>
            </a:r>
            <a:r>
              <a:rPr lang="en-US" sz="2400" b="0" strike="noStrike" spc="-1" dirty="0" err="1">
                <a:solidFill>
                  <a:srgbClr val="000000"/>
                </a:solidFill>
                <a:latin typeface="Calibri"/>
              </a:rPr>
              <a:t>kısıtlı</a:t>
            </a:r>
            <a:r>
              <a:rPr lang="en-US" sz="24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Özgüven</a:t>
            </a:r>
            <a:r>
              <a:rPr lang="en-US" sz="2400" b="0" strike="noStrike" spc="-1" dirty="0">
                <a:solidFill>
                  <a:srgbClr val="000000"/>
                </a:solidFill>
                <a:latin typeface="Calibri"/>
              </a:rPr>
              <a:t> </a:t>
            </a:r>
            <a:r>
              <a:rPr lang="en-US" sz="2400" b="0" strike="noStrike" spc="-1" dirty="0" err="1">
                <a:solidFill>
                  <a:srgbClr val="000000"/>
                </a:solidFill>
                <a:latin typeface="Calibri"/>
              </a:rPr>
              <a:t>ve</a:t>
            </a:r>
            <a:r>
              <a:rPr lang="en-US" sz="2400" b="0" strike="noStrike" spc="-1" dirty="0">
                <a:solidFill>
                  <a:srgbClr val="000000"/>
                </a:solidFill>
                <a:latin typeface="Calibri"/>
              </a:rPr>
              <a:t> </a:t>
            </a:r>
            <a:r>
              <a:rPr lang="en-US" sz="2400" b="0" strike="noStrike" spc="-1" dirty="0" err="1">
                <a:solidFill>
                  <a:srgbClr val="000000"/>
                </a:solidFill>
                <a:latin typeface="Calibri"/>
              </a:rPr>
              <a:t>yetkinlikle</a:t>
            </a:r>
            <a:endParaRPr lang="en-US" sz="2400" b="0" strike="noStrike" spc="-1" dirty="0">
              <a:solidFill>
                <a:srgbClr val="000000"/>
              </a:solidFill>
              <a:latin typeface="Calibri"/>
            </a:endParaRP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000000"/>
                </a:solidFill>
                <a:latin typeface="Calibri"/>
              </a:rPr>
              <a:t>Gereksiz</a:t>
            </a:r>
            <a:r>
              <a:rPr lang="en-US" sz="2400" b="0" strike="noStrike" spc="-1" dirty="0">
                <a:solidFill>
                  <a:srgbClr val="000000"/>
                </a:solidFill>
                <a:latin typeface="Calibri"/>
              </a:rPr>
              <a:t> </a:t>
            </a:r>
            <a:r>
              <a:rPr lang="en-US" sz="2400" b="0" strike="noStrike" spc="-1" dirty="0" err="1">
                <a:solidFill>
                  <a:srgbClr val="000000"/>
                </a:solidFill>
                <a:latin typeface="Calibri"/>
              </a:rPr>
              <a:t>kelimeleri</a:t>
            </a:r>
            <a:r>
              <a:rPr lang="en-US" sz="2400" b="0" strike="noStrike" spc="-1" dirty="0">
                <a:solidFill>
                  <a:srgbClr val="000000"/>
                </a:solidFill>
                <a:latin typeface="Calibri"/>
              </a:rPr>
              <a:t> </a:t>
            </a:r>
            <a:r>
              <a:rPr lang="en-US" sz="2400" b="0" strike="noStrike" spc="-1" dirty="0" err="1">
                <a:solidFill>
                  <a:srgbClr val="000000"/>
                </a:solidFill>
                <a:latin typeface="Calibri"/>
              </a:rPr>
              <a:t>kaldırın</a:t>
            </a:r>
            <a:r>
              <a:rPr lang="en-US" sz="2400" b="0" strike="noStrike" spc="-1" dirty="0">
                <a:solidFill>
                  <a:srgbClr val="000000"/>
                </a:solidFill>
                <a:latin typeface="Calibri"/>
              </a:rPr>
              <a:t> (</a:t>
            </a:r>
            <a:r>
              <a:rPr lang="en-US" sz="2400" b="0" strike="noStrike" spc="-1" dirty="0" err="1">
                <a:solidFill>
                  <a:srgbClr val="000000"/>
                </a:solidFill>
                <a:latin typeface="Calibri"/>
              </a:rPr>
              <a:t>örneğin</a:t>
            </a:r>
            <a:r>
              <a:rPr lang="en-US" sz="2400" b="0" strike="noStrike" spc="-1" dirty="0">
                <a:solidFill>
                  <a:srgbClr val="000000"/>
                </a:solidFill>
                <a:latin typeface="Calibri"/>
              </a:rPr>
              <a:t>, "</a:t>
            </a:r>
            <a:r>
              <a:rPr lang="en-US" sz="2400" b="0" strike="noStrike" spc="-1" dirty="0" err="1">
                <a:solidFill>
                  <a:srgbClr val="000000"/>
                </a:solidFill>
                <a:latin typeface="Calibri"/>
              </a:rPr>
              <a:t>bizim</a:t>
            </a:r>
            <a:r>
              <a:rPr lang="en-US" sz="2400" b="0" strike="noStrike" spc="-1" dirty="0">
                <a:solidFill>
                  <a:srgbClr val="000000"/>
                </a:solidFill>
                <a:latin typeface="Calibri"/>
              </a:rPr>
              <a:t> </a:t>
            </a:r>
            <a:r>
              <a:rPr lang="en-US" sz="2400" b="0" strike="noStrike" spc="-1" dirty="0" err="1">
                <a:solidFill>
                  <a:srgbClr val="000000"/>
                </a:solidFill>
                <a:latin typeface="Calibri"/>
              </a:rPr>
              <a:t>görüşümüze</a:t>
            </a:r>
            <a:r>
              <a:rPr lang="en-US" sz="2400" b="0" strike="noStrike" spc="-1" dirty="0">
                <a:solidFill>
                  <a:srgbClr val="000000"/>
                </a:solidFill>
                <a:latin typeface="Calibri"/>
              </a:rPr>
              <a:t> </a:t>
            </a:r>
            <a:r>
              <a:rPr lang="en-US" sz="2400" b="0" strike="noStrike" spc="-1" dirty="0" err="1">
                <a:solidFill>
                  <a:srgbClr val="000000"/>
                </a:solidFill>
                <a:latin typeface="Calibri"/>
              </a:rPr>
              <a:t>göre</a:t>
            </a:r>
            <a:r>
              <a:rPr lang="en-US" sz="2400" b="0" strike="noStrike" spc="-1" dirty="0">
                <a:solidFill>
                  <a:srgbClr val="000000"/>
                </a:solidFill>
                <a:latin typeface="Calibri"/>
              </a:rPr>
              <a:t>, </a:t>
            </a:r>
            <a:r>
              <a:rPr lang="en-US" sz="2400" b="0" strike="noStrike" spc="-1" dirty="0" err="1">
                <a:solidFill>
                  <a:srgbClr val="000000"/>
                </a:solidFill>
                <a:latin typeface="Calibri"/>
              </a:rPr>
              <a:t>düzenlediğimiz</a:t>
            </a:r>
            <a:r>
              <a:rPr lang="en-US" sz="2400" b="0" strike="noStrike" spc="-1" dirty="0">
                <a:solidFill>
                  <a:srgbClr val="000000"/>
                </a:solidFill>
                <a:latin typeface="Calibri"/>
              </a:rPr>
              <a:t> </a:t>
            </a:r>
            <a:r>
              <a:rPr lang="en-US" sz="2400" b="0" strike="noStrike" spc="-1" dirty="0" err="1">
                <a:solidFill>
                  <a:srgbClr val="000000"/>
                </a:solidFill>
                <a:latin typeface="Calibri"/>
              </a:rPr>
              <a:t>toplantıda</a:t>
            </a:r>
            <a:r>
              <a:rPr lang="en-US" sz="2400" b="0" strike="noStrike" spc="-1" dirty="0">
                <a:solidFill>
                  <a:srgbClr val="000000"/>
                </a:solidFill>
                <a:latin typeface="Calibri"/>
              </a:rPr>
              <a:t> </a:t>
            </a:r>
            <a:r>
              <a:rPr lang="en-US" sz="2400" b="0" strike="noStrike" spc="-1" dirty="0" err="1">
                <a:solidFill>
                  <a:srgbClr val="000000"/>
                </a:solidFill>
                <a:latin typeface="Calibri"/>
              </a:rPr>
              <a:t>belediyenin</a:t>
            </a:r>
            <a:r>
              <a:rPr lang="en-US" sz="2400" b="0" strike="noStrike" spc="-1" dirty="0">
                <a:solidFill>
                  <a:srgbClr val="000000"/>
                </a:solidFill>
                <a:latin typeface="Calibri"/>
              </a:rPr>
              <a:t> </a:t>
            </a:r>
            <a:r>
              <a:rPr lang="en-US" sz="2400" b="0" strike="noStrike" spc="-1" dirty="0" err="1">
                <a:solidFill>
                  <a:srgbClr val="000000"/>
                </a:solidFill>
                <a:latin typeface="Calibri"/>
              </a:rPr>
              <a:t>planlanan</a:t>
            </a:r>
            <a:r>
              <a:rPr lang="en-US" sz="2400" b="0" strike="noStrike" spc="-1" dirty="0">
                <a:solidFill>
                  <a:srgbClr val="000000"/>
                </a:solidFill>
                <a:latin typeface="Calibri"/>
              </a:rPr>
              <a:t> </a:t>
            </a:r>
            <a:r>
              <a:rPr lang="en-US" sz="2400" b="0" strike="noStrike" spc="-1" dirty="0" err="1">
                <a:solidFill>
                  <a:srgbClr val="000000"/>
                </a:solidFill>
                <a:latin typeface="Calibri"/>
              </a:rPr>
              <a:t>yatırımı</a:t>
            </a:r>
            <a:r>
              <a:rPr lang="en-US" sz="2400" b="0" strike="noStrike" spc="-1" dirty="0">
                <a:solidFill>
                  <a:srgbClr val="000000"/>
                </a:solidFill>
                <a:latin typeface="Calibri"/>
              </a:rPr>
              <a:t> </a:t>
            </a:r>
            <a:r>
              <a:rPr lang="en-US" sz="2400" b="0" strike="noStrike" spc="-1" dirty="0" err="1">
                <a:solidFill>
                  <a:srgbClr val="000000"/>
                </a:solidFill>
                <a:latin typeface="Calibri"/>
              </a:rPr>
              <a:t>yapabileceğine</a:t>
            </a:r>
            <a:r>
              <a:rPr lang="en-US" sz="2400" b="0" strike="noStrike" spc="-1" dirty="0">
                <a:solidFill>
                  <a:srgbClr val="000000"/>
                </a:solidFill>
                <a:latin typeface="Calibri"/>
              </a:rPr>
              <a:t> </a:t>
            </a:r>
            <a:r>
              <a:rPr lang="en-US" sz="2400" b="0" strike="noStrike" spc="-1" dirty="0" err="1">
                <a:solidFill>
                  <a:srgbClr val="000000"/>
                </a:solidFill>
                <a:latin typeface="Calibri"/>
              </a:rPr>
              <a:t>karar</a:t>
            </a:r>
            <a:r>
              <a:rPr lang="en-US" sz="2400" b="0" strike="noStrike" spc="-1" dirty="0">
                <a:solidFill>
                  <a:srgbClr val="000000"/>
                </a:solidFill>
                <a:latin typeface="Calibri"/>
              </a:rPr>
              <a:t> </a:t>
            </a:r>
            <a:r>
              <a:rPr lang="en-US" sz="2400" b="0" strike="noStrike" spc="-1" dirty="0" err="1">
                <a:solidFill>
                  <a:srgbClr val="000000"/>
                </a:solidFill>
                <a:latin typeface="Calibri"/>
              </a:rPr>
              <a:t>verildi</a:t>
            </a:r>
            <a:r>
              <a:rPr lang="en-US" sz="2400" b="0" strike="noStrike" spc="-1" dirty="0">
                <a:solidFill>
                  <a:srgbClr val="000000"/>
                </a:solidFill>
                <a:latin typeface="Calibri"/>
              </a:rPr>
              <a:t>, </a:t>
            </a:r>
            <a:r>
              <a:rPr lang="en-US" sz="2400" b="0" strike="noStrike" spc="-1" dirty="0" err="1">
                <a:solidFill>
                  <a:srgbClr val="000000"/>
                </a:solidFill>
                <a:latin typeface="Calibri"/>
              </a:rPr>
              <a:t>ancak</a:t>
            </a:r>
            <a:r>
              <a:rPr lang="en-US" sz="2400" b="0" strike="noStrike" spc="-1" dirty="0">
                <a:solidFill>
                  <a:srgbClr val="000000"/>
                </a:solidFill>
                <a:latin typeface="Calibri"/>
              </a:rPr>
              <a:t> </a:t>
            </a:r>
            <a:r>
              <a:rPr lang="en-US" sz="2400" b="0" strike="noStrike" spc="-1" dirty="0" err="1">
                <a:solidFill>
                  <a:srgbClr val="000000"/>
                </a:solidFill>
                <a:latin typeface="Calibri"/>
              </a:rPr>
              <a:t>bütçe</a:t>
            </a:r>
            <a:r>
              <a:rPr lang="en-US" sz="2400" b="0" strike="noStrike" spc="-1" dirty="0">
                <a:solidFill>
                  <a:srgbClr val="000000"/>
                </a:solidFill>
                <a:latin typeface="Calibri"/>
              </a:rPr>
              <a:t> </a:t>
            </a:r>
            <a:r>
              <a:rPr lang="en-US" sz="2400" b="0" strike="noStrike" spc="-1" dirty="0" err="1">
                <a:solidFill>
                  <a:srgbClr val="000000"/>
                </a:solidFill>
                <a:latin typeface="Calibri"/>
              </a:rPr>
              <a:t>nedenleriyle</a:t>
            </a:r>
            <a:r>
              <a:rPr lang="en-US" sz="2400" b="0" strike="noStrike" spc="-1" dirty="0">
                <a:solidFill>
                  <a:srgbClr val="000000"/>
                </a:solidFill>
                <a:latin typeface="Calibri"/>
              </a:rPr>
              <a:t> </a:t>
            </a:r>
            <a:r>
              <a:rPr lang="en-US" sz="2400" b="0" strike="noStrike" spc="-1" dirty="0" err="1">
                <a:solidFill>
                  <a:srgbClr val="000000"/>
                </a:solidFill>
                <a:latin typeface="Calibri"/>
              </a:rPr>
              <a:t>bu</a:t>
            </a:r>
            <a:r>
              <a:rPr lang="en-US" sz="2400" b="0" strike="noStrike" spc="-1" dirty="0">
                <a:solidFill>
                  <a:srgbClr val="000000"/>
                </a:solidFill>
                <a:latin typeface="Calibri"/>
              </a:rPr>
              <a:t> </a:t>
            </a:r>
            <a:r>
              <a:rPr lang="en-US" sz="2400" b="0" strike="noStrike" spc="-1" dirty="0" err="1">
                <a:solidFill>
                  <a:srgbClr val="000000"/>
                </a:solidFill>
                <a:latin typeface="Calibri"/>
              </a:rPr>
              <a:t>gelecek</a:t>
            </a:r>
            <a:r>
              <a:rPr lang="en-US" sz="2400" b="0" strike="noStrike" spc="-1" dirty="0">
                <a:solidFill>
                  <a:srgbClr val="000000"/>
                </a:solidFill>
                <a:latin typeface="Calibri"/>
              </a:rPr>
              <a:t> </a:t>
            </a:r>
            <a:r>
              <a:rPr lang="en-US" sz="2400" b="0" strike="noStrike" spc="-1" dirty="0" err="1">
                <a:solidFill>
                  <a:srgbClr val="000000"/>
                </a:solidFill>
                <a:latin typeface="Calibri"/>
              </a:rPr>
              <a:t>yıla</a:t>
            </a:r>
            <a:r>
              <a:rPr lang="en-US" sz="2400" b="0" strike="noStrike" spc="-1" dirty="0">
                <a:solidFill>
                  <a:srgbClr val="000000"/>
                </a:solidFill>
                <a:latin typeface="Calibri"/>
              </a:rPr>
              <a:t> </a:t>
            </a:r>
            <a:r>
              <a:rPr lang="en-US" sz="2400" b="0" strike="noStrike" spc="-1" dirty="0" err="1">
                <a:solidFill>
                  <a:srgbClr val="000000"/>
                </a:solidFill>
                <a:latin typeface="Calibri"/>
              </a:rPr>
              <a:t>ertelendi</a:t>
            </a:r>
            <a:r>
              <a:rPr lang="en-US" sz="2400" b="0" strike="noStrike" spc="-1" dirty="0">
                <a:solidFill>
                  <a:srgbClr val="000000"/>
                </a:solidFill>
                <a:latin typeface="Calibri"/>
              </a:rPr>
              <a:t>" = "Bu </a:t>
            </a:r>
            <a:r>
              <a:rPr lang="en-US" sz="2400" b="0" strike="noStrike" spc="-1" dirty="0" err="1">
                <a:solidFill>
                  <a:srgbClr val="000000"/>
                </a:solidFill>
                <a:latin typeface="Calibri"/>
              </a:rPr>
              <a:t>sorun</a:t>
            </a:r>
            <a:r>
              <a:rPr lang="en-US" sz="2400" b="0" strike="noStrike" spc="-1" dirty="0">
                <a:solidFill>
                  <a:srgbClr val="000000"/>
                </a:solidFill>
                <a:latin typeface="Calibri"/>
              </a:rPr>
              <a:t> </a:t>
            </a:r>
            <a:r>
              <a:rPr lang="en-US" sz="2400" b="0" strike="noStrike" spc="-1" dirty="0" err="1">
                <a:solidFill>
                  <a:srgbClr val="000000"/>
                </a:solidFill>
                <a:latin typeface="Calibri"/>
              </a:rPr>
              <a:t>için</a:t>
            </a:r>
            <a:r>
              <a:rPr lang="en-US" sz="2400" b="0" strike="noStrike" spc="-1" dirty="0">
                <a:solidFill>
                  <a:srgbClr val="000000"/>
                </a:solidFill>
                <a:latin typeface="Calibri"/>
              </a:rPr>
              <a:t> </a:t>
            </a:r>
            <a:r>
              <a:rPr lang="en-US" sz="2400" b="0" strike="noStrike" spc="-1" dirty="0" err="1">
                <a:solidFill>
                  <a:srgbClr val="000000"/>
                </a:solidFill>
                <a:latin typeface="Calibri"/>
              </a:rPr>
              <a:t>belediye</a:t>
            </a:r>
            <a:r>
              <a:rPr lang="en-US" sz="2400" b="0" strike="noStrike" spc="-1" dirty="0">
                <a:solidFill>
                  <a:srgbClr val="000000"/>
                </a:solidFill>
                <a:latin typeface="Calibri"/>
              </a:rPr>
              <a:t> </a:t>
            </a:r>
            <a:r>
              <a:rPr lang="en-US" sz="2400" b="0" strike="noStrike" spc="-1" dirty="0" err="1">
                <a:solidFill>
                  <a:srgbClr val="000000"/>
                </a:solidFill>
                <a:latin typeface="Calibri"/>
              </a:rPr>
              <a:t>yönetimi</a:t>
            </a:r>
            <a:r>
              <a:rPr lang="en-US" sz="2400" b="0" strike="noStrike" spc="-1" dirty="0">
                <a:solidFill>
                  <a:srgbClr val="000000"/>
                </a:solidFill>
                <a:latin typeface="Calibri"/>
              </a:rPr>
              <a:t> </a:t>
            </a:r>
            <a:r>
              <a:rPr lang="en-US" sz="2400" b="0" strike="noStrike" spc="-1" dirty="0" err="1">
                <a:solidFill>
                  <a:srgbClr val="000000"/>
                </a:solidFill>
                <a:latin typeface="Calibri"/>
              </a:rPr>
              <a:t>bir</a:t>
            </a:r>
            <a:r>
              <a:rPr lang="en-US" sz="2400" b="0" strike="noStrike" spc="-1" dirty="0">
                <a:solidFill>
                  <a:srgbClr val="000000"/>
                </a:solidFill>
                <a:latin typeface="Calibri"/>
              </a:rPr>
              <a:t> </a:t>
            </a:r>
            <a:r>
              <a:rPr lang="en-US" sz="2400" b="0" strike="noStrike" spc="-1" dirty="0" err="1">
                <a:solidFill>
                  <a:srgbClr val="000000"/>
                </a:solidFill>
                <a:latin typeface="Calibri"/>
              </a:rPr>
              <a:t>toplantı</a:t>
            </a:r>
            <a:r>
              <a:rPr lang="en-US" sz="2400" b="0" strike="noStrike" spc="-1" dirty="0">
                <a:solidFill>
                  <a:srgbClr val="000000"/>
                </a:solidFill>
                <a:latin typeface="Calibri"/>
              </a:rPr>
              <a:t> </a:t>
            </a:r>
            <a:r>
              <a:rPr lang="en-US" sz="2400" b="0" strike="noStrike" spc="-1" dirty="0" err="1">
                <a:solidFill>
                  <a:srgbClr val="000000"/>
                </a:solidFill>
                <a:latin typeface="Calibri"/>
              </a:rPr>
              <a:t>düzenledi</a:t>
            </a:r>
            <a:r>
              <a:rPr lang="en-US" sz="2400" b="0" strike="noStrike" spc="-1" dirty="0">
                <a:solidFill>
                  <a:srgbClr val="000000"/>
                </a:solidFill>
                <a:latin typeface="Calibri"/>
              </a:rPr>
              <a:t> </a:t>
            </a:r>
            <a:r>
              <a:rPr lang="en-US" sz="2400" b="0" strike="noStrike" spc="-1" dirty="0" err="1">
                <a:solidFill>
                  <a:srgbClr val="000000"/>
                </a:solidFill>
                <a:latin typeface="Calibri"/>
              </a:rPr>
              <a:t>ve</a:t>
            </a:r>
            <a:r>
              <a:rPr lang="en-US" sz="2400" b="0" strike="noStrike" spc="-1" dirty="0">
                <a:solidFill>
                  <a:srgbClr val="000000"/>
                </a:solidFill>
                <a:latin typeface="Calibri"/>
              </a:rPr>
              <a:t> </a:t>
            </a:r>
            <a:r>
              <a:rPr lang="en-US" sz="2400" b="0" strike="noStrike" spc="-1" dirty="0" err="1">
                <a:solidFill>
                  <a:srgbClr val="000000"/>
                </a:solidFill>
                <a:latin typeface="Calibri"/>
              </a:rPr>
              <a:t>bu</a:t>
            </a:r>
            <a:r>
              <a:rPr lang="en-US" sz="2400" b="0" strike="noStrike" spc="-1" dirty="0">
                <a:solidFill>
                  <a:srgbClr val="000000"/>
                </a:solidFill>
                <a:latin typeface="Calibri"/>
              </a:rPr>
              <a:t> </a:t>
            </a:r>
            <a:r>
              <a:rPr lang="en-US" sz="2400" b="0" strike="noStrike" spc="-1" dirty="0" err="1">
                <a:solidFill>
                  <a:srgbClr val="000000"/>
                </a:solidFill>
                <a:latin typeface="Calibri"/>
              </a:rPr>
              <a:t>yıl</a:t>
            </a:r>
            <a:r>
              <a:rPr lang="en-US" sz="2400" b="0" strike="noStrike" spc="-1" dirty="0">
                <a:solidFill>
                  <a:srgbClr val="000000"/>
                </a:solidFill>
                <a:latin typeface="Calibri"/>
              </a:rPr>
              <a:t> </a:t>
            </a:r>
            <a:r>
              <a:rPr lang="en-US" sz="2400" b="0" strike="noStrike" spc="-1" dirty="0" err="1">
                <a:solidFill>
                  <a:srgbClr val="000000"/>
                </a:solidFill>
                <a:latin typeface="Calibri"/>
              </a:rPr>
              <a:t>yasal</a:t>
            </a:r>
            <a:r>
              <a:rPr lang="en-US" sz="2400" b="0" strike="noStrike" spc="-1" dirty="0">
                <a:solidFill>
                  <a:srgbClr val="000000"/>
                </a:solidFill>
                <a:latin typeface="Calibri"/>
              </a:rPr>
              <a:t> </a:t>
            </a:r>
            <a:r>
              <a:rPr lang="en-US" sz="2400" b="0" strike="noStrike" spc="-1" dirty="0" err="1">
                <a:solidFill>
                  <a:srgbClr val="000000"/>
                </a:solidFill>
                <a:latin typeface="Calibri"/>
              </a:rPr>
              <a:t>ve</a:t>
            </a:r>
            <a:r>
              <a:rPr lang="en-US" sz="2400" b="0" strike="noStrike" spc="-1" dirty="0">
                <a:solidFill>
                  <a:srgbClr val="000000"/>
                </a:solidFill>
                <a:latin typeface="Calibri"/>
              </a:rPr>
              <a:t> </a:t>
            </a:r>
            <a:r>
              <a:rPr lang="en-US" sz="2400" b="0" strike="noStrike" spc="-1" dirty="0" err="1">
                <a:solidFill>
                  <a:srgbClr val="000000"/>
                </a:solidFill>
                <a:latin typeface="Calibri"/>
              </a:rPr>
              <a:t>bütçesel</a:t>
            </a:r>
            <a:r>
              <a:rPr lang="en-US" sz="2400" b="0" strike="noStrike" spc="-1" dirty="0">
                <a:solidFill>
                  <a:srgbClr val="000000"/>
                </a:solidFill>
                <a:latin typeface="Calibri"/>
              </a:rPr>
              <a:t> </a:t>
            </a:r>
            <a:r>
              <a:rPr lang="en-US" sz="2400" b="0" strike="noStrike" spc="-1" dirty="0" err="1">
                <a:solidFill>
                  <a:srgbClr val="000000"/>
                </a:solidFill>
                <a:latin typeface="Calibri"/>
              </a:rPr>
              <a:t>işlemler</a:t>
            </a:r>
            <a:r>
              <a:rPr lang="en-US" sz="2400" b="0" strike="noStrike" spc="-1" dirty="0">
                <a:solidFill>
                  <a:srgbClr val="000000"/>
                </a:solidFill>
                <a:latin typeface="Calibri"/>
              </a:rPr>
              <a:t> </a:t>
            </a:r>
            <a:r>
              <a:rPr lang="en-US" sz="2400" b="0" strike="noStrike" spc="-1" dirty="0" err="1">
                <a:solidFill>
                  <a:srgbClr val="000000"/>
                </a:solidFill>
                <a:latin typeface="Calibri"/>
              </a:rPr>
              <a:t>başlatılacak</a:t>
            </a:r>
            <a:r>
              <a:rPr lang="en-US" sz="2400" b="0" strike="noStrike" spc="-1" dirty="0">
                <a:solidFill>
                  <a:srgbClr val="000000"/>
                </a:solidFill>
                <a:latin typeface="Calibri"/>
              </a:rPr>
              <a:t>, </a:t>
            </a:r>
            <a:r>
              <a:rPr lang="en-US" sz="2400" b="0" strike="noStrike" spc="-1" dirty="0" err="1">
                <a:solidFill>
                  <a:srgbClr val="000000"/>
                </a:solidFill>
                <a:latin typeface="Calibri"/>
              </a:rPr>
              <a:t>böylece</a:t>
            </a:r>
            <a:r>
              <a:rPr lang="en-US" sz="2400" b="0" strike="noStrike" spc="-1" dirty="0">
                <a:solidFill>
                  <a:srgbClr val="000000"/>
                </a:solidFill>
                <a:latin typeface="Calibri"/>
              </a:rPr>
              <a:t> </a:t>
            </a:r>
            <a:r>
              <a:rPr lang="en-US" sz="2400" b="0" strike="noStrike" spc="-1" dirty="0" err="1">
                <a:solidFill>
                  <a:srgbClr val="000000"/>
                </a:solidFill>
                <a:latin typeface="Calibri"/>
              </a:rPr>
              <a:t>bu</a:t>
            </a:r>
            <a:r>
              <a:rPr lang="en-US" sz="2400" b="0" strike="noStrike" spc="-1" dirty="0">
                <a:solidFill>
                  <a:srgbClr val="000000"/>
                </a:solidFill>
                <a:latin typeface="Calibri"/>
              </a:rPr>
              <a:t> </a:t>
            </a:r>
            <a:r>
              <a:rPr lang="en-US" sz="2400" b="0" strike="noStrike" spc="-1" dirty="0" err="1">
                <a:solidFill>
                  <a:srgbClr val="000000"/>
                </a:solidFill>
                <a:latin typeface="Calibri"/>
              </a:rPr>
              <a:t>sorun</a:t>
            </a:r>
            <a:r>
              <a:rPr lang="en-US" sz="2400" b="0" strike="noStrike" spc="-1" dirty="0">
                <a:solidFill>
                  <a:srgbClr val="000000"/>
                </a:solidFill>
                <a:latin typeface="Calibri"/>
              </a:rPr>
              <a:t> </a:t>
            </a:r>
            <a:r>
              <a:rPr lang="en-US" sz="2400" b="0" strike="noStrike" spc="-1" dirty="0" err="1">
                <a:solidFill>
                  <a:srgbClr val="000000"/>
                </a:solidFill>
                <a:latin typeface="Calibri"/>
              </a:rPr>
              <a:t>gelecek</a:t>
            </a:r>
            <a:r>
              <a:rPr lang="en-US" sz="2400" b="0" strike="noStrike" spc="-1" dirty="0">
                <a:solidFill>
                  <a:srgbClr val="000000"/>
                </a:solidFill>
                <a:latin typeface="Calibri"/>
              </a:rPr>
              <a:t> </a:t>
            </a:r>
            <a:r>
              <a:rPr lang="en-US" sz="2400" b="0" strike="noStrike" spc="-1" dirty="0" err="1">
                <a:solidFill>
                  <a:srgbClr val="000000"/>
                </a:solidFill>
                <a:latin typeface="Calibri"/>
              </a:rPr>
              <a:t>yıla</a:t>
            </a:r>
            <a:r>
              <a:rPr lang="en-US" sz="2400" b="0" strike="noStrike" spc="-1" dirty="0">
                <a:solidFill>
                  <a:srgbClr val="000000"/>
                </a:solidFill>
                <a:latin typeface="Calibri"/>
              </a:rPr>
              <a:t> </a:t>
            </a:r>
            <a:r>
              <a:rPr lang="en-US" sz="2400" b="0" strike="noStrike" spc="-1" dirty="0" err="1">
                <a:solidFill>
                  <a:srgbClr val="000000"/>
                </a:solidFill>
                <a:latin typeface="Calibri"/>
              </a:rPr>
              <a:t>ertelenecek</a:t>
            </a:r>
            <a:r>
              <a:rPr lang="en-US" sz="2400" b="0" strike="noStrike" spc="-1" dirty="0">
                <a:solidFill>
                  <a:srgbClr val="000000"/>
                </a:solidFill>
                <a:latin typeface="Calibri"/>
              </a:rPr>
              <a:t>").</a:t>
            </a:r>
          </a:p>
        </p:txBody>
      </p:sp>
      <p:sp>
        <p:nvSpPr>
          <p:cNvPr id="724"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27B8D6A-FD19-43A6-9000-972276CCC4C7}" type="slidenum">
              <a:rPr lang="en-US" sz="1200" b="0" strike="noStrike" spc="-1">
                <a:solidFill>
                  <a:srgbClr val="898989"/>
                </a:solidFill>
                <a:latin typeface="Calibri"/>
              </a:rPr>
              <a:t>32</a:t>
            </a:fld>
            <a:endParaRPr lang="en-US" sz="1200" b="0" strike="noStrike" spc="-1">
              <a:solidFill>
                <a:srgbClr val="000000"/>
              </a:solidFill>
              <a:latin typeface="Calibri"/>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5" name="TextBox 724"/>
          <p:cNvSpPr txBox="1"/>
          <p:nvPr/>
        </p:nvSpPr>
        <p:spPr>
          <a:xfrm>
            <a:off x="838080" y="703440"/>
            <a:ext cx="10515600" cy="1325520"/>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strike="noStrike" spc="-1">
                <a:solidFill>
                  <a:srgbClr val="000000"/>
                </a:solidFill>
                <a:latin typeface="Calibri Light"/>
              </a:rPr>
              <a:t>Medya ile iletişim kurmaya yönelik iki öneri</a:t>
            </a:r>
          </a:p>
        </p:txBody>
      </p:sp>
      <p:sp>
        <p:nvSpPr>
          <p:cNvPr id="726" name="TextBox 725"/>
          <p:cNvSpPr txBox="1"/>
          <p:nvPr/>
        </p:nvSpPr>
        <p:spPr>
          <a:xfrm>
            <a:off x="838080" y="2025360"/>
            <a:ext cx="10515600" cy="4351320"/>
          </a:xfrm>
          <a:prstGeom prst="rect">
            <a:avLst/>
          </a:prstGeom>
          <a:noFill/>
          <a:ln w="0">
            <a:noFill/>
          </a:ln>
        </p:spPr>
        <p:txBody>
          <a:bodyPr>
            <a:normAutofit fontScale="92500"/>
          </a:bodyPr>
          <a:lstStyle/>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Telefon</a:t>
            </a:r>
            <a:r>
              <a:rPr lang="en-US" sz="2800" b="0" strike="noStrike" spc="-1" dirty="0">
                <a:solidFill>
                  <a:srgbClr val="000000"/>
                </a:solidFill>
                <a:latin typeface="Calibri"/>
              </a:rPr>
              <a:t> </a:t>
            </a:r>
            <a:r>
              <a:rPr lang="en-US" sz="2800" b="0" strike="noStrike" spc="-1" dirty="0" err="1">
                <a:solidFill>
                  <a:srgbClr val="000000"/>
                </a:solidFill>
                <a:latin typeface="Calibri"/>
              </a:rPr>
              <a:t>üzerinden</a:t>
            </a:r>
            <a:r>
              <a:rPr lang="en-US" sz="2800" b="0" strike="noStrike" spc="-1" dirty="0">
                <a:solidFill>
                  <a:srgbClr val="000000"/>
                </a:solidFill>
                <a:latin typeface="Calibri"/>
              </a:rPr>
              <a:t> </a:t>
            </a:r>
            <a:r>
              <a:rPr lang="en-US" sz="2800" b="0" strike="noStrike" spc="-1" dirty="0" err="1">
                <a:solidFill>
                  <a:srgbClr val="000000"/>
                </a:solidFill>
                <a:latin typeface="Calibri"/>
              </a:rPr>
              <a:t>röportaj</a:t>
            </a:r>
            <a:r>
              <a:rPr lang="en-US" sz="2800" b="0" strike="noStrike" spc="-1" dirty="0">
                <a:solidFill>
                  <a:srgbClr val="000000"/>
                </a:solidFill>
                <a:latin typeface="Calibri"/>
              </a:rPr>
              <a:t> </a:t>
            </a:r>
            <a:r>
              <a:rPr lang="en-US" sz="2800" b="0" strike="noStrike" spc="-1" dirty="0" err="1">
                <a:solidFill>
                  <a:srgbClr val="000000"/>
                </a:solidFill>
                <a:latin typeface="Calibri"/>
              </a:rPr>
              <a:t>veya</a:t>
            </a:r>
            <a:r>
              <a:rPr lang="en-US" sz="2800" b="0" strike="noStrike" spc="-1" dirty="0">
                <a:solidFill>
                  <a:srgbClr val="000000"/>
                </a:solidFill>
                <a:latin typeface="Calibri"/>
              </a:rPr>
              <a:t> </a:t>
            </a:r>
            <a:r>
              <a:rPr lang="en-US" sz="2800" b="0" strike="noStrike" spc="-1" dirty="0" err="1">
                <a:solidFill>
                  <a:srgbClr val="000000"/>
                </a:solidFill>
                <a:latin typeface="Calibri"/>
              </a:rPr>
              <a:t>açıklama</a:t>
            </a:r>
            <a:r>
              <a:rPr lang="en-US" sz="2800" b="0" strike="noStrike" spc="-1" dirty="0">
                <a:solidFill>
                  <a:srgbClr val="000000"/>
                </a:solidFill>
                <a:latin typeface="Calibri"/>
              </a:rPr>
              <a:t> </a:t>
            </a:r>
            <a:r>
              <a:rPr lang="en-US" sz="2800" b="0" strike="noStrike" spc="-1" dirty="0" err="1">
                <a:solidFill>
                  <a:srgbClr val="000000"/>
                </a:solidFill>
                <a:latin typeface="Calibri"/>
              </a:rPr>
              <a:t>yapmayın</a:t>
            </a:r>
            <a:r>
              <a:rPr lang="en-US" sz="2800" b="0" strike="noStrike" spc="-1" dirty="0">
                <a:solidFill>
                  <a:srgbClr val="000000"/>
                </a:solidFill>
                <a:latin typeface="Calibri"/>
              </a:rPr>
              <a:t>. </a:t>
            </a:r>
            <a:r>
              <a:rPr lang="en-US" sz="2800" b="0" strike="noStrike" spc="-1" dirty="0" err="1">
                <a:solidFill>
                  <a:srgbClr val="000000"/>
                </a:solidFill>
                <a:latin typeface="Calibri"/>
              </a:rPr>
              <a:t>Çoğu</a:t>
            </a:r>
            <a:r>
              <a:rPr lang="en-US" sz="2800" b="0" strike="noStrike" spc="-1" dirty="0">
                <a:solidFill>
                  <a:srgbClr val="000000"/>
                </a:solidFill>
                <a:latin typeface="Calibri"/>
              </a:rPr>
              <a:t> </a:t>
            </a:r>
            <a:r>
              <a:rPr lang="en-US" sz="2800" b="0" strike="noStrike" spc="-1" dirty="0" err="1">
                <a:solidFill>
                  <a:srgbClr val="000000"/>
                </a:solidFill>
                <a:latin typeface="Calibri"/>
              </a:rPr>
              <a:t>gazetecinin</a:t>
            </a:r>
            <a:r>
              <a:rPr lang="en-US" sz="2800" b="0" strike="noStrike" spc="-1" dirty="0">
                <a:solidFill>
                  <a:srgbClr val="000000"/>
                </a:solidFill>
                <a:latin typeface="Calibri"/>
              </a:rPr>
              <a:t> </a:t>
            </a:r>
            <a:r>
              <a:rPr lang="en-US" sz="2800" b="0" strike="noStrike" spc="-1" dirty="0" err="1">
                <a:solidFill>
                  <a:srgbClr val="000000"/>
                </a:solidFill>
                <a:latin typeface="Calibri"/>
              </a:rPr>
              <a:t>gelişmeleri</a:t>
            </a:r>
            <a:r>
              <a:rPr lang="en-US" sz="2800" b="0" strike="noStrike" spc="-1" dirty="0">
                <a:solidFill>
                  <a:srgbClr val="000000"/>
                </a:solidFill>
                <a:latin typeface="Calibri"/>
              </a:rPr>
              <a:t> </a:t>
            </a:r>
            <a:r>
              <a:rPr lang="en-US" sz="2800" b="0" strike="noStrike" spc="-1" dirty="0" err="1">
                <a:solidFill>
                  <a:srgbClr val="000000"/>
                </a:solidFill>
                <a:latin typeface="Calibri"/>
              </a:rPr>
              <a:t>sizin</a:t>
            </a:r>
            <a:r>
              <a:rPr lang="en-US" sz="2800" b="0" strike="noStrike" spc="-1" dirty="0">
                <a:solidFill>
                  <a:srgbClr val="000000"/>
                </a:solidFill>
                <a:latin typeface="Calibri"/>
              </a:rPr>
              <a:t> </a:t>
            </a:r>
            <a:r>
              <a:rPr lang="en-US" sz="2800" b="0" strike="noStrike" spc="-1" dirty="0" err="1">
                <a:solidFill>
                  <a:srgbClr val="000000"/>
                </a:solidFill>
                <a:latin typeface="Calibri"/>
              </a:rPr>
              <a:t>kadar</a:t>
            </a:r>
            <a:r>
              <a:rPr lang="en-US" sz="2800" b="0" strike="noStrike" spc="-1" dirty="0">
                <a:solidFill>
                  <a:srgbClr val="000000"/>
                </a:solidFill>
                <a:latin typeface="Calibri"/>
              </a:rPr>
              <a:t> </a:t>
            </a:r>
            <a:r>
              <a:rPr lang="en-US" sz="2800" b="0" strike="noStrike" spc="-1" dirty="0" err="1">
                <a:solidFill>
                  <a:srgbClr val="000000"/>
                </a:solidFill>
                <a:latin typeface="Calibri"/>
              </a:rPr>
              <a:t>yakından</a:t>
            </a:r>
            <a:r>
              <a:rPr lang="en-US" sz="2800" b="0" strike="noStrike" spc="-1" dirty="0">
                <a:solidFill>
                  <a:srgbClr val="000000"/>
                </a:solidFill>
                <a:latin typeface="Calibri"/>
              </a:rPr>
              <a:t> </a:t>
            </a:r>
            <a:r>
              <a:rPr lang="en-US" sz="2800" b="0" strike="noStrike" spc="-1" dirty="0" err="1">
                <a:solidFill>
                  <a:srgbClr val="000000"/>
                </a:solidFill>
                <a:latin typeface="Calibri"/>
              </a:rPr>
              <a:t>takip</a:t>
            </a:r>
            <a:r>
              <a:rPr lang="en-US" sz="2800" b="0" strike="noStrike" spc="-1" dirty="0">
                <a:solidFill>
                  <a:srgbClr val="000000"/>
                </a:solidFill>
                <a:latin typeface="Calibri"/>
              </a:rPr>
              <a:t> </a:t>
            </a:r>
            <a:r>
              <a:rPr lang="en-US" sz="2800" b="0" strike="noStrike" spc="-1" dirty="0" err="1">
                <a:solidFill>
                  <a:srgbClr val="000000"/>
                </a:solidFill>
                <a:latin typeface="Calibri"/>
              </a:rPr>
              <a:t>etmemesi</a:t>
            </a:r>
            <a:r>
              <a:rPr lang="en-US" sz="2800" b="0" strike="noStrike" spc="-1" dirty="0">
                <a:solidFill>
                  <a:srgbClr val="000000"/>
                </a:solidFill>
                <a:latin typeface="Calibri"/>
              </a:rPr>
              <a:t> </a:t>
            </a:r>
            <a:r>
              <a:rPr lang="en-US" sz="2800" b="0" strike="noStrike" spc="-1" dirty="0" err="1">
                <a:solidFill>
                  <a:srgbClr val="000000"/>
                </a:solidFill>
                <a:latin typeface="Calibri"/>
              </a:rPr>
              <a:t>ve</a:t>
            </a:r>
            <a:r>
              <a:rPr lang="en-US" sz="2800" b="0" strike="noStrike" spc="-1" dirty="0">
                <a:solidFill>
                  <a:srgbClr val="000000"/>
                </a:solidFill>
                <a:latin typeface="Calibri"/>
              </a:rPr>
              <a:t> </a:t>
            </a:r>
            <a:r>
              <a:rPr lang="en-US" sz="2800" b="0" strike="noStrike" spc="-1" dirty="0" err="1">
                <a:solidFill>
                  <a:srgbClr val="000000"/>
                </a:solidFill>
                <a:latin typeface="Calibri"/>
              </a:rPr>
              <a:t>sunduğunuz</a:t>
            </a:r>
            <a:r>
              <a:rPr lang="en-US" sz="2800" b="0" strike="noStrike" spc="-1" dirty="0">
                <a:solidFill>
                  <a:srgbClr val="000000"/>
                </a:solidFill>
                <a:latin typeface="Calibri"/>
              </a:rPr>
              <a:t> </a:t>
            </a:r>
            <a:r>
              <a:rPr lang="en-US" sz="2800" b="0" strike="noStrike" spc="-1" dirty="0" err="1">
                <a:solidFill>
                  <a:srgbClr val="000000"/>
                </a:solidFill>
                <a:latin typeface="Calibri"/>
              </a:rPr>
              <a:t>açıklamayı</a:t>
            </a:r>
            <a:r>
              <a:rPr lang="en-US" sz="2800" b="0" strike="noStrike" spc="-1" dirty="0">
                <a:solidFill>
                  <a:srgbClr val="000000"/>
                </a:solidFill>
                <a:latin typeface="Calibri"/>
              </a:rPr>
              <a:t> tam </a:t>
            </a:r>
            <a:r>
              <a:rPr lang="en-US" sz="2800" b="0" strike="noStrike" spc="-1" dirty="0" err="1">
                <a:solidFill>
                  <a:srgbClr val="000000"/>
                </a:solidFill>
                <a:latin typeface="Calibri"/>
              </a:rPr>
              <a:t>olarak</a:t>
            </a:r>
            <a:r>
              <a:rPr lang="en-US" sz="2800" b="0" strike="noStrike" spc="-1" dirty="0">
                <a:solidFill>
                  <a:srgbClr val="000000"/>
                </a:solidFill>
                <a:latin typeface="Calibri"/>
              </a:rPr>
              <a:t> </a:t>
            </a:r>
            <a:r>
              <a:rPr lang="en-US" sz="2800" b="0" strike="noStrike" spc="-1" dirty="0" err="1">
                <a:solidFill>
                  <a:srgbClr val="000000"/>
                </a:solidFill>
                <a:latin typeface="Calibri"/>
              </a:rPr>
              <a:t>değerlendirmemesi</a:t>
            </a:r>
            <a:r>
              <a:rPr lang="en-US" sz="2800" b="0" strike="noStrike" spc="-1" dirty="0">
                <a:solidFill>
                  <a:srgbClr val="000000"/>
                </a:solidFill>
                <a:latin typeface="Calibri"/>
              </a:rPr>
              <a:t> </a:t>
            </a:r>
            <a:r>
              <a:rPr lang="en-US" sz="2800" b="0" strike="noStrike" spc="-1" dirty="0" err="1">
                <a:solidFill>
                  <a:srgbClr val="000000"/>
                </a:solidFill>
                <a:latin typeface="Calibri"/>
              </a:rPr>
              <a:t>nedeniyle</a:t>
            </a:r>
            <a:r>
              <a:rPr lang="en-US" sz="2800" b="0" strike="noStrike" spc="-1" dirty="0">
                <a:solidFill>
                  <a:srgbClr val="000000"/>
                </a:solidFill>
                <a:latin typeface="Calibri"/>
              </a:rPr>
              <a:t>, </a:t>
            </a:r>
            <a:r>
              <a:rPr lang="en-US" sz="2800" b="0" strike="noStrike" spc="-1" dirty="0" err="1">
                <a:solidFill>
                  <a:srgbClr val="000000"/>
                </a:solidFill>
                <a:latin typeface="Calibri"/>
              </a:rPr>
              <a:t>görüşlerinizin</a:t>
            </a:r>
            <a:r>
              <a:rPr lang="en-US" sz="2800" b="0" strike="noStrike" spc="-1" dirty="0">
                <a:solidFill>
                  <a:srgbClr val="000000"/>
                </a:solidFill>
                <a:latin typeface="Calibri"/>
              </a:rPr>
              <a:t>/</a:t>
            </a:r>
            <a:r>
              <a:rPr lang="en-US" sz="2800" b="0" strike="noStrike" spc="-1" dirty="0" err="1">
                <a:solidFill>
                  <a:srgbClr val="000000"/>
                </a:solidFill>
                <a:latin typeface="Calibri"/>
              </a:rPr>
              <a:t>bilgilerinizin</a:t>
            </a:r>
            <a:r>
              <a:rPr lang="en-US" sz="2800" b="0" strike="noStrike" spc="-1" dirty="0">
                <a:solidFill>
                  <a:srgbClr val="000000"/>
                </a:solidFill>
                <a:latin typeface="Calibri"/>
              </a:rPr>
              <a:t> </a:t>
            </a:r>
            <a:r>
              <a:rPr lang="en-US" sz="2800" b="0" strike="noStrike" spc="-1" dirty="0" err="1">
                <a:solidFill>
                  <a:srgbClr val="000000"/>
                </a:solidFill>
                <a:latin typeface="Calibri"/>
              </a:rPr>
              <a:t>çarpıtılma</a:t>
            </a:r>
            <a:r>
              <a:rPr lang="en-US" sz="2800" b="0" strike="noStrike" spc="-1" dirty="0">
                <a:solidFill>
                  <a:srgbClr val="000000"/>
                </a:solidFill>
                <a:latin typeface="Calibri"/>
              </a:rPr>
              <a:t> </a:t>
            </a:r>
            <a:r>
              <a:rPr lang="en-US" sz="2800" b="0" strike="noStrike" spc="-1" dirty="0" err="1">
                <a:solidFill>
                  <a:srgbClr val="000000"/>
                </a:solidFill>
                <a:latin typeface="Calibri"/>
              </a:rPr>
              <a:t>veya</a:t>
            </a:r>
            <a:r>
              <a:rPr lang="en-US" sz="2800" b="0" strike="noStrike" spc="-1" dirty="0">
                <a:solidFill>
                  <a:srgbClr val="000000"/>
                </a:solidFill>
                <a:latin typeface="Calibri"/>
              </a:rPr>
              <a:t> </a:t>
            </a:r>
            <a:r>
              <a:rPr lang="en-US" sz="2800" b="0" strike="noStrike" spc="-1" dirty="0" err="1">
                <a:solidFill>
                  <a:srgbClr val="000000"/>
                </a:solidFill>
                <a:latin typeface="Calibri"/>
              </a:rPr>
              <a:t>yanlış</a:t>
            </a:r>
            <a:r>
              <a:rPr lang="en-US" sz="2800" b="0" strike="noStrike" spc="-1" dirty="0">
                <a:solidFill>
                  <a:srgbClr val="000000"/>
                </a:solidFill>
                <a:latin typeface="Calibri"/>
              </a:rPr>
              <a:t> </a:t>
            </a:r>
            <a:r>
              <a:rPr lang="en-US" sz="2800" b="0" strike="noStrike" spc="-1" dirty="0" err="1">
                <a:solidFill>
                  <a:srgbClr val="000000"/>
                </a:solidFill>
                <a:latin typeface="Calibri"/>
              </a:rPr>
              <a:t>aktarılma</a:t>
            </a:r>
            <a:r>
              <a:rPr lang="en-US" sz="2800" b="0" strike="noStrike" spc="-1" dirty="0">
                <a:solidFill>
                  <a:srgbClr val="000000"/>
                </a:solidFill>
                <a:latin typeface="Calibri"/>
              </a:rPr>
              <a:t> </a:t>
            </a:r>
            <a:r>
              <a:rPr lang="en-US" sz="2800" b="0" strike="noStrike" spc="-1" dirty="0" err="1">
                <a:solidFill>
                  <a:srgbClr val="000000"/>
                </a:solidFill>
                <a:latin typeface="Calibri"/>
              </a:rPr>
              <a:t>olasılığı</a:t>
            </a:r>
            <a:r>
              <a:rPr lang="en-US" sz="2800" b="0" strike="noStrike" spc="-1" dirty="0">
                <a:solidFill>
                  <a:srgbClr val="000000"/>
                </a:solidFill>
                <a:latin typeface="Calibri"/>
              </a:rPr>
              <a:t> </a:t>
            </a:r>
            <a:r>
              <a:rPr lang="en-US" sz="2800" b="0" strike="noStrike" spc="-1" dirty="0" err="1">
                <a:solidFill>
                  <a:srgbClr val="000000"/>
                </a:solidFill>
                <a:latin typeface="Calibri"/>
              </a:rPr>
              <a:t>yüksektir</a:t>
            </a:r>
            <a:r>
              <a:rPr lang="en-US" sz="28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a:solidFill>
                  <a:srgbClr val="000000"/>
                </a:solidFill>
                <a:latin typeface="Calibri"/>
              </a:rPr>
              <a:t>Bu </a:t>
            </a:r>
            <a:r>
              <a:rPr lang="en-US" sz="2800" b="0" strike="noStrike" spc="-1" dirty="0" err="1">
                <a:solidFill>
                  <a:srgbClr val="000000"/>
                </a:solidFill>
                <a:latin typeface="Calibri"/>
              </a:rPr>
              <a:t>nedenle</a:t>
            </a:r>
            <a:r>
              <a:rPr lang="en-US" sz="2800" b="0" strike="noStrike" spc="-1" dirty="0">
                <a:solidFill>
                  <a:srgbClr val="000000"/>
                </a:solidFill>
                <a:latin typeface="Calibri"/>
              </a:rPr>
              <a:t> </a:t>
            </a:r>
            <a:r>
              <a:rPr lang="en-US" sz="2800" b="0" strike="noStrike" spc="-1" dirty="0" err="1">
                <a:solidFill>
                  <a:srgbClr val="000000"/>
                </a:solidFill>
                <a:latin typeface="Calibri"/>
              </a:rPr>
              <a:t>iki</a:t>
            </a:r>
            <a:r>
              <a:rPr lang="en-US" sz="2800" b="0" strike="noStrike" spc="-1" dirty="0">
                <a:solidFill>
                  <a:srgbClr val="000000"/>
                </a:solidFill>
                <a:latin typeface="Calibri"/>
              </a:rPr>
              <a:t> </a:t>
            </a:r>
            <a:r>
              <a:rPr lang="en-US" sz="2800" b="0" strike="noStrike" spc="-1" dirty="0" err="1">
                <a:solidFill>
                  <a:srgbClr val="000000"/>
                </a:solidFill>
                <a:latin typeface="Calibri"/>
              </a:rPr>
              <a:t>şey</a:t>
            </a:r>
            <a:r>
              <a:rPr lang="en-US" sz="2800" b="0" strike="noStrike" spc="-1" dirty="0">
                <a:solidFill>
                  <a:srgbClr val="000000"/>
                </a:solidFill>
                <a:latin typeface="Calibri"/>
              </a:rPr>
              <a:t> </a:t>
            </a:r>
            <a:r>
              <a:rPr lang="en-US" sz="2800" b="0" strike="noStrike" spc="-1" dirty="0" err="1">
                <a:solidFill>
                  <a:srgbClr val="000000"/>
                </a:solidFill>
                <a:latin typeface="Calibri"/>
              </a:rPr>
              <a:t>yapmanız</a:t>
            </a:r>
            <a:r>
              <a:rPr lang="en-US" sz="2800" b="0" strike="noStrike" spc="-1" dirty="0">
                <a:solidFill>
                  <a:srgbClr val="000000"/>
                </a:solidFill>
                <a:latin typeface="Calibri"/>
              </a:rPr>
              <a:t> </a:t>
            </a:r>
            <a:r>
              <a:rPr lang="en-US" sz="2800" b="0" strike="noStrike" spc="-1" dirty="0" err="1">
                <a:solidFill>
                  <a:srgbClr val="000000"/>
                </a:solidFill>
                <a:latin typeface="Calibri"/>
              </a:rPr>
              <a:t>gerekiyor</a:t>
            </a:r>
            <a:r>
              <a:rPr lang="en-US" sz="28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Açıklamalar</a:t>
            </a:r>
            <a:r>
              <a:rPr lang="en-US" sz="2800" b="0" strike="noStrike" spc="-1" dirty="0">
                <a:solidFill>
                  <a:srgbClr val="000000"/>
                </a:solidFill>
                <a:latin typeface="Calibri"/>
              </a:rPr>
              <a:t>, </a:t>
            </a:r>
            <a:r>
              <a:rPr lang="en-US" sz="2800" b="0" strike="noStrike" spc="-1" dirty="0" err="1">
                <a:solidFill>
                  <a:srgbClr val="000000"/>
                </a:solidFill>
                <a:latin typeface="Calibri"/>
              </a:rPr>
              <a:t>röportajlar</a:t>
            </a:r>
            <a:r>
              <a:rPr lang="en-US" sz="2800" b="0" strike="noStrike" spc="-1" dirty="0">
                <a:solidFill>
                  <a:srgbClr val="000000"/>
                </a:solidFill>
                <a:latin typeface="Calibri"/>
              </a:rPr>
              <a:t>, </a:t>
            </a:r>
            <a:r>
              <a:rPr lang="en-US" sz="2800" b="0" strike="noStrike" spc="-1" dirty="0" err="1">
                <a:solidFill>
                  <a:srgbClr val="000000"/>
                </a:solidFill>
                <a:latin typeface="Calibri"/>
              </a:rPr>
              <a:t>beyanlar</a:t>
            </a:r>
            <a:r>
              <a:rPr lang="en-US" sz="2800" b="0" strike="noStrike" spc="-1" dirty="0">
                <a:solidFill>
                  <a:srgbClr val="000000"/>
                </a:solidFill>
                <a:latin typeface="Calibri"/>
              </a:rPr>
              <a:t> </a:t>
            </a:r>
            <a:r>
              <a:rPr lang="en-US" sz="2800" b="0" strike="noStrike" spc="-1" dirty="0" err="1">
                <a:solidFill>
                  <a:srgbClr val="000000"/>
                </a:solidFill>
                <a:latin typeface="Calibri"/>
              </a:rPr>
              <a:t>yalnızca</a:t>
            </a:r>
            <a:r>
              <a:rPr lang="en-US" sz="2800" b="0" strike="noStrike" spc="-1" dirty="0">
                <a:solidFill>
                  <a:srgbClr val="000000"/>
                </a:solidFill>
                <a:latin typeface="Calibri"/>
              </a:rPr>
              <a:t> e-</a:t>
            </a:r>
            <a:r>
              <a:rPr lang="en-US" sz="2800" b="0" strike="noStrike" spc="-1" dirty="0" err="1">
                <a:solidFill>
                  <a:srgbClr val="000000"/>
                </a:solidFill>
                <a:latin typeface="Calibri"/>
              </a:rPr>
              <a:t>posta</a:t>
            </a:r>
            <a:r>
              <a:rPr lang="en-US" sz="2800" b="0" strike="noStrike" spc="-1" dirty="0">
                <a:solidFill>
                  <a:srgbClr val="000000"/>
                </a:solidFill>
                <a:latin typeface="Calibri"/>
              </a:rPr>
              <a:t> </a:t>
            </a:r>
            <a:r>
              <a:rPr lang="en-US" sz="2800" b="0" strike="noStrike" spc="-1" dirty="0" err="1">
                <a:solidFill>
                  <a:srgbClr val="000000"/>
                </a:solidFill>
                <a:latin typeface="Calibri"/>
              </a:rPr>
              <a:t>yoluyla</a:t>
            </a:r>
            <a:r>
              <a:rPr lang="en-US" sz="2800" b="0" strike="noStrike" spc="-1" dirty="0">
                <a:solidFill>
                  <a:srgbClr val="000000"/>
                </a:solidFill>
                <a:latin typeface="Calibri"/>
              </a:rPr>
              <a:t> </a:t>
            </a:r>
            <a:r>
              <a:rPr lang="en-US" sz="2800" b="0" strike="noStrike" spc="-1" dirty="0" err="1">
                <a:solidFill>
                  <a:srgbClr val="000000"/>
                </a:solidFill>
                <a:latin typeface="Calibri"/>
              </a:rPr>
              <a:t>ve</a:t>
            </a:r>
            <a:r>
              <a:rPr lang="en-US" sz="2800" b="0" strike="noStrike" spc="-1" dirty="0">
                <a:solidFill>
                  <a:srgbClr val="000000"/>
                </a:solidFill>
                <a:latin typeface="Calibri"/>
              </a:rPr>
              <a:t> </a:t>
            </a:r>
            <a:r>
              <a:rPr lang="en-US" sz="2800" b="0" strike="noStrike" spc="-1" dirty="0" err="1">
                <a:solidFill>
                  <a:srgbClr val="000000"/>
                </a:solidFill>
                <a:latin typeface="Calibri"/>
              </a:rPr>
              <a:t>ofiste</a:t>
            </a:r>
            <a:r>
              <a:rPr lang="en-US" sz="2800" b="0" strike="noStrike" spc="-1" dirty="0">
                <a:solidFill>
                  <a:srgbClr val="000000"/>
                </a:solidFill>
                <a:latin typeface="Calibri"/>
              </a:rPr>
              <a:t> </a:t>
            </a:r>
            <a:r>
              <a:rPr lang="en-US" sz="2800" b="0" strike="noStrike" spc="-1" dirty="0" err="1">
                <a:solidFill>
                  <a:srgbClr val="000000"/>
                </a:solidFill>
                <a:latin typeface="Calibri"/>
              </a:rPr>
              <a:t>yapılan</a:t>
            </a:r>
            <a:r>
              <a:rPr lang="en-US" sz="2800" b="0" strike="noStrike" spc="-1" dirty="0">
                <a:solidFill>
                  <a:srgbClr val="000000"/>
                </a:solidFill>
                <a:latin typeface="Calibri"/>
              </a:rPr>
              <a:t> </a:t>
            </a:r>
            <a:r>
              <a:rPr lang="en-US" sz="2800" b="0" strike="noStrike" spc="-1" dirty="0" err="1">
                <a:solidFill>
                  <a:srgbClr val="000000"/>
                </a:solidFill>
                <a:latin typeface="Calibri"/>
              </a:rPr>
              <a:t>görüşmeler</a:t>
            </a:r>
            <a:r>
              <a:rPr lang="en-US" sz="2800" b="0" strike="noStrike" spc="-1" dirty="0">
                <a:solidFill>
                  <a:srgbClr val="000000"/>
                </a:solidFill>
                <a:latin typeface="Calibri"/>
              </a:rPr>
              <a:t> </a:t>
            </a:r>
            <a:r>
              <a:rPr lang="en-US" sz="2800" b="0" strike="noStrike" spc="-1" dirty="0" err="1">
                <a:solidFill>
                  <a:srgbClr val="000000"/>
                </a:solidFill>
                <a:latin typeface="Calibri"/>
              </a:rPr>
              <a:t>sizin</a:t>
            </a:r>
            <a:r>
              <a:rPr lang="en-US" sz="2800" b="0" strike="noStrike" spc="-1" dirty="0">
                <a:solidFill>
                  <a:srgbClr val="000000"/>
                </a:solidFill>
                <a:latin typeface="Calibri"/>
              </a:rPr>
              <a:t> </a:t>
            </a:r>
            <a:r>
              <a:rPr lang="en-US" sz="2800" b="0" strike="noStrike" spc="-1" dirty="0" err="1">
                <a:solidFill>
                  <a:srgbClr val="000000"/>
                </a:solidFill>
                <a:latin typeface="Calibri"/>
              </a:rPr>
              <a:t>tarafınızdan</a:t>
            </a:r>
            <a:r>
              <a:rPr lang="en-US" sz="2800" b="0" strike="noStrike" spc="-1" dirty="0">
                <a:solidFill>
                  <a:srgbClr val="000000"/>
                </a:solidFill>
                <a:latin typeface="Calibri"/>
              </a:rPr>
              <a:t> </a:t>
            </a:r>
            <a:r>
              <a:rPr lang="en-US" sz="2800" b="0" strike="noStrike" spc="-1" dirty="0" err="1">
                <a:solidFill>
                  <a:srgbClr val="000000"/>
                </a:solidFill>
                <a:latin typeface="Calibri"/>
              </a:rPr>
              <a:t>kaydedilmelidir</a:t>
            </a:r>
            <a:r>
              <a:rPr lang="en-US" sz="2800" b="0" strike="noStrike" spc="-1" dirty="0">
                <a:solidFill>
                  <a:srgbClr val="000000"/>
                </a:solidFill>
                <a:latin typeface="Calibri"/>
              </a:rPr>
              <a:t>. </a:t>
            </a:r>
            <a:r>
              <a:rPr lang="en-US" sz="2800" b="0" strike="noStrike" spc="-1" dirty="0" err="1">
                <a:solidFill>
                  <a:srgbClr val="000000"/>
                </a:solidFill>
                <a:latin typeface="Calibri"/>
              </a:rPr>
              <a:t>İmza</a:t>
            </a:r>
            <a:r>
              <a:rPr lang="en-US" sz="2800" b="0" strike="noStrike" spc="-1" dirty="0">
                <a:solidFill>
                  <a:srgbClr val="000000"/>
                </a:solidFill>
                <a:latin typeface="Calibri"/>
              </a:rPr>
              <a:t> da </a:t>
            </a:r>
            <a:r>
              <a:rPr lang="en-US" sz="2800" b="0" strike="noStrike" spc="-1" dirty="0" err="1">
                <a:solidFill>
                  <a:srgbClr val="000000"/>
                </a:solidFill>
                <a:latin typeface="Calibri"/>
              </a:rPr>
              <a:t>tercih</a:t>
            </a:r>
            <a:r>
              <a:rPr lang="en-US" sz="2800" b="0" strike="noStrike" spc="-1" dirty="0">
                <a:solidFill>
                  <a:srgbClr val="000000"/>
                </a:solidFill>
                <a:latin typeface="Calibri"/>
              </a:rPr>
              <a:t> </a:t>
            </a:r>
            <a:r>
              <a:rPr lang="en-US" sz="2800" b="0" strike="noStrike" spc="-1" dirty="0" err="1">
                <a:solidFill>
                  <a:srgbClr val="000000"/>
                </a:solidFill>
                <a:latin typeface="Calibri"/>
              </a:rPr>
              <a:t>edilir</a:t>
            </a:r>
            <a:r>
              <a:rPr lang="en-US" sz="2800" b="0" strike="noStrike" spc="-1" dirty="0">
                <a:solidFill>
                  <a:srgbClr val="000000"/>
                </a:solidFill>
                <a:latin typeface="Calibri"/>
              </a:rPr>
              <a:t> (</a:t>
            </a:r>
            <a:r>
              <a:rPr lang="en-US" sz="2800" b="0" strike="noStrike" spc="-1" dirty="0" err="1">
                <a:solidFill>
                  <a:srgbClr val="000000"/>
                </a:solidFill>
                <a:latin typeface="Calibri"/>
              </a:rPr>
              <a:t>İsviçre</a:t>
            </a:r>
            <a:r>
              <a:rPr lang="en-US" sz="2800" b="0" strike="noStrike" spc="-1" dirty="0">
                <a:solidFill>
                  <a:srgbClr val="000000"/>
                </a:solidFill>
                <a:latin typeface="Calibri"/>
              </a:rPr>
              <a:t> </a:t>
            </a:r>
            <a:r>
              <a:rPr lang="en-US" sz="2800" b="0" strike="noStrike" spc="-1" dirty="0" err="1">
                <a:solidFill>
                  <a:srgbClr val="000000"/>
                </a:solidFill>
                <a:latin typeface="Calibri"/>
              </a:rPr>
              <a:t>medya</a:t>
            </a:r>
            <a:r>
              <a:rPr lang="en-US" sz="2800" b="0" strike="noStrike" spc="-1" dirty="0">
                <a:solidFill>
                  <a:srgbClr val="000000"/>
                </a:solidFill>
                <a:latin typeface="Calibri"/>
              </a:rPr>
              <a:t> </a:t>
            </a:r>
            <a:r>
              <a:rPr lang="en-US" sz="2800" b="0" strike="noStrike" spc="-1" dirty="0" err="1">
                <a:solidFill>
                  <a:srgbClr val="000000"/>
                </a:solidFill>
                <a:latin typeface="Calibri"/>
              </a:rPr>
              <a:t>uygulaması</a:t>
            </a:r>
            <a:r>
              <a:rPr lang="en-US" sz="2800" b="0" strike="noStrike" spc="-1" dirty="0">
                <a:solidFill>
                  <a:srgbClr val="000000"/>
                </a:solidFill>
                <a:latin typeface="Calibri"/>
              </a:rPr>
              <a:t>).</a:t>
            </a:r>
          </a:p>
          <a:p>
            <a:pPr marL="228600" indent="-228600" algn="l" rtl="0">
              <a:spcBef>
                <a:spcPts val="998"/>
              </a:spcBef>
              <a:buClr>
                <a:srgbClr val="000000"/>
              </a:buClr>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800" b="0" strike="noStrike" spc="-1" dirty="0" err="1">
                <a:solidFill>
                  <a:srgbClr val="000000"/>
                </a:solidFill>
                <a:latin typeface="Calibri"/>
              </a:rPr>
              <a:t>Belediyeler</a:t>
            </a:r>
            <a:r>
              <a:rPr lang="en-US" sz="2800" b="0" strike="noStrike" spc="-1" dirty="0">
                <a:solidFill>
                  <a:srgbClr val="000000"/>
                </a:solidFill>
                <a:latin typeface="Calibri"/>
              </a:rPr>
              <a:t> </a:t>
            </a:r>
            <a:r>
              <a:rPr lang="en-US" sz="2800" b="0" strike="noStrike" spc="-1" dirty="0" err="1">
                <a:solidFill>
                  <a:srgbClr val="000000"/>
                </a:solidFill>
                <a:latin typeface="Calibri"/>
              </a:rPr>
              <a:t>söz</a:t>
            </a:r>
            <a:r>
              <a:rPr lang="en-US" sz="2800" b="0" strike="noStrike" spc="-1" dirty="0">
                <a:solidFill>
                  <a:srgbClr val="000000"/>
                </a:solidFill>
                <a:latin typeface="Calibri"/>
              </a:rPr>
              <a:t> </a:t>
            </a:r>
            <a:r>
              <a:rPr lang="en-US" sz="2800" b="0" strike="noStrike" spc="-1" dirty="0" err="1">
                <a:solidFill>
                  <a:srgbClr val="000000"/>
                </a:solidFill>
                <a:latin typeface="Calibri"/>
              </a:rPr>
              <a:t>konusu</a:t>
            </a:r>
            <a:r>
              <a:rPr lang="en-US" sz="2800" b="0" strike="noStrike" spc="-1" dirty="0">
                <a:solidFill>
                  <a:srgbClr val="000000"/>
                </a:solidFill>
                <a:latin typeface="Calibri"/>
              </a:rPr>
              <a:t> </a:t>
            </a:r>
            <a:r>
              <a:rPr lang="en-US" sz="2800" b="0" strike="noStrike" spc="-1" dirty="0" err="1">
                <a:solidFill>
                  <a:srgbClr val="000000"/>
                </a:solidFill>
                <a:latin typeface="Calibri"/>
              </a:rPr>
              <a:t>olduğunda</a:t>
            </a:r>
            <a:r>
              <a:rPr lang="en-US" sz="2800" b="0" strike="noStrike" spc="-1" dirty="0">
                <a:solidFill>
                  <a:srgbClr val="000000"/>
                </a:solidFill>
                <a:latin typeface="Calibri"/>
              </a:rPr>
              <a:t>, </a:t>
            </a:r>
            <a:r>
              <a:rPr lang="en-US" sz="2800" b="0" strike="noStrike" spc="-1" dirty="0" err="1">
                <a:solidFill>
                  <a:srgbClr val="000000"/>
                </a:solidFill>
                <a:latin typeface="Calibri"/>
              </a:rPr>
              <a:t>bildirim</a:t>
            </a:r>
            <a:r>
              <a:rPr lang="en-US" sz="2800" b="0" strike="noStrike" spc="-1" dirty="0">
                <a:solidFill>
                  <a:srgbClr val="000000"/>
                </a:solidFill>
                <a:latin typeface="Calibri"/>
              </a:rPr>
              <a:t> </a:t>
            </a:r>
            <a:r>
              <a:rPr lang="en-US" sz="2800" b="0" strike="noStrike" spc="-1" dirty="0" err="1">
                <a:solidFill>
                  <a:srgbClr val="000000"/>
                </a:solidFill>
                <a:latin typeface="Calibri"/>
              </a:rPr>
              <a:t>ile</a:t>
            </a:r>
            <a:r>
              <a:rPr lang="en-US" sz="2800" b="0" strike="noStrike" spc="-1" dirty="0">
                <a:solidFill>
                  <a:srgbClr val="000000"/>
                </a:solidFill>
                <a:latin typeface="Calibri"/>
              </a:rPr>
              <a:t> </a:t>
            </a:r>
            <a:r>
              <a:rPr lang="en-US" sz="2800" b="0" strike="noStrike" spc="-1" dirty="0" err="1">
                <a:solidFill>
                  <a:srgbClr val="000000"/>
                </a:solidFill>
                <a:latin typeface="Calibri"/>
              </a:rPr>
              <a:t>açıklama</a:t>
            </a:r>
            <a:r>
              <a:rPr lang="en-US" sz="2800" b="0" strike="noStrike" spc="-1" dirty="0">
                <a:solidFill>
                  <a:srgbClr val="000000"/>
                </a:solidFill>
                <a:latin typeface="Calibri"/>
              </a:rPr>
              <a:t> </a:t>
            </a:r>
            <a:r>
              <a:rPr lang="en-US" sz="2800" b="0" strike="noStrike" spc="-1" dirty="0" err="1">
                <a:solidFill>
                  <a:srgbClr val="000000"/>
                </a:solidFill>
                <a:latin typeface="Calibri"/>
              </a:rPr>
              <a:t>arasındaki</a:t>
            </a:r>
            <a:r>
              <a:rPr lang="en-US" sz="2800" b="0" strike="noStrike" spc="-1" dirty="0">
                <a:solidFill>
                  <a:srgbClr val="000000"/>
                </a:solidFill>
                <a:latin typeface="Calibri"/>
              </a:rPr>
              <a:t> fark  </a:t>
            </a:r>
          </a:p>
        </p:txBody>
      </p:sp>
      <p:sp>
        <p:nvSpPr>
          <p:cNvPr id="727"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829FFA68-E96E-4D84-B385-837DB6B4BB43}" type="slidenum">
              <a:rPr lang="en-US" sz="1200" b="0" strike="noStrike" spc="-1">
                <a:solidFill>
                  <a:srgbClr val="898989"/>
                </a:solidFill>
                <a:latin typeface="Calibri"/>
              </a:rPr>
              <a:t>33</a:t>
            </a:fld>
            <a:endParaRPr lang="en-US" sz="1200" b="0" strike="noStrike" spc="-1">
              <a:solidFill>
                <a:srgbClr val="000000"/>
              </a:solidFill>
              <a:latin typeface="Calibri"/>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8" name="TextBox 727"/>
          <p:cNvSpPr txBox="1"/>
          <p:nvPr/>
        </p:nvSpPr>
        <p:spPr>
          <a:xfrm>
            <a:off x="838080" y="1013790"/>
            <a:ext cx="10515600" cy="1272210"/>
          </a:xfrm>
          <a:prstGeom prst="rect">
            <a:avLst/>
          </a:prstGeom>
          <a:noFill/>
          <a:ln w="0">
            <a:noFill/>
          </a:ln>
        </p:spPr>
        <p:txBody>
          <a:bodyPr anchor="ctr">
            <a:noAutofit/>
          </a:bodyPr>
          <a:lstStyle/>
          <a:p>
            <a:pPr algn="ctr"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4400" b="0" strike="noStrike" spc="-1" dirty="0">
                <a:solidFill>
                  <a:srgbClr val="000000"/>
                </a:solidFill>
                <a:latin typeface="Calibri Light"/>
              </a:rPr>
              <a:t>BELEDİYELERDE ŞEFFAFLIĞI DÜZENLEYEN YASAL DAYANAK</a:t>
            </a:r>
          </a:p>
        </p:txBody>
      </p:sp>
      <p:pic>
        <p:nvPicPr>
          <p:cNvPr id="729" name="Content Placeholder 4"/>
          <p:cNvPicPr/>
          <p:nvPr/>
        </p:nvPicPr>
        <p:blipFill>
          <a:blip r:embed="rId2"/>
          <a:stretch/>
        </p:blipFill>
        <p:spPr>
          <a:xfrm>
            <a:off x="657306" y="2707639"/>
            <a:ext cx="10878975" cy="3136571"/>
          </a:xfrm>
          <a:prstGeom prst="rect">
            <a:avLst/>
          </a:prstGeom>
          <a:ln w="0">
            <a:noFill/>
          </a:ln>
        </p:spPr>
      </p:pic>
      <p:sp>
        <p:nvSpPr>
          <p:cNvPr id="730"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0CE3E4EE-16FE-412D-A46A-7FDAE80858FD}" type="slidenum">
              <a:rPr lang="en-US" sz="1200" b="0" strike="noStrike" spc="-1">
                <a:solidFill>
                  <a:srgbClr val="898989"/>
                </a:solidFill>
                <a:latin typeface="Calibri"/>
              </a:rPr>
              <a:t>34</a:t>
            </a:fld>
            <a:endParaRPr lang="en-US" sz="1200" b="0" strike="noStrike" spc="-1">
              <a:solidFill>
                <a:srgbClr val="000000"/>
              </a:solidFill>
              <a:latin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1" name="TextBox 730"/>
          <p:cNvSpPr txBox="1"/>
          <p:nvPr/>
        </p:nvSpPr>
        <p:spPr>
          <a:xfrm>
            <a:off x="838080" y="1302026"/>
            <a:ext cx="10681372" cy="1441174"/>
          </a:xfrm>
          <a:prstGeom prst="rect">
            <a:avLst/>
          </a:prstGeom>
          <a:noFill/>
          <a:ln w="0">
            <a:noFill/>
          </a:ln>
        </p:spPr>
        <p:txBody>
          <a:bodyPr anchor="ctr">
            <a:noAutofit/>
          </a:bodyPr>
          <a:lstStyle/>
          <a:p>
            <a:pPr marL="228600" indent="-228600" algn="l" rtl="0">
              <a:lnSpc>
                <a:spcPct val="90000"/>
              </a:lnSpc>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br>
              <a:rPr dirty="0"/>
            </a:br>
            <a:br>
              <a:rPr dirty="0"/>
            </a:br>
            <a:r>
              <a:rPr lang="en-GB" sz="3600" b="0" strike="noStrike" spc="-1" dirty="0">
                <a:solidFill>
                  <a:srgbClr val="262626"/>
                </a:solidFill>
                <a:latin typeface="Garamond"/>
              </a:rPr>
              <a:t>BELEDİYELERİN ŞEFFAFLIK KONUSUNDAKİ ENGELLEMELERİ VE BAŞARILARI</a:t>
            </a:r>
            <a:br>
              <a:rPr dirty="0"/>
            </a:br>
            <a:endParaRPr lang="en-US" sz="4000" b="0" strike="noStrike" spc="-1" dirty="0">
              <a:solidFill>
                <a:srgbClr val="000000"/>
              </a:solidFill>
              <a:latin typeface="Calibri Light"/>
            </a:endParaRPr>
          </a:p>
        </p:txBody>
      </p:sp>
      <p:sp>
        <p:nvSpPr>
          <p:cNvPr id="732" name="TextBox 731"/>
          <p:cNvSpPr txBox="1"/>
          <p:nvPr/>
        </p:nvSpPr>
        <p:spPr>
          <a:xfrm>
            <a:off x="258416" y="2961860"/>
            <a:ext cx="11095263" cy="3414819"/>
          </a:xfrm>
          <a:prstGeom prst="rect">
            <a:avLst/>
          </a:prstGeom>
          <a:noFill/>
          <a:ln w="0">
            <a:noFill/>
          </a:ln>
        </p:spPr>
        <p:txBody>
          <a:bodyPr>
            <a:normAutofit/>
          </a:bodyPr>
          <a:lstStyle/>
          <a:p>
            <a:pPr marL="228600" indent="-228600" algn="l" rtl="0">
              <a:lnSpc>
                <a:spcPct val="100000"/>
              </a:lnSpc>
              <a:spcBef>
                <a:spcPts val="550"/>
              </a:spcBef>
              <a:spcAft>
                <a:spcPts val="598"/>
              </a:spcAft>
              <a:buClr>
                <a:srgbClr val="83992A"/>
              </a:buClr>
              <a:buSzPct val="115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200" b="0" strike="noStrike" spc="-1" dirty="0" err="1">
                <a:solidFill>
                  <a:srgbClr val="262626"/>
                </a:solidFill>
                <a:latin typeface="Garamond"/>
              </a:rPr>
              <a:t>Belediyelerin</a:t>
            </a:r>
            <a:r>
              <a:rPr lang="en-GB" sz="2200" b="0" strike="noStrike" spc="-1" dirty="0">
                <a:solidFill>
                  <a:srgbClr val="262626"/>
                </a:solidFill>
                <a:latin typeface="Garamond"/>
              </a:rPr>
              <a:t> </a:t>
            </a:r>
            <a:r>
              <a:rPr lang="en-GB" sz="2200" b="0" strike="noStrike" spc="-1" dirty="0" err="1">
                <a:solidFill>
                  <a:srgbClr val="262626"/>
                </a:solidFill>
                <a:latin typeface="Garamond"/>
              </a:rPr>
              <a:t>bu</a:t>
            </a:r>
            <a:r>
              <a:rPr lang="en-GB" sz="2200" b="0" strike="noStrike" spc="-1" dirty="0">
                <a:solidFill>
                  <a:srgbClr val="262626"/>
                </a:solidFill>
                <a:latin typeface="Garamond"/>
              </a:rPr>
              <a:t> </a:t>
            </a:r>
            <a:r>
              <a:rPr lang="en-GB" sz="2200" b="0" strike="noStrike" spc="-1" dirty="0" err="1">
                <a:solidFill>
                  <a:srgbClr val="262626"/>
                </a:solidFill>
                <a:latin typeface="Garamond"/>
              </a:rPr>
              <a:t>konudaki</a:t>
            </a:r>
            <a:r>
              <a:rPr lang="en-GB" sz="2200" b="0" strike="noStrike" spc="-1" dirty="0">
                <a:solidFill>
                  <a:srgbClr val="262626"/>
                </a:solidFill>
                <a:latin typeface="Garamond"/>
              </a:rPr>
              <a:t> </a:t>
            </a:r>
            <a:r>
              <a:rPr lang="en-GB" sz="2200" b="0" strike="noStrike" spc="-1" dirty="0" err="1">
                <a:solidFill>
                  <a:srgbClr val="262626"/>
                </a:solidFill>
                <a:latin typeface="Garamond"/>
              </a:rPr>
              <a:t>en</a:t>
            </a:r>
            <a:r>
              <a:rPr lang="en-GB" sz="2200" b="0" strike="noStrike" spc="-1" dirty="0">
                <a:solidFill>
                  <a:srgbClr val="262626"/>
                </a:solidFill>
                <a:latin typeface="Garamond"/>
              </a:rPr>
              <a:t> </a:t>
            </a:r>
            <a:r>
              <a:rPr lang="en-GB" sz="2200" b="0" strike="noStrike" spc="-1" dirty="0" err="1">
                <a:solidFill>
                  <a:srgbClr val="262626"/>
                </a:solidFill>
                <a:latin typeface="Garamond"/>
              </a:rPr>
              <a:t>büyük</a:t>
            </a:r>
            <a:r>
              <a:rPr lang="en-GB" sz="2200" b="0" strike="noStrike" spc="-1" dirty="0">
                <a:solidFill>
                  <a:srgbClr val="262626"/>
                </a:solidFill>
                <a:latin typeface="Garamond"/>
              </a:rPr>
              <a:t> </a:t>
            </a:r>
            <a:r>
              <a:rPr lang="en-GB" sz="2200" b="0" strike="noStrike" spc="-1" dirty="0" err="1">
                <a:solidFill>
                  <a:srgbClr val="262626"/>
                </a:solidFill>
                <a:latin typeface="Garamond"/>
              </a:rPr>
              <a:t>başarıları</a:t>
            </a:r>
            <a:r>
              <a:rPr lang="en-GB" sz="2200" b="0" strike="noStrike" spc="-1" dirty="0">
                <a:solidFill>
                  <a:srgbClr val="262626"/>
                </a:solidFill>
                <a:latin typeface="Garamond"/>
              </a:rPr>
              <a:t>, </a:t>
            </a:r>
            <a:r>
              <a:rPr lang="en-GB" sz="2200" b="0" strike="noStrike" spc="-1" dirty="0" err="1">
                <a:solidFill>
                  <a:srgbClr val="262626"/>
                </a:solidFill>
                <a:latin typeface="Garamond"/>
              </a:rPr>
              <a:t>kurumsal</a:t>
            </a:r>
            <a:r>
              <a:rPr lang="en-GB" sz="2200" b="0" strike="noStrike" spc="-1" dirty="0">
                <a:solidFill>
                  <a:srgbClr val="262626"/>
                </a:solidFill>
                <a:latin typeface="Garamond"/>
              </a:rPr>
              <a:t> </a:t>
            </a:r>
            <a:r>
              <a:rPr lang="en-GB" sz="2200" b="0" strike="noStrike" spc="-1" dirty="0" err="1">
                <a:solidFill>
                  <a:srgbClr val="262626"/>
                </a:solidFill>
                <a:latin typeface="Garamond"/>
              </a:rPr>
              <a:t>yapının</a:t>
            </a:r>
            <a:r>
              <a:rPr lang="en-GB" sz="2200" b="0" strike="noStrike" spc="-1" dirty="0">
                <a:solidFill>
                  <a:srgbClr val="262626"/>
                </a:solidFill>
                <a:latin typeface="Garamond"/>
              </a:rPr>
              <a:t> </a:t>
            </a:r>
            <a:r>
              <a:rPr lang="en-GB" sz="2200" b="0" strike="noStrike" spc="-1" dirty="0" err="1">
                <a:solidFill>
                  <a:srgbClr val="262626"/>
                </a:solidFill>
                <a:latin typeface="Garamond"/>
              </a:rPr>
              <a:t>düzenlenmesi</a:t>
            </a:r>
            <a:r>
              <a:rPr lang="en-GB" sz="2200" b="0" strike="noStrike" spc="-1" dirty="0">
                <a:solidFill>
                  <a:srgbClr val="262626"/>
                </a:solidFill>
                <a:latin typeface="Garamond"/>
              </a:rPr>
              <a:t>, </a:t>
            </a:r>
            <a:r>
              <a:rPr lang="en-GB" sz="2200" b="0" strike="noStrike" spc="-1" dirty="0" err="1">
                <a:solidFill>
                  <a:srgbClr val="262626"/>
                </a:solidFill>
                <a:latin typeface="Garamond"/>
              </a:rPr>
              <a:t>bütçe</a:t>
            </a:r>
            <a:r>
              <a:rPr lang="en-GB" sz="2200" b="0" strike="noStrike" spc="-1" dirty="0">
                <a:solidFill>
                  <a:srgbClr val="262626"/>
                </a:solidFill>
                <a:latin typeface="Garamond"/>
              </a:rPr>
              <a:t> </a:t>
            </a:r>
            <a:r>
              <a:rPr lang="en-GB" sz="2200" b="0" strike="noStrike" spc="-1" dirty="0" err="1">
                <a:solidFill>
                  <a:srgbClr val="262626"/>
                </a:solidFill>
                <a:latin typeface="Garamond"/>
              </a:rPr>
              <a:t>harcamaları</a:t>
            </a:r>
            <a:r>
              <a:rPr lang="en-GB" sz="2200" b="0" strike="noStrike" spc="-1" dirty="0">
                <a:solidFill>
                  <a:srgbClr val="262626"/>
                </a:solidFill>
                <a:latin typeface="Garamond"/>
              </a:rPr>
              <a:t>, </a:t>
            </a:r>
            <a:r>
              <a:rPr lang="en-GB" sz="2200" b="0" strike="noStrike" spc="-1" dirty="0" err="1">
                <a:solidFill>
                  <a:srgbClr val="262626"/>
                </a:solidFill>
                <a:latin typeface="Garamond"/>
              </a:rPr>
              <a:t>kamu</a:t>
            </a:r>
            <a:r>
              <a:rPr lang="en-GB" sz="2200" b="0" strike="noStrike" spc="-1" dirty="0">
                <a:solidFill>
                  <a:srgbClr val="262626"/>
                </a:solidFill>
                <a:latin typeface="Garamond"/>
              </a:rPr>
              <a:t> </a:t>
            </a:r>
            <a:r>
              <a:rPr lang="en-GB" sz="2200" b="0" strike="noStrike" spc="-1" dirty="0" err="1">
                <a:solidFill>
                  <a:srgbClr val="262626"/>
                </a:solidFill>
                <a:latin typeface="Garamond"/>
              </a:rPr>
              <a:t>alımları</a:t>
            </a:r>
            <a:r>
              <a:rPr lang="en-GB" sz="2200" b="0" strike="noStrike" spc="-1" dirty="0">
                <a:solidFill>
                  <a:srgbClr val="262626"/>
                </a:solidFill>
                <a:latin typeface="Garamond"/>
              </a:rPr>
              <a:t> </a:t>
            </a:r>
            <a:r>
              <a:rPr lang="en-GB" sz="2200" b="0" strike="noStrike" spc="-1" dirty="0" err="1">
                <a:solidFill>
                  <a:srgbClr val="262626"/>
                </a:solidFill>
                <a:latin typeface="Garamond"/>
              </a:rPr>
              <a:t>ve</a:t>
            </a:r>
            <a:r>
              <a:rPr lang="en-GB" sz="2200" b="0" strike="noStrike" spc="-1" dirty="0">
                <a:solidFill>
                  <a:srgbClr val="262626"/>
                </a:solidFill>
                <a:latin typeface="Garamond"/>
              </a:rPr>
              <a:t> </a:t>
            </a:r>
            <a:r>
              <a:rPr lang="en-GB" sz="2200" b="0" strike="noStrike" spc="-1" dirty="0" err="1">
                <a:solidFill>
                  <a:srgbClr val="262626"/>
                </a:solidFill>
                <a:latin typeface="Garamond"/>
              </a:rPr>
              <a:t>yürütme</a:t>
            </a:r>
            <a:r>
              <a:rPr lang="en-GB" sz="2200" b="0" strike="noStrike" spc="-1" dirty="0">
                <a:solidFill>
                  <a:srgbClr val="262626"/>
                </a:solidFill>
                <a:latin typeface="Garamond"/>
              </a:rPr>
              <a:t> </a:t>
            </a:r>
            <a:r>
              <a:rPr lang="en-GB" sz="2200" b="0" strike="noStrike" spc="-1" dirty="0" err="1">
                <a:solidFill>
                  <a:srgbClr val="262626"/>
                </a:solidFill>
                <a:latin typeface="Garamond"/>
              </a:rPr>
              <a:t>ve</a:t>
            </a:r>
            <a:r>
              <a:rPr lang="en-GB" sz="2200" b="0" strike="noStrike" spc="-1" dirty="0">
                <a:solidFill>
                  <a:srgbClr val="262626"/>
                </a:solidFill>
                <a:latin typeface="Garamond"/>
              </a:rPr>
              <a:t> </a:t>
            </a:r>
            <a:r>
              <a:rPr lang="en-GB" sz="2200" b="0" strike="noStrike" spc="-1" dirty="0" err="1">
                <a:solidFill>
                  <a:srgbClr val="262626"/>
                </a:solidFill>
                <a:latin typeface="Garamond"/>
              </a:rPr>
              <a:t>Meclis</a:t>
            </a:r>
            <a:r>
              <a:rPr lang="en-GB" sz="2200" b="0" strike="noStrike" spc="-1" dirty="0">
                <a:solidFill>
                  <a:srgbClr val="262626"/>
                </a:solidFill>
                <a:latin typeface="Garamond"/>
              </a:rPr>
              <a:t> </a:t>
            </a:r>
            <a:r>
              <a:rPr lang="en-GB" sz="2200" b="0" strike="noStrike" spc="-1" dirty="0" err="1">
                <a:solidFill>
                  <a:srgbClr val="262626"/>
                </a:solidFill>
                <a:latin typeface="Garamond"/>
              </a:rPr>
              <a:t>dahil</a:t>
            </a:r>
            <a:r>
              <a:rPr lang="en-GB" sz="2200" b="0" strike="noStrike" spc="-1" dirty="0">
                <a:solidFill>
                  <a:srgbClr val="262626"/>
                </a:solidFill>
                <a:latin typeface="Garamond"/>
              </a:rPr>
              <a:t> </a:t>
            </a:r>
            <a:r>
              <a:rPr lang="en-GB" sz="2200" b="0" strike="noStrike" spc="-1" dirty="0" err="1">
                <a:solidFill>
                  <a:srgbClr val="262626"/>
                </a:solidFill>
                <a:latin typeface="Garamond"/>
              </a:rPr>
              <a:t>olmak</a:t>
            </a:r>
            <a:r>
              <a:rPr lang="en-GB" sz="2200" b="0" strike="noStrike" spc="-1" dirty="0">
                <a:solidFill>
                  <a:srgbClr val="262626"/>
                </a:solidFill>
                <a:latin typeface="Garamond"/>
              </a:rPr>
              <a:t> </a:t>
            </a:r>
            <a:r>
              <a:rPr lang="en-GB" sz="2200" b="0" strike="noStrike" spc="-1" dirty="0" err="1">
                <a:solidFill>
                  <a:srgbClr val="262626"/>
                </a:solidFill>
                <a:latin typeface="Garamond"/>
              </a:rPr>
              <a:t>üzere</a:t>
            </a:r>
            <a:r>
              <a:rPr lang="en-GB" sz="2200" b="0" strike="noStrike" spc="-1" dirty="0">
                <a:solidFill>
                  <a:srgbClr val="262626"/>
                </a:solidFill>
                <a:latin typeface="Garamond"/>
              </a:rPr>
              <a:t> </a:t>
            </a:r>
            <a:r>
              <a:rPr lang="en-GB" sz="2200" b="0" strike="noStrike" spc="-1" dirty="0" err="1">
                <a:solidFill>
                  <a:srgbClr val="262626"/>
                </a:solidFill>
                <a:latin typeface="Garamond"/>
              </a:rPr>
              <a:t>karar</a:t>
            </a:r>
            <a:r>
              <a:rPr lang="en-GB" sz="2200" b="0" strike="noStrike" spc="-1" dirty="0">
                <a:solidFill>
                  <a:srgbClr val="262626"/>
                </a:solidFill>
                <a:latin typeface="Garamond"/>
              </a:rPr>
              <a:t> alma </a:t>
            </a:r>
            <a:r>
              <a:rPr lang="en-GB" sz="2200" b="0" strike="noStrike" spc="-1" dirty="0" err="1">
                <a:solidFill>
                  <a:srgbClr val="262626"/>
                </a:solidFill>
                <a:latin typeface="Garamond"/>
              </a:rPr>
              <a:t>süreçlerinin</a:t>
            </a:r>
            <a:r>
              <a:rPr lang="en-GB" sz="2200" b="0" strike="noStrike" spc="-1" dirty="0">
                <a:solidFill>
                  <a:srgbClr val="262626"/>
                </a:solidFill>
                <a:latin typeface="Garamond"/>
              </a:rPr>
              <a:t> </a:t>
            </a:r>
            <a:r>
              <a:rPr lang="en-GB" sz="2200" b="0" strike="noStrike" spc="-1" dirty="0" err="1">
                <a:solidFill>
                  <a:srgbClr val="262626"/>
                </a:solidFill>
                <a:latin typeface="Garamond"/>
              </a:rPr>
              <a:t>bazı</a:t>
            </a:r>
            <a:r>
              <a:rPr lang="en-GB" sz="2200" b="0" strike="noStrike" spc="-1" dirty="0">
                <a:solidFill>
                  <a:srgbClr val="262626"/>
                </a:solidFill>
                <a:latin typeface="Garamond"/>
              </a:rPr>
              <a:t> </a:t>
            </a:r>
            <a:r>
              <a:rPr lang="en-GB" sz="2200" b="0" strike="noStrike" spc="-1" dirty="0" err="1">
                <a:solidFill>
                  <a:srgbClr val="262626"/>
                </a:solidFill>
                <a:latin typeface="Garamond"/>
              </a:rPr>
              <a:t>idari</a:t>
            </a:r>
            <a:r>
              <a:rPr lang="en-GB" sz="2200" b="0" strike="noStrike" spc="-1" dirty="0">
                <a:solidFill>
                  <a:srgbClr val="262626"/>
                </a:solidFill>
                <a:latin typeface="Garamond"/>
              </a:rPr>
              <a:t> </a:t>
            </a:r>
            <a:r>
              <a:rPr lang="en-GB" sz="2200" b="0" strike="noStrike" spc="-1" dirty="0" err="1">
                <a:solidFill>
                  <a:srgbClr val="262626"/>
                </a:solidFill>
                <a:latin typeface="Garamond"/>
              </a:rPr>
              <a:t>yönleri</a:t>
            </a:r>
            <a:r>
              <a:rPr lang="en-GB" sz="2200" b="0" strike="noStrike" spc="-1" dirty="0">
                <a:solidFill>
                  <a:srgbClr val="262626"/>
                </a:solidFill>
                <a:latin typeface="Garamond"/>
              </a:rPr>
              <a:t> </a:t>
            </a:r>
            <a:r>
              <a:rPr lang="en-GB" sz="2200" b="0" strike="noStrike" spc="-1" dirty="0" err="1">
                <a:solidFill>
                  <a:srgbClr val="262626"/>
                </a:solidFill>
                <a:latin typeface="Garamond"/>
              </a:rPr>
              <a:t>alanındaki</a:t>
            </a:r>
            <a:r>
              <a:rPr lang="en-GB" sz="2200" b="0" strike="noStrike" spc="-1" dirty="0">
                <a:solidFill>
                  <a:srgbClr val="262626"/>
                </a:solidFill>
                <a:latin typeface="Garamond"/>
              </a:rPr>
              <a:t> </a:t>
            </a:r>
            <a:r>
              <a:rPr lang="en-GB" sz="2200" b="0" strike="noStrike" spc="-1" dirty="0" err="1">
                <a:solidFill>
                  <a:srgbClr val="262626"/>
                </a:solidFill>
                <a:latin typeface="Garamond"/>
              </a:rPr>
              <a:t>verilerin</a:t>
            </a:r>
            <a:r>
              <a:rPr lang="en-GB" sz="2200" b="0" strike="noStrike" spc="-1" dirty="0">
                <a:solidFill>
                  <a:srgbClr val="262626"/>
                </a:solidFill>
                <a:latin typeface="Garamond"/>
              </a:rPr>
              <a:t> </a:t>
            </a:r>
            <a:r>
              <a:rPr lang="en-GB" sz="2200" b="0" strike="noStrike" spc="-1" dirty="0" err="1">
                <a:solidFill>
                  <a:srgbClr val="262626"/>
                </a:solidFill>
                <a:latin typeface="Garamond"/>
              </a:rPr>
              <a:t>şeffaflaştırılmasıdır</a:t>
            </a:r>
            <a:r>
              <a:rPr lang="en-GB" sz="2200" b="0" strike="noStrike" spc="-1" dirty="0">
                <a:solidFill>
                  <a:srgbClr val="262626"/>
                </a:solidFill>
                <a:latin typeface="Garamond"/>
              </a:rPr>
              <a:t>.</a:t>
            </a:r>
            <a:endParaRPr lang="en-US" sz="2200" b="0" strike="noStrike" spc="-1" dirty="0">
              <a:solidFill>
                <a:srgbClr val="000000"/>
              </a:solidFill>
              <a:latin typeface="Calibri"/>
            </a:endParaRPr>
          </a:p>
          <a:p>
            <a:pPr marL="228600" indent="-228600" algn="l" rtl="0">
              <a:lnSpc>
                <a:spcPct val="100000"/>
              </a:lnSpc>
              <a:spcBef>
                <a:spcPts val="550"/>
              </a:spcBef>
              <a:spcAft>
                <a:spcPts val="598"/>
              </a:spcAft>
              <a:buClr>
                <a:srgbClr val="83992A"/>
              </a:buClr>
              <a:buSzPct val="115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200" b="0" strike="noStrike" spc="-1" dirty="0">
                <a:solidFill>
                  <a:srgbClr val="262626"/>
                </a:solidFill>
                <a:latin typeface="Garamond"/>
              </a:rPr>
              <a:t>En </a:t>
            </a:r>
            <a:r>
              <a:rPr lang="en-GB" sz="2200" b="0" strike="noStrike" spc="-1" dirty="0" err="1">
                <a:solidFill>
                  <a:srgbClr val="262626"/>
                </a:solidFill>
                <a:latin typeface="Garamond"/>
              </a:rPr>
              <a:t>büyük</a:t>
            </a:r>
            <a:r>
              <a:rPr lang="en-GB" sz="2200" b="0" strike="noStrike" spc="-1" dirty="0">
                <a:solidFill>
                  <a:srgbClr val="262626"/>
                </a:solidFill>
                <a:latin typeface="Garamond"/>
              </a:rPr>
              <a:t> </a:t>
            </a:r>
            <a:r>
              <a:rPr lang="en-GB" sz="2200" b="0" strike="noStrike" spc="-1" dirty="0" err="1">
                <a:solidFill>
                  <a:srgbClr val="262626"/>
                </a:solidFill>
                <a:latin typeface="Garamond"/>
              </a:rPr>
              <a:t>aksaklıklar</a:t>
            </a:r>
            <a:r>
              <a:rPr lang="en-GB" sz="2200" b="0" strike="noStrike" spc="-1" dirty="0">
                <a:solidFill>
                  <a:srgbClr val="262626"/>
                </a:solidFill>
                <a:latin typeface="Garamond"/>
              </a:rPr>
              <a:t>, </a:t>
            </a:r>
            <a:r>
              <a:rPr lang="en-GB" sz="2200" b="0" strike="noStrike" spc="-1" dirty="0" err="1">
                <a:solidFill>
                  <a:srgbClr val="262626"/>
                </a:solidFill>
                <a:latin typeface="Garamond"/>
              </a:rPr>
              <a:t>vatandaşların</a:t>
            </a:r>
            <a:r>
              <a:rPr lang="en-GB" sz="2200" b="0" strike="noStrike" spc="-1" dirty="0">
                <a:solidFill>
                  <a:srgbClr val="262626"/>
                </a:solidFill>
                <a:latin typeface="Garamond"/>
              </a:rPr>
              <a:t> </a:t>
            </a:r>
            <a:r>
              <a:rPr lang="en-GB" sz="2200" b="0" strike="noStrike" spc="-1" dirty="0" err="1">
                <a:solidFill>
                  <a:srgbClr val="262626"/>
                </a:solidFill>
                <a:latin typeface="Garamond"/>
              </a:rPr>
              <a:t>karar</a:t>
            </a:r>
            <a:r>
              <a:rPr lang="en-GB" sz="2200" b="0" strike="noStrike" spc="-1" dirty="0">
                <a:solidFill>
                  <a:srgbClr val="262626"/>
                </a:solidFill>
                <a:latin typeface="Garamond"/>
              </a:rPr>
              <a:t> alma </a:t>
            </a:r>
            <a:r>
              <a:rPr lang="en-GB" sz="2200" b="0" strike="noStrike" spc="-1" dirty="0" err="1">
                <a:solidFill>
                  <a:srgbClr val="262626"/>
                </a:solidFill>
                <a:latin typeface="Garamond"/>
              </a:rPr>
              <a:t>süreçlerine</a:t>
            </a:r>
            <a:r>
              <a:rPr lang="en-GB" sz="2200" b="0" strike="noStrike" spc="-1" dirty="0">
                <a:solidFill>
                  <a:srgbClr val="262626"/>
                </a:solidFill>
                <a:latin typeface="Garamond"/>
              </a:rPr>
              <a:t> </a:t>
            </a:r>
            <a:r>
              <a:rPr lang="en-GB" sz="2200" b="0" strike="noStrike" spc="-1" dirty="0" err="1">
                <a:solidFill>
                  <a:srgbClr val="262626"/>
                </a:solidFill>
                <a:latin typeface="Garamond"/>
              </a:rPr>
              <a:t>katılımı</a:t>
            </a:r>
            <a:r>
              <a:rPr lang="en-GB" sz="2200" b="0" strike="noStrike" spc="-1" dirty="0">
                <a:solidFill>
                  <a:srgbClr val="262626"/>
                </a:solidFill>
                <a:latin typeface="Garamond"/>
              </a:rPr>
              <a:t> </a:t>
            </a:r>
            <a:r>
              <a:rPr lang="en-GB" sz="2200" b="0" strike="noStrike" spc="-1" dirty="0" err="1">
                <a:solidFill>
                  <a:srgbClr val="262626"/>
                </a:solidFill>
                <a:latin typeface="Garamond"/>
              </a:rPr>
              <a:t>ve</a:t>
            </a:r>
            <a:r>
              <a:rPr lang="en-GB" sz="2200" b="0" strike="noStrike" spc="-1" dirty="0">
                <a:solidFill>
                  <a:srgbClr val="262626"/>
                </a:solidFill>
                <a:latin typeface="Garamond"/>
              </a:rPr>
              <a:t> </a:t>
            </a:r>
            <a:r>
              <a:rPr lang="en-GB" sz="2200" b="0" strike="noStrike" spc="-1" dirty="0" err="1">
                <a:solidFill>
                  <a:srgbClr val="262626"/>
                </a:solidFill>
                <a:latin typeface="Garamond"/>
              </a:rPr>
              <a:t>kamu</a:t>
            </a:r>
            <a:r>
              <a:rPr lang="en-GB" sz="2200" b="0" strike="noStrike" spc="-1" dirty="0">
                <a:solidFill>
                  <a:srgbClr val="262626"/>
                </a:solidFill>
                <a:latin typeface="Garamond"/>
              </a:rPr>
              <a:t> </a:t>
            </a:r>
            <a:r>
              <a:rPr lang="en-GB" sz="2200" b="0" strike="noStrike" spc="-1" dirty="0" err="1">
                <a:solidFill>
                  <a:srgbClr val="262626"/>
                </a:solidFill>
                <a:latin typeface="Garamond"/>
              </a:rPr>
              <a:t>yatırımları</a:t>
            </a:r>
            <a:r>
              <a:rPr lang="en-GB" sz="2200" b="0" strike="noStrike" spc="-1" dirty="0">
                <a:solidFill>
                  <a:srgbClr val="262626"/>
                </a:solidFill>
                <a:latin typeface="Garamond"/>
              </a:rPr>
              <a:t> </a:t>
            </a:r>
            <a:r>
              <a:rPr lang="en-GB" sz="2200" b="0" strike="noStrike" spc="-1" dirty="0" err="1">
                <a:solidFill>
                  <a:srgbClr val="262626"/>
                </a:solidFill>
                <a:latin typeface="Garamond"/>
              </a:rPr>
              <a:t>hakkında</a:t>
            </a:r>
            <a:r>
              <a:rPr lang="en-GB" sz="2200" b="0" strike="noStrike" spc="-1" dirty="0">
                <a:solidFill>
                  <a:srgbClr val="262626"/>
                </a:solidFill>
                <a:latin typeface="Garamond"/>
              </a:rPr>
              <a:t> </a:t>
            </a:r>
            <a:r>
              <a:rPr lang="en-GB" sz="2200" b="0" strike="noStrike" spc="-1" dirty="0" err="1">
                <a:solidFill>
                  <a:srgbClr val="262626"/>
                </a:solidFill>
                <a:latin typeface="Garamond"/>
              </a:rPr>
              <a:t>bilgilendirilmesi</a:t>
            </a:r>
            <a:r>
              <a:rPr lang="en-GB" sz="2200" b="0" strike="noStrike" spc="-1" dirty="0">
                <a:solidFill>
                  <a:srgbClr val="262626"/>
                </a:solidFill>
                <a:latin typeface="Garamond"/>
              </a:rPr>
              <a:t> </a:t>
            </a:r>
            <a:r>
              <a:rPr lang="en-GB" sz="2200" b="0" strike="noStrike" spc="-1" dirty="0" err="1">
                <a:solidFill>
                  <a:srgbClr val="262626"/>
                </a:solidFill>
                <a:latin typeface="Garamond"/>
              </a:rPr>
              <a:t>alanında</a:t>
            </a:r>
            <a:r>
              <a:rPr lang="en-GB" sz="2200" b="0" strike="noStrike" spc="-1" dirty="0">
                <a:solidFill>
                  <a:srgbClr val="262626"/>
                </a:solidFill>
                <a:latin typeface="Garamond"/>
              </a:rPr>
              <a:t> </a:t>
            </a:r>
            <a:r>
              <a:rPr lang="en-GB" sz="2200" b="0" strike="noStrike" spc="-1" dirty="0" err="1">
                <a:solidFill>
                  <a:srgbClr val="262626"/>
                </a:solidFill>
                <a:latin typeface="Garamond"/>
              </a:rPr>
              <a:t>yaşanıyor</a:t>
            </a:r>
            <a:r>
              <a:rPr lang="en-GB" sz="2200" b="0" strike="noStrike" spc="-1" dirty="0">
                <a:solidFill>
                  <a:srgbClr val="262626"/>
                </a:solidFill>
                <a:latin typeface="Garamond"/>
              </a:rPr>
              <a:t>.</a:t>
            </a:r>
            <a:endParaRPr lang="en-US" sz="2200" b="0" strike="noStrike" spc="-1" dirty="0">
              <a:solidFill>
                <a:srgbClr val="000000"/>
              </a:solidFill>
              <a:latin typeface="Calibri"/>
            </a:endParaRPr>
          </a:p>
          <a:p>
            <a:pPr marL="228600" indent="-228600" algn="l" rtl="0">
              <a:lnSpc>
                <a:spcPct val="100000"/>
              </a:lnSpc>
              <a:spcBef>
                <a:spcPts val="550"/>
              </a:spcBef>
              <a:spcAft>
                <a:spcPts val="598"/>
              </a:spcAft>
              <a:buClr>
                <a:srgbClr val="83992A"/>
              </a:buClr>
              <a:buSzPct val="115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GB" sz="2200" b="0" strike="noStrike" spc="-1" dirty="0" err="1">
                <a:solidFill>
                  <a:srgbClr val="262626"/>
                </a:solidFill>
                <a:latin typeface="Garamond"/>
              </a:rPr>
              <a:t>Sorunlar</a:t>
            </a:r>
            <a:r>
              <a:rPr lang="en-GB" sz="2200" b="0" strike="noStrike" spc="-1" dirty="0">
                <a:solidFill>
                  <a:srgbClr val="262626"/>
                </a:solidFill>
                <a:latin typeface="Garamond"/>
              </a:rPr>
              <a:t> </a:t>
            </a:r>
            <a:r>
              <a:rPr lang="en-GB" sz="2200" b="0" strike="noStrike" spc="-1" dirty="0" err="1">
                <a:solidFill>
                  <a:srgbClr val="262626"/>
                </a:solidFill>
                <a:latin typeface="Garamond"/>
              </a:rPr>
              <a:t>arasında</a:t>
            </a:r>
            <a:r>
              <a:rPr lang="en-GB" sz="2200" b="0" strike="noStrike" spc="-1" dirty="0">
                <a:solidFill>
                  <a:srgbClr val="262626"/>
                </a:solidFill>
                <a:latin typeface="Garamond"/>
              </a:rPr>
              <a:t> </a:t>
            </a:r>
            <a:r>
              <a:rPr lang="en-GB" sz="2200" b="0" strike="noStrike" spc="-1" dirty="0" err="1">
                <a:solidFill>
                  <a:srgbClr val="262626"/>
                </a:solidFill>
                <a:latin typeface="Garamond"/>
              </a:rPr>
              <a:t>genelleştirilmiş</a:t>
            </a:r>
            <a:r>
              <a:rPr lang="en-GB" sz="2200" b="0" strike="noStrike" spc="-1" dirty="0">
                <a:solidFill>
                  <a:srgbClr val="262626"/>
                </a:solidFill>
                <a:latin typeface="Garamond"/>
              </a:rPr>
              <a:t>, </a:t>
            </a:r>
            <a:r>
              <a:rPr lang="en-GB" sz="2200" b="0" strike="noStrike" spc="-1" dirty="0" err="1">
                <a:solidFill>
                  <a:srgbClr val="262626"/>
                </a:solidFill>
                <a:latin typeface="Garamond"/>
              </a:rPr>
              <a:t>detaylandırılmamış</a:t>
            </a:r>
            <a:r>
              <a:rPr lang="en-GB" sz="2200" b="0" strike="noStrike" spc="-1" dirty="0">
                <a:solidFill>
                  <a:srgbClr val="262626"/>
                </a:solidFill>
                <a:latin typeface="Garamond"/>
              </a:rPr>
              <a:t> </a:t>
            </a:r>
            <a:r>
              <a:rPr lang="en-GB" sz="2200" b="0" strike="noStrike" spc="-1" dirty="0" err="1">
                <a:solidFill>
                  <a:srgbClr val="262626"/>
                </a:solidFill>
                <a:latin typeface="Garamond"/>
              </a:rPr>
              <a:t>bilgilerin</a:t>
            </a:r>
            <a:r>
              <a:rPr lang="en-GB" sz="2200" b="0" strike="noStrike" spc="-1" dirty="0">
                <a:solidFill>
                  <a:srgbClr val="262626"/>
                </a:solidFill>
                <a:latin typeface="Garamond"/>
              </a:rPr>
              <a:t> </a:t>
            </a:r>
            <a:r>
              <a:rPr lang="en-GB" sz="2200" b="0" strike="noStrike" spc="-1" dirty="0" err="1">
                <a:solidFill>
                  <a:srgbClr val="262626"/>
                </a:solidFill>
                <a:latin typeface="Garamond"/>
              </a:rPr>
              <a:t>yayınlanması</a:t>
            </a:r>
            <a:r>
              <a:rPr lang="en-GB" sz="2200" b="0" strike="noStrike" spc="-1" dirty="0">
                <a:solidFill>
                  <a:srgbClr val="262626"/>
                </a:solidFill>
                <a:latin typeface="Garamond"/>
              </a:rPr>
              <a:t>, </a:t>
            </a:r>
            <a:r>
              <a:rPr lang="en-GB" sz="2200" b="0" strike="noStrike" spc="-1" dirty="0" err="1">
                <a:solidFill>
                  <a:srgbClr val="262626"/>
                </a:solidFill>
                <a:latin typeface="Garamond"/>
              </a:rPr>
              <a:t>raporların</a:t>
            </a:r>
            <a:r>
              <a:rPr lang="en-GB" sz="2200" b="0" strike="noStrike" spc="-1" dirty="0">
                <a:solidFill>
                  <a:srgbClr val="262626"/>
                </a:solidFill>
                <a:latin typeface="Garamond"/>
              </a:rPr>
              <a:t> </a:t>
            </a:r>
            <a:r>
              <a:rPr lang="en-GB" sz="2200" b="0" strike="noStrike" spc="-1" dirty="0" err="1">
                <a:solidFill>
                  <a:srgbClr val="262626"/>
                </a:solidFill>
                <a:latin typeface="Garamond"/>
              </a:rPr>
              <a:t>düzenli</a:t>
            </a:r>
            <a:r>
              <a:rPr lang="en-GB" sz="2200" b="0" strike="noStrike" spc="-1" dirty="0">
                <a:solidFill>
                  <a:srgbClr val="262626"/>
                </a:solidFill>
                <a:latin typeface="Garamond"/>
              </a:rPr>
              <a:t> </a:t>
            </a:r>
            <a:r>
              <a:rPr lang="en-GB" sz="2200" b="0" strike="noStrike" spc="-1" dirty="0" err="1">
                <a:solidFill>
                  <a:srgbClr val="262626"/>
                </a:solidFill>
                <a:latin typeface="Garamond"/>
              </a:rPr>
              <a:t>olarak</a:t>
            </a:r>
            <a:r>
              <a:rPr lang="en-GB" sz="2200" b="0" strike="noStrike" spc="-1" dirty="0">
                <a:solidFill>
                  <a:srgbClr val="262626"/>
                </a:solidFill>
                <a:latin typeface="Garamond"/>
              </a:rPr>
              <a:t> </a:t>
            </a:r>
            <a:r>
              <a:rPr lang="en-GB" sz="2200" b="0" strike="noStrike" spc="-1" dirty="0" err="1">
                <a:solidFill>
                  <a:srgbClr val="262626"/>
                </a:solidFill>
                <a:latin typeface="Garamond"/>
              </a:rPr>
              <a:t>yayınlanmaması</a:t>
            </a:r>
            <a:r>
              <a:rPr lang="en-GB" sz="2200" b="0" strike="noStrike" spc="-1" dirty="0">
                <a:solidFill>
                  <a:srgbClr val="262626"/>
                </a:solidFill>
                <a:latin typeface="Garamond"/>
              </a:rPr>
              <a:t>, </a:t>
            </a:r>
            <a:r>
              <a:rPr lang="en-GB" sz="2200" b="0" strike="noStrike" spc="-1" dirty="0" err="1">
                <a:solidFill>
                  <a:srgbClr val="262626"/>
                </a:solidFill>
                <a:latin typeface="Garamond"/>
              </a:rPr>
              <a:t>belirtilen</a:t>
            </a:r>
            <a:r>
              <a:rPr lang="en-GB" sz="2200" b="0" strike="noStrike" spc="-1" dirty="0">
                <a:solidFill>
                  <a:srgbClr val="262626"/>
                </a:solidFill>
                <a:latin typeface="Garamond"/>
              </a:rPr>
              <a:t> </a:t>
            </a:r>
            <a:r>
              <a:rPr lang="en-GB" sz="2200" b="0" strike="noStrike" spc="-1" dirty="0" err="1">
                <a:solidFill>
                  <a:srgbClr val="262626"/>
                </a:solidFill>
                <a:latin typeface="Garamond"/>
              </a:rPr>
              <a:t>yayın</a:t>
            </a:r>
            <a:r>
              <a:rPr lang="en-GB" sz="2200" b="0" strike="noStrike" spc="-1" dirty="0">
                <a:solidFill>
                  <a:srgbClr val="262626"/>
                </a:solidFill>
                <a:latin typeface="Garamond"/>
              </a:rPr>
              <a:t> </a:t>
            </a:r>
            <a:r>
              <a:rPr lang="en-GB" sz="2200" b="0" strike="noStrike" spc="-1" dirty="0" err="1">
                <a:solidFill>
                  <a:srgbClr val="262626"/>
                </a:solidFill>
                <a:latin typeface="Garamond"/>
              </a:rPr>
              <a:t>düğmesinde</a:t>
            </a:r>
            <a:r>
              <a:rPr lang="en-GB" sz="2200" b="0" strike="noStrike" spc="-1" dirty="0">
                <a:solidFill>
                  <a:srgbClr val="262626"/>
                </a:solidFill>
                <a:latin typeface="Garamond"/>
              </a:rPr>
              <a:t> </a:t>
            </a:r>
            <a:r>
              <a:rPr lang="en-GB" sz="2200" b="0" strike="noStrike" spc="-1" dirty="0" err="1">
                <a:solidFill>
                  <a:srgbClr val="262626"/>
                </a:solidFill>
                <a:latin typeface="Garamond"/>
              </a:rPr>
              <a:t>yayınlanmaması</a:t>
            </a:r>
            <a:r>
              <a:rPr lang="en-GB" sz="2200" b="0" strike="noStrike" spc="-1" dirty="0">
                <a:solidFill>
                  <a:srgbClr val="262626"/>
                </a:solidFill>
                <a:latin typeface="Garamond"/>
              </a:rPr>
              <a:t>, PDF </a:t>
            </a:r>
            <a:r>
              <a:rPr lang="en-GB" sz="2200" b="0" strike="noStrike" spc="-1" dirty="0" err="1">
                <a:solidFill>
                  <a:srgbClr val="262626"/>
                </a:solidFill>
                <a:latin typeface="Garamond"/>
              </a:rPr>
              <a:t>belgelerinin</a:t>
            </a:r>
            <a:r>
              <a:rPr lang="en-GB" sz="2200" b="0" strike="noStrike" spc="-1" dirty="0">
                <a:solidFill>
                  <a:srgbClr val="262626"/>
                </a:solidFill>
                <a:latin typeface="Garamond"/>
              </a:rPr>
              <a:t> </a:t>
            </a:r>
            <a:r>
              <a:rPr lang="en-GB" sz="2200" b="0" strike="noStrike" spc="-1" dirty="0" err="1">
                <a:solidFill>
                  <a:srgbClr val="262626"/>
                </a:solidFill>
                <a:latin typeface="Garamond"/>
              </a:rPr>
              <a:t>kullanılması</a:t>
            </a:r>
            <a:r>
              <a:rPr lang="en-GB" sz="2200" b="0" strike="noStrike" spc="-1" dirty="0">
                <a:solidFill>
                  <a:srgbClr val="262626"/>
                </a:solidFill>
                <a:latin typeface="Garamond"/>
              </a:rPr>
              <a:t> </a:t>
            </a:r>
            <a:r>
              <a:rPr lang="en-GB" sz="2200" b="0" strike="noStrike" spc="-1" dirty="0" err="1">
                <a:solidFill>
                  <a:srgbClr val="262626"/>
                </a:solidFill>
                <a:latin typeface="Garamond"/>
              </a:rPr>
              <a:t>ve</a:t>
            </a:r>
            <a:r>
              <a:rPr lang="en-GB" sz="2200" b="0" strike="noStrike" spc="-1" dirty="0">
                <a:solidFill>
                  <a:srgbClr val="262626"/>
                </a:solidFill>
                <a:latin typeface="Garamond"/>
              </a:rPr>
              <a:t> </a:t>
            </a:r>
            <a:r>
              <a:rPr lang="en-GB" sz="2200" b="0" strike="noStrike" spc="-1" dirty="0" err="1">
                <a:solidFill>
                  <a:srgbClr val="262626"/>
                </a:solidFill>
                <a:latin typeface="Garamond"/>
              </a:rPr>
              <a:t>verilerin</a:t>
            </a:r>
            <a:r>
              <a:rPr lang="en-GB" sz="2200" b="0" strike="noStrike" spc="-1" dirty="0">
                <a:solidFill>
                  <a:srgbClr val="262626"/>
                </a:solidFill>
                <a:latin typeface="Garamond"/>
              </a:rPr>
              <a:t> </a:t>
            </a:r>
            <a:r>
              <a:rPr lang="en-GB" sz="2200" b="0" strike="noStrike" spc="-1" dirty="0" err="1">
                <a:solidFill>
                  <a:srgbClr val="262626"/>
                </a:solidFill>
                <a:latin typeface="Garamond"/>
              </a:rPr>
              <a:t>sosyal</a:t>
            </a:r>
            <a:r>
              <a:rPr lang="en-GB" sz="2200" b="0" strike="noStrike" spc="-1" dirty="0">
                <a:solidFill>
                  <a:srgbClr val="262626"/>
                </a:solidFill>
                <a:latin typeface="Garamond"/>
              </a:rPr>
              <a:t> </a:t>
            </a:r>
            <a:r>
              <a:rPr lang="en-GB" sz="2200" b="0" strike="noStrike" spc="-1" dirty="0" err="1">
                <a:solidFill>
                  <a:srgbClr val="262626"/>
                </a:solidFill>
                <a:latin typeface="Garamond"/>
              </a:rPr>
              <a:t>ağlarda</a:t>
            </a:r>
            <a:r>
              <a:rPr lang="en-GB" sz="2200" b="0" strike="noStrike" spc="-1" dirty="0">
                <a:solidFill>
                  <a:srgbClr val="262626"/>
                </a:solidFill>
                <a:latin typeface="Garamond"/>
              </a:rPr>
              <a:t> </a:t>
            </a:r>
            <a:r>
              <a:rPr lang="en-GB" sz="2200" b="0" strike="noStrike" spc="-1" dirty="0" err="1">
                <a:solidFill>
                  <a:srgbClr val="262626"/>
                </a:solidFill>
                <a:latin typeface="Garamond"/>
              </a:rPr>
              <a:t>yayınlanmaması</a:t>
            </a:r>
            <a:r>
              <a:rPr lang="en-GB" sz="2200" b="0" strike="noStrike" spc="-1" dirty="0">
                <a:solidFill>
                  <a:srgbClr val="262626"/>
                </a:solidFill>
                <a:latin typeface="Garamond"/>
              </a:rPr>
              <a:t> </a:t>
            </a:r>
            <a:r>
              <a:rPr lang="en-GB" sz="2200" b="0" strike="noStrike" spc="-1" dirty="0" err="1">
                <a:solidFill>
                  <a:srgbClr val="262626"/>
                </a:solidFill>
                <a:latin typeface="Garamond"/>
              </a:rPr>
              <a:t>yer</a:t>
            </a:r>
            <a:r>
              <a:rPr lang="en-GB" sz="2200" b="0" strike="noStrike" spc="-1" dirty="0">
                <a:solidFill>
                  <a:srgbClr val="262626"/>
                </a:solidFill>
                <a:latin typeface="Garamond"/>
              </a:rPr>
              <a:t> </a:t>
            </a:r>
            <a:r>
              <a:rPr lang="en-GB" sz="2200" b="0" strike="noStrike" spc="-1" dirty="0" err="1">
                <a:solidFill>
                  <a:srgbClr val="262626"/>
                </a:solidFill>
                <a:latin typeface="Garamond"/>
              </a:rPr>
              <a:t>almaktadır</a:t>
            </a:r>
            <a:r>
              <a:rPr lang="en-GB" sz="2200" b="0" strike="noStrike" spc="-1" dirty="0">
                <a:solidFill>
                  <a:srgbClr val="262626"/>
                </a:solidFill>
                <a:latin typeface="Garamond"/>
              </a:rPr>
              <a:t>.</a:t>
            </a:r>
            <a:endParaRPr lang="en-US" sz="2200" b="0" strike="noStrike" spc="-1" dirty="0">
              <a:solidFill>
                <a:srgbClr val="000000"/>
              </a:solidFill>
              <a:latin typeface="Calibri"/>
            </a:endParaRPr>
          </a:p>
          <a:p>
            <a:pPr marL="228600" indent="-228600" algn="l" rtl="0">
              <a:lnSpc>
                <a:spcPct val="90000"/>
              </a:lnSpc>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200" b="0" strike="noStrike" spc="-1" dirty="0">
              <a:solidFill>
                <a:srgbClr val="000000"/>
              </a:solidFill>
              <a:latin typeface="Calibri"/>
            </a:endParaRPr>
          </a:p>
        </p:txBody>
      </p:sp>
      <p:sp>
        <p:nvSpPr>
          <p:cNvPr id="733"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5BF8C41-9FAB-489B-9355-2EC64FE55334}" type="slidenum">
              <a:rPr lang="en-US" sz="1200" b="0" strike="noStrike" spc="-1">
                <a:solidFill>
                  <a:srgbClr val="898989"/>
                </a:solidFill>
                <a:latin typeface="Calibri"/>
              </a:rPr>
              <a:t>35</a:t>
            </a:fld>
            <a:endParaRPr lang="en-US" sz="1200" b="0" strike="noStrike" spc="-1">
              <a:solidFill>
                <a:srgbClr val="000000"/>
              </a:solidFill>
              <a:latin typeface="Calibri"/>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4" name="TextBox 733"/>
          <p:cNvSpPr txBox="1"/>
          <p:nvPr/>
        </p:nvSpPr>
        <p:spPr>
          <a:xfrm>
            <a:off x="838080" y="1182756"/>
            <a:ext cx="10515600" cy="846203"/>
          </a:xfrm>
          <a:prstGeom prst="rect">
            <a:avLst/>
          </a:prstGeom>
          <a:noFill/>
          <a:ln w="0">
            <a:noFill/>
          </a:ln>
        </p:spPr>
        <p:txBody>
          <a:bodyPr anchor="ctr">
            <a:noAutofit/>
          </a:bodyPr>
          <a:lstStyle/>
          <a:p>
            <a:pPr marL="228600" indent="-228600" algn="l" rtl="0">
              <a:lnSpc>
                <a:spcPct val="90000"/>
              </a:lnSpc>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br>
              <a:rPr dirty="0"/>
            </a:br>
            <a:br>
              <a:rPr dirty="0"/>
            </a:br>
            <a:r>
              <a:rPr lang="en-US" sz="3600" b="0" strike="noStrike" spc="-1" dirty="0">
                <a:solidFill>
                  <a:srgbClr val="262626"/>
                </a:solidFill>
                <a:latin typeface="Garamond"/>
              </a:rPr>
              <a:t>BELEDİYE ŞEFFAFLIĞININ BİR BOYUTU KK 2025   </a:t>
            </a:r>
            <a:br>
              <a:rPr dirty="0"/>
            </a:br>
            <a:endParaRPr lang="en-US" sz="3600" b="0" strike="noStrike" spc="-1" dirty="0">
              <a:solidFill>
                <a:srgbClr val="000000"/>
              </a:solidFill>
              <a:latin typeface="Calibri Light"/>
            </a:endParaRPr>
          </a:p>
        </p:txBody>
      </p:sp>
      <p:pic>
        <p:nvPicPr>
          <p:cNvPr id="735" name="Content Placeholder 4"/>
          <p:cNvPicPr/>
          <p:nvPr/>
        </p:nvPicPr>
        <p:blipFill>
          <a:blip r:embed="rId2"/>
          <a:stretch/>
        </p:blipFill>
        <p:spPr>
          <a:xfrm>
            <a:off x="88920" y="2241720"/>
            <a:ext cx="11879280" cy="4338360"/>
          </a:xfrm>
          <a:prstGeom prst="rect">
            <a:avLst/>
          </a:prstGeom>
          <a:ln w="0">
            <a:noFill/>
          </a:ln>
        </p:spPr>
      </p:pic>
      <p:sp>
        <p:nvSpPr>
          <p:cNvPr id="736"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3BBA2363-51E1-48FF-9753-1D929A525A85}" type="slidenum">
              <a:rPr lang="en-US" sz="1200" b="0" strike="noStrike" spc="-1">
                <a:solidFill>
                  <a:srgbClr val="898989"/>
                </a:solidFill>
                <a:latin typeface="Calibri"/>
              </a:rPr>
              <a:t>36</a:t>
            </a:fld>
            <a:endParaRPr lang="en-US" sz="1200" b="0" strike="noStrike" spc="-1">
              <a:solidFill>
                <a:srgbClr val="000000"/>
              </a:solidFill>
              <a:latin typeface="Calibri"/>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 name="TextBox 736"/>
          <p:cNvSpPr txBox="1"/>
          <p:nvPr/>
        </p:nvSpPr>
        <p:spPr>
          <a:xfrm>
            <a:off x="556590" y="1043608"/>
            <a:ext cx="11509513" cy="1311966"/>
          </a:xfrm>
          <a:prstGeom prst="rect">
            <a:avLst/>
          </a:prstGeom>
          <a:noFill/>
          <a:ln w="0">
            <a:noFill/>
          </a:ln>
        </p:spPr>
        <p:txBody>
          <a:bodyPr anchor="ctr">
            <a:noAutofit/>
          </a:bodyPr>
          <a:lstStyle/>
          <a:p>
            <a:pPr algn="l" rtl="0">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3200" b="1" strike="noStrike" spc="-1" dirty="0">
                <a:solidFill>
                  <a:srgbClr val="000000"/>
                </a:solidFill>
                <a:latin typeface="Calibri Light"/>
              </a:rPr>
              <a:t>KOSOVA'NIN KARAR ALMA SÜREÇLERİNDE VATANDAŞ KATILIMINI ARTIRMA KONUSUNDA KARŞILAŞTIĞI ZORLUKLAR NELERDİR?</a:t>
            </a:r>
          </a:p>
        </p:txBody>
      </p:sp>
      <p:sp>
        <p:nvSpPr>
          <p:cNvPr id="738" name="TextBox 737"/>
          <p:cNvSpPr txBox="1"/>
          <p:nvPr/>
        </p:nvSpPr>
        <p:spPr>
          <a:xfrm>
            <a:off x="119270" y="2564296"/>
            <a:ext cx="11608904" cy="3812384"/>
          </a:xfrm>
          <a:prstGeom prst="rect">
            <a:avLst/>
          </a:prstGeom>
          <a:noFill/>
          <a:ln w="0">
            <a:noFill/>
          </a:ln>
        </p:spPr>
        <p:txBody>
          <a:bodyPr>
            <a:normAutofit/>
          </a:bodyPr>
          <a:lstStyle/>
          <a:p>
            <a:pPr marL="285480" indent="-285480" algn="l" rtl="0">
              <a:lnSpc>
                <a:spcPct val="100000"/>
              </a:lnSpc>
              <a:spcBef>
                <a:spcPts val="499"/>
              </a:spcBef>
              <a:spcAft>
                <a:spcPts val="598"/>
              </a:spcAft>
              <a:buClr>
                <a:srgbClr val="83992A"/>
              </a:buClr>
              <a:buSzPct val="115000"/>
              <a:buFont typeface="Arial"/>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0" strike="noStrike" spc="-1" dirty="0" err="1">
                <a:solidFill>
                  <a:srgbClr val="262626"/>
                </a:solidFill>
                <a:latin typeface="Garamond"/>
              </a:rPr>
              <a:t>Kosova'da</a:t>
            </a:r>
            <a:r>
              <a:rPr lang="en-US" sz="2000" b="0" strike="noStrike" spc="-1" dirty="0">
                <a:solidFill>
                  <a:srgbClr val="262626"/>
                </a:solidFill>
                <a:latin typeface="Garamond"/>
              </a:rPr>
              <a:t> (</a:t>
            </a:r>
            <a:r>
              <a:rPr lang="en-US" sz="2000" b="0" strike="noStrike" spc="-1" dirty="0" err="1">
                <a:solidFill>
                  <a:srgbClr val="262626"/>
                </a:solidFill>
                <a:latin typeface="Garamond"/>
              </a:rPr>
              <a:t>STK'lar</a:t>
            </a:r>
            <a:r>
              <a:rPr lang="en-US" sz="2000" b="0" strike="noStrike" spc="-1" dirty="0">
                <a:solidFill>
                  <a:srgbClr val="262626"/>
                </a:solidFill>
                <a:latin typeface="Garamond"/>
              </a:rPr>
              <a:t> </a:t>
            </a:r>
            <a:r>
              <a:rPr lang="en-US" sz="2000" b="0" strike="noStrike" spc="-1" dirty="0" err="1">
                <a:solidFill>
                  <a:srgbClr val="262626"/>
                </a:solidFill>
                <a:latin typeface="Garamond"/>
              </a:rPr>
              <a:t>tarafından</a:t>
            </a:r>
            <a:r>
              <a:rPr lang="en-US" sz="2000" b="0" strike="noStrike" spc="-1" dirty="0">
                <a:solidFill>
                  <a:srgbClr val="262626"/>
                </a:solidFill>
                <a:latin typeface="Garamond"/>
              </a:rPr>
              <a:t>) </a:t>
            </a:r>
            <a:r>
              <a:rPr lang="en-US" sz="2000" b="0" strike="noStrike" spc="-1" dirty="0" err="1">
                <a:solidFill>
                  <a:srgbClr val="262626"/>
                </a:solidFill>
                <a:latin typeface="Garamond"/>
              </a:rPr>
              <a:t>yürütülen</a:t>
            </a:r>
            <a:r>
              <a:rPr lang="en-US" sz="2000" b="0" strike="noStrike" spc="-1" dirty="0">
                <a:solidFill>
                  <a:srgbClr val="262626"/>
                </a:solidFill>
                <a:latin typeface="Garamond"/>
              </a:rPr>
              <a:t> </a:t>
            </a:r>
            <a:r>
              <a:rPr lang="en-US" sz="2000" b="0" strike="noStrike" spc="-1" dirty="0" err="1">
                <a:solidFill>
                  <a:srgbClr val="262626"/>
                </a:solidFill>
                <a:latin typeface="Garamond"/>
              </a:rPr>
              <a:t>tüm</a:t>
            </a:r>
            <a:r>
              <a:rPr lang="en-US" sz="2000" b="0" strike="noStrike" spc="-1" dirty="0">
                <a:solidFill>
                  <a:srgbClr val="262626"/>
                </a:solidFill>
                <a:latin typeface="Garamond"/>
              </a:rPr>
              <a:t> </a:t>
            </a:r>
            <a:r>
              <a:rPr lang="en-US" sz="2000" b="0" strike="noStrike" spc="-1" dirty="0" err="1">
                <a:solidFill>
                  <a:srgbClr val="262626"/>
                </a:solidFill>
                <a:latin typeface="Garamond"/>
              </a:rPr>
              <a:t>araştırmalar</a:t>
            </a:r>
            <a:r>
              <a:rPr lang="en-US" sz="2000" b="0" strike="noStrike" spc="-1" dirty="0">
                <a:solidFill>
                  <a:srgbClr val="262626"/>
                </a:solidFill>
                <a:latin typeface="Garamond"/>
              </a:rPr>
              <a:t>, </a:t>
            </a:r>
            <a:r>
              <a:rPr lang="en-US" sz="2000" b="0" strike="noStrike" spc="-1" dirty="0" err="1">
                <a:solidFill>
                  <a:srgbClr val="262626"/>
                </a:solidFill>
                <a:latin typeface="Garamond"/>
              </a:rPr>
              <a:t>vatandaşların</a:t>
            </a:r>
            <a:r>
              <a:rPr lang="en-US" sz="2000" b="0" strike="noStrike" spc="-1" dirty="0">
                <a:solidFill>
                  <a:srgbClr val="262626"/>
                </a:solidFill>
                <a:latin typeface="Garamond"/>
              </a:rPr>
              <a:t> </a:t>
            </a:r>
            <a:r>
              <a:rPr lang="en-US" sz="2000" b="0" strike="noStrike" spc="-1" dirty="0" err="1">
                <a:solidFill>
                  <a:srgbClr val="262626"/>
                </a:solidFill>
                <a:latin typeface="Garamond"/>
              </a:rPr>
              <a:t>karar</a:t>
            </a:r>
            <a:r>
              <a:rPr lang="en-US" sz="2000" b="0" strike="noStrike" spc="-1" dirty="0">
                <a:solidFill>
                  <a:srgbClr val="262626"/>
                </a:solidFill>
                <a:latin typeface="Garamond"/>
              </a:rPr>
              <a:t> alma </a:t>
            </a:r>
            <a:r>
              <a:rPr lang="en-US" sz="2000" b="0" strike="noStrike" spc="-1" dirty="0" err="1">
                <a:solidFill>
                  <a:srgbClr val="262626"/>
                </a:solidFill>
                <a:latin typeface="Garamond"/>
              </a:rPr>
              <a:t>süreçlerine</a:t>
            </a:r>
            <a:r>
              <a:rPr lang="en-US" sz="2000" b="0" strike="noStrike" spc="-1" dirty="0">
                <a:solidFill>
                  <a:srgbClr val="262626"/>
                </a:solidFill>
                <a:latin typeface="Garamond"/>
              </a:rPr>
              <a:t> </a:t>
            </a:r>
            <a:r>
              <a:rPr lang="en-US" sz="2000" b="0" strike="noStrike" spc="-1" dirty="0" err="1">
                <a:solidFill>
                  <a:srgbClr val="262626"/>
                </a:solidFill>
                <a:latin typeface="Garamond"/>
              </a:rPr>
              <a:t>katılımının</a:t>
            </a:r>
            <a:r>
              <a:rPr lang="en-US" sz="2000" b="0" strike="noStrike" spc="-1" dirty="0">
                <a:solidFill>
                  <a:srgbClr val="262626"/>
                </a:solidFill>
                <a:latin typeface="Garamond"/>
              </a:rPr>
              <a:t> </a:t>
            </a:r>
            <a:r>
              <a:rPr lang="en-US" sz="2000" b="0" strike="noStrike" spc="-1" dirty="0" err="1">
                <a:solidFill>
                  <a:srgbClr val="262626"/>
                </a:solidFill>
                <a:latin typeface="Garamond"/>
              </a:rPr>
              <a:t>tatmin</a:t>
            </a:r>
            <a:r>
              <a:rPr lang="en-US" sz="2000" b="0" strike="noStrike" spc="-1" dirty="0">
                <a:solidFill>
                  <a:srgbClr val="262626"/>
                </a:solidFill>
                <a:latin typeface="Garamond"/>
              </a:rPr>
              <a:t> </a:t>
            </a:r>
            <a:r>
              <a:rPr lang="en-US" sz="2000" b="0" strike="noStrike" spc="-1" dirty="0" err="1">
                <a:solidFill>
                  <a:srgbClr val="262626"/>
                </a:solidFill>
                <a:latin typeface="Garamond"/>
              </a:rPr>
              <a:t>edici</a:t>
            </a:r>
            <a:r>
              <a:rPr lang="en-US" sz="2000" b="0" strike="noStrike" spc="-1" dirty="0">
                <a:solidFill>
                  <a:srgbClr val="262626"/>
                </a:solidFill>
                <a:latin typeface="Garamond"/>
              </a:rPr>
              <a:t> </a:t>
            </a:r>
            <a:r>
              <a:rPr lang="en-US" sz="2000" b="0" strike="noStrike" spc="-1" dirty="0" err="1">
                <a:solidFill>
                  <a:srgbClr val="262626"/>
                </a:solidFill>
                <a:latin typeface="Garamond"/>
              </a:rPr>
              <a:t>olmadığını</a:t>
            </a:r>
            <a:r>
              <a:rPr lang="en-US" sz="2000" b="0" strike="noStrike" spc="-1" dirty="0">
                <a:solidFill>
                  <a:srgbClr val="262626"/>
                </a:solidFill>
                <a:latin typeface="Garamond"/>
              </a:rPr>
              <a:t> </a:t>
            </a:r>
            <a:r>
              <a:rPr lang="en-US" sz="2000" b="0" strike="noStrike" spc="-1" dirty="0" err="1">
                <a:solidFill>
                  <a:srgbClr val="262626"/>
                </a:solidFill>
                <a:latin typeface="Garamond"/>
              </a:rPr>
              <a:t>ortaya</a:t>
            </a:r>
            <a:r>
              <a:rPr lang="en-US" sz="2000" b="0" strike="noStrike" spc="-1" dirty="0">
                <a:solidFill>
                  <a:srgbClr val="262626"/>
                </a:solidFill>
                <a:latin typeface="Garamond"/>
              </a:rPr>
              <a:t> </a:t>
            </a:r>
            <a:r>
              <a:rPr lang="en-US" sz="2000" b="0" strike="noStrike" spc="-1" dirty="0" err="1">
                <a:solidFill>
                  <a:srgbClr val="262626"/>
                </a:solidFill>
                <a:latin typeface="Garamond"/>
              </a:rPr>
              <a:t>koymuştur</a:t>
            </a:r>
            <a:r>
              <a:rPr lang="en-US" sz="2000" b="0" strike="noStrike" spc="-1" dirty="0">
                <a:solidFill>
                  <a:srgbClr val="262626"/>
                </a:solidFill>
                <a:latin typeface="Garamond"/>
              </a:rPr>
              <a:t> </a:t>
            </a:r>
            <a:r>
              <a:rPr lang="en-US" sz="2000" b="0" strike="noStrike" spc="-1" dirty="0" err="1">
                <a:solidFill>
                  <a:srgbClr val="262626"/>
                </a:solidFill>
                <a:latin typeface="Garamond"/>
              </a:rPr>
              <a:t>ve</a:t>
            </a:r>
            <a:r>
              <a:rPr lang="en-US" sz="2000" b="0" strike="noStrike" spc="-1" dirty="0">
                <a:solidFill>
                  <a:srgbClr val="262626"/>
                </a:solidFill>
                <a:latin typeface="Garamond"/>
              </a:rPr>
              <a:t> </a:t>
            </a:r>
            <a:r>
              <a:rPr lang="en-US" sz="2000" b="0" strike="noStrike" spc="-1" dirty="0" err="1">
                <a:solidFill>
                  <a:srgbClr val="262626"/>
                </a:solidFill>
                <a:latin typeface="Garamond"/>
              </a:rPr>
              <a:t>bunun</a:t>
            </a:r>
            <a:r>
              <a:rPr lang="en-US" sz="2000" b="0" strike="noStrike" spc="-1" dirty="0">
                <a:solidFill>
                  <a:srgbClr val="262626"/>
                </a:solidFill>
                <a:latin typeface="Garamond"/>
              </a:rPr>
              <a:t> </a:t>
            </a:r>
            <a:r>
              <a:rPr lang="en-US" sz="2000" b="0" strike="noStrike" spc="-1" dirty="0" err="1">
                <a:solidFill>
                  <a:srgbClr val="262626"/>
                </a:solidFill>
                <a:latin typeface="Garamond"/>
              </a:rPr>
              <a:t>çeşitli</a:t>
            </a:r>
            <a:r>
              <a:rPr lang="en-US" sz="2000" b="0" strike="noStrike" spc="-1" dirty="0">
                <a:solidFill>
                  <a:srgbClr val="262626"/>
                </a:solidFill>
                <a:latin typeface="Garamond"/>
              </a:rPr>
              <a:t> </a:t>
            </a:r>
            <a:r>
              <a:rPr lang="en-US" sz="2000" b="0" strike="noStrike" spc="-1" dirty="0" err="1">
                <a:solidFill>
                  <a:srgbClr val="262626"/>
                </a:solidFill>
                <a:latin typeface="Garamond"/>
              </a:rPr>
              <a:t>nedenlerden</a:t>
            </a:r>
            <a:r>
              <a:rPr lang="en-US" sz="2000" b="0" strike="noStrike" spc="-1" dirty="0">
                <a:solidFill>
                  <a:srgbClr val="262626"/>
                </a:solidFill>
                <a:latin typeface="Garamond"/>
              </a:rPr>
              <a:t> </a:t>
            </a:r>
            <a:r>
              <a:rPr lang="en-US" sz="2000" b="0" strike="noStrike" spc="-1" dirty="0" err="1">
                <a:solidFill>
                  <a:srgbClr val="262626"/>
                </a:solidFill>
                <a:latin typeface="Garamond"/>
              </a:rPr>
              <a:t>kaynaklandığı</a:t>
            </a:r>
            <a:r>
              <a:rPr lang="en-US" sz="2000" b="0" strike="noStrike" spc="-1" dirty="0">
                <a:solidFill>
                  <a:srgbClr val="262626"/>
                </a:solidFill>
                <a:latin typeface="Garamond"/>
              </a:rPr>
              <a:t> </a:t>
            </a:r>
            <a:r>
              <a:rPr lang="en-US" sz="2000" b="0" strike="noStrike" spc="-1" dirty="0" err="1">
                <a:solidFill>
                  <a:srgbClr val="262626"/>
                </a:solidFill>
                <a:latin typeface="Garamond"/>
              </a:rPr>
              <a:t>düşünülmektedir</a:t>
            </a:r>
            <a:r>
              <a:rPr lang="en-US" sz="2000" b="0" strike="noStrike" spc="-1" dirty="0">
                <a:solidFill>
                  <a:srgbClr val="262626"/>
                </a:solidFill>
                <a:latin typeface="Garamond"/>
              </a:rPr>
              <a:t>:</a:t>
            </a:r>
            <a:endParaRPr lang="en-US" sz="2000" b="0" strike="noStrike" spc="-1" dirty="0">
              <a:solidFill>
                <a:srgbClr val="000000"/>
              </a:solidFill>
              <a:latin typeface="Calibri"/>
            </a:endParaRPr>
          </a:p>
          <a:p>
            <a:pPr marL="285480" indent="-285480" algn="l" rtl="0">
              <a:lnSpc>
                <a:spcPct val="100000"/>
              </a:lnSpc>
              <a:spcBef>
                <a:spcPts val="499"/>
              </a:spcBef>
              <a:spcAft>
                <a:spcPts val="598"/>
              </a:spcAft>
              <a:buClr>
                <a:srgbClr val="83992A"/>
              </a:buClr>
              <a:buSzPct val="115000"/>
              <a:buFont typeface="Arial"/>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0" strike="noStrike" spc="-1" dirty="0" err="1">
                <a:solidFill>
                  <a:srgbClr val="262626"/>
                </a:solidFill>
                <a:latin typeface="Garamond"/>
              </a:rPr>
              <a:t>Birincisi</a:t>
            </a:r>
            <a:r>
              <a:rPr lang="en-US" sz="2000" b="0" strike="noStrike" spc="-1" dirty="0">
                <a:solidFill>
                  <a:srgbClr val="262626"/>
                </a:solidFill>
                <a:latin typeface="Garamond"/>
              </a:rPr>
              <a:t>) </a:t>
            </a:r>
            <a:r>
              <a:rPr lang="en-US" sz="2000" b="0" strike="noStrike" spc="-1" dirty="0" err="1">
                <a:solidFill>
                  <a:srgbClr val="262626"/>
                </a:solidFill>
                <a:latin typeface="Garamond"/>
              </a:rPr>
              <a:t>Kurumlar</a:t>
            </a:r>
            <a:r>
              <a:rPr lang="en-US" sz="2000" b="0" strike="noStrike" spc="-1" dirty="0">
                <a:solidFill>
                  <a:srgbClr val="262626"/>
                </a:solidFill>
                <a:latin typeface="Garamond"/>
              </a:rPr>
              <a:t> </a:t>
            </a:r>
            <a:r>
              <a:rPr lang="en-US" sz="2000" b="0" strike="noStrike" spc="-1" dirty="0" err="1">
                <a:solidFill>
                  <a:srgbClr val="262626"/>
                </a:solidFill>
                <a:latin typeface="Garamond"/>
              </a:rPr>
              <a:t>tarafından</a:t>
            </a:r>
            <a:r>
              <a:rPr lang="en-US" sz="2000" b="0" strike="noStrike" spc="-1" dirty="0">
                <a:solidFill>
                  <a:srgbClr val="262626"/>
                </a:solidFill>
                <a:latin typeface="Garamond"/>
              </a:rPr>
              <a:t> </a:t>
            </a:r>
            <a:r>
              <a:rPr lang="en-US" sz="2000" b="0" strike="noStrike" spc="-1" dirty="0" err="1">
                <a:solidFill>
                  <a:srgbClr val="262626"/>
                </a:solidFill>
                <a:latin typeface="Garamond"/>
              </a:rPr>
              <a:t>tartışmaların</a:t>
            </a:r>
            <a:r>
              <a:rPr lang="en-US" sz="2000" b="0" strike="noStrike" spc="-1" dirty="0">
                <a:solidFill>
                  <a:srgbClr val="262626"/>
                </a:solidFill>
                <a:latin typeface="Garamond"/>
              </a:rPr>
              <a:t> </a:t>
            </a:r>
            <a:r>
              <a:rPr lang="en-US" sz="2000" b="0" strike="noStrike" spc="-1" dirty="0" err="1">
                <a:solidFill>
                  <a:srgbClr val="262626"/>
                </a:solidFill>
                <a:latin typeface="Garamond"/>
              </a:rPr>
              <a:t>düzgün</a:t>
            </a:r>
            <a:r>
              <a:rPr lang="en-US" sz="2000" b="0" strike="noStrike" spc="-1" dirty="0">
                <a:solidFill>
                  <a:srgbClr val="262626"/>
                </a:solidFill>
                <a:latin typeface="Garamond"/>
              </a:rPr>
              <a:t> </a:t>
            </a:r>
            <a:r>
              <a:rPr lang="en-US" sz="2000" b="0" strike="noStrike" spc="-1" dirty="0" err="1">
                <a:solidFill>
                  <a:srgbClr val="262626"/>
                </a:solidFill>
                <a:latin typeface="Garamond"/>
              </a:rPr>
              <a:t>bir</a:t>
            </a:r>
            <a:r>
              <a:rPr lang="en-US" sz="2000" b="0" strike="noStrike" spc="-1" dirty="0">
                <a:solidFill>
                  <a:srgbClr val="262626"/>
                </a:solidFill>
                <a:latin typeface="Garamond"/>
              </a:rPr>
              <a:t> </a:t>
            </a:r>
            <a:r>
              <a:rPr lang="en-US" sz="2000" b="0" strike="noStrike" spc="-1" dirty="0" err="1">
                <a:solidFill>
                  <a:srgbClr val="262626"/>
                </a:solidFill>
                <a:latin typeface="Garamond"/>
              </a:rPr>
              <a:t>şekilde</a:t>
            </a:r>
            <a:r>
              <a:rPr lang="en-US" sz="2000" b="0" strike="noStrike" spc="-1" dirty="0">
                <a:solidFill>
                  <a:srgbClr val="262626"/>
                </a:solidFill>
                <a:latin typeface="Garamond"/>
              </a:rPr>
              <a:t> organize </a:t>
            </a:r>
            <a:r>
              <a:rPr lang="en-US" sz="2000" b="0" strike="noStrike" spc="-1" dirty="0" err="1">
                <a:solidFill>
                  <a:srgbClr val="262626"/>
                </a:solidFill>
                <a:latin typeface="Garamond"/>
              </a:rPr>
              <a:t>edilememesi</a:t>
            </a:r>
            <a:endParaRPr lang="en-US" sz="2000" b="0" strike="noStrike" spc="-1" dirty="0">
              <a:solidFill>
                <a:srgbClr val="000000"/>
              </a:solidFill>
              <a:latin typeface="Calibri"/>
            </a:endParaRPr>
          </a:p>
          <a:p>
            <a:pPr marL="285480" indent="-285480" algn="l" rtl="0">
              <a:lnSpc>
                <a:spcPct val="100000"/>
              </a:lnSpc>
              <a:spcBef>
                <a:spcPts val="499"/>
              </a:spcBef>
              <a:spcAft>
                <a:spcPts val="598"/>
              </a:spcAft>
              <a:buClr>
                <a:srgbClr val="83992A"/>
              </a:buClr>
              <a:buSzPct val="115000"/>
              <a:buFont typeface="Arial"/>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0" strike="noStrike" spc="-1" dirty="0" err="1">
                <a:solidFill>
                  <a:srgbClr val="262626"/>
                </a:solidFill>
                <a:latin typeface="Garamond"/>
              </a:rPr>
              <a:t>İkinci</a:t>
            </a:r>
            <a:r>
              <a:rPr lang="en-US" sz="2000" b="0" strike="noStrike" spc="-1" dirty="0">
                <a:solidFill>
                  <a:srgbClr val="262626"/>
                </a:solidFill>
                <a:latin typeface="Garamond"/>
              </a:rPr>
              <a:t> </a:t>
            </a:r>
            <a:r>
              <a:rPr lang="en-US" sz="2000" b="0" strike="noStrike" spc="-1" dirty="0" err="1">
                <a:solidFill>
                  <a:srgbClr val="262626"/>
                </a:solidFill>
                <a:latin typeface="Garamond"/>
              </a:rPr>
              <a:t>olarak</a:t>
            </a:r>
            <a:r>
              <a:rPr lang="en-US" sz="2000" b="0" strike="noStrike" spc="-1" dirty="0">
                <a:solidFill>
                  <a:srgbClr val="262626"/>
                </a:solidFill>
                <a:latin typeface="Garamond"/>
              </a:rPr>
              <a:t>: </a:t>
            </a:r>
            <a:r>
              <a:rPr lang="en-US" sz="2000" b="0" strike="noStrike" spc="-1" dirty="0" err="1">
                <a:solidFill>
                  <a:srgbClr val="262626"/>
                </a:solidFill>
                <a:latin typeface="Garamond"/>
              </a:rPr>
              <a:t>Vatandaşların</a:t>
            </a:r>
            <a:r>
              <a:rPr lang="en-US" sz="2000" b="0" strike="noStrike" spc="-1" dirty="0">
                <a:solidFill>
                  <a:srgbClr val="262626"/>
                </a:solidFill>
                <a:latin typeface="Garamond"/>
              </a:rPr>
              <a:t> hem </a:t>
            </a:r>
            <a:r>
              <a:rPr lang="en-US" sz="2000" b="0" strike="noStrike" spc="-1" dirty="0" err="1">
                <a:solidFill>
                  <a:srgbClr val="262626"/>
                </a:solidFill>
                <a:latin typeface="Garamond"/>
              </a:rPr>
              <a:t>tartışma</a:t>
            </a:r>
            <a:r>
              <a:rPr lang="en-US" sz="2000" b="0" strike="noStrike" spc="-1" dirty="0">
                <a:solidFill>
                  <a:srgbClr val="262626"/>
                </a:solidFill>
                <a:latin typeface="Garamond"/>
              </a:rPr>
              <a:t> hem de </a:t>
            </a:r>
            <a:r>
              <a:rPr lang="en-US" sz="2000" b="0" strike="noStrike" spc="-1" dirty="0" err="1">
                <a:solidFill>
                  <a:srgbClr val="262626"/>
                </a:solidFill>
                <a:latin typeface="Garamond"/>
              </a:rPr>
              <a:t>ele</a:t>
            </a:r>
            <a:r>
              <a:rPr lang="en-US" sz="2000" b="0" strike="noStrike" spc="-1" dirty="0">
                <a:solidFill>
                  <a:srgbClr val="262626"/>
                </a:solidFill>
                <a:latin typeface="Garamond"/>
              </a:rPr>
              <a:t> </a:t>
            </a:r>
            <a:r>
              <a:rPr lang="en-US" sz="2000" b="0" strike="noStrike" spc="-1" dirty="0" err="1">
                <a:solidFill>
                  <a:srgbClr val="262626"/>
                </a:solidFill>
                <a:latin typeface="Garamond"/>
              </a:rPr>
              <a:t>alınacak</a:t>
            </a:r>
            <a:r>
              <a:rPr lang="en-US" sz="2000" b="0" strike="noStrike" spc="-1" dirty="0">
                <a:solidFill>
                  <a:srgbClr val="262626"/>
                </a:solidFill>
                <a:latin typeface="Garamond"/>
              </a:rPr>
              <a:t> </a:t>
            </a:r>
            <a:r>
              <a:rPr lang="en-US" sz="2000" b="0" strike="noStrike" spc="-1" dirty="0" err="1">
                <a:solidFill>
                  <a:srgbClr val="262626"/>
                </a:solidFill>
                <a:latin typeface="Garamond"/>
              </a:rPr>
              <a:t>alanlar</a:t>
            </a:r>
            <a:r>
              <a:rPr lang="en-US" sz="2000" b="0" strike="noStrike" spc="-1" dirty="0">
                <a:solidFill>
                  <a:srgbClr val="262626"/>
                </a:solidFill>
                <a:latin typeface="Garamond"/>
              </a:rPr>
              <a:t>/</a:t>
            </a:r>
            <a:r>
              <a:rPr lang="en-US" sz="2000" b="0" strike="noStrike" spc="-1" dirty="0" err="1">
                <a:solidFill>
                  <a:srgbClr val="262626"/>
                </a:solidFill>
                <a:latin typeface="Garamond"/>
              </a:rPr>
              <a:t>projeler</a:t>
            </a:r>
            <a:r>
              <a:rPr lang="en-US" sz="2000" b="0" strike="noStrike" spc="-1" dirty="0">
                <a:solidFill>
                  <a:srgbClr val="262626"/>
                </a:solidFill>
                <a:latin typeface="Garamond"/>
              </a:rPr>
              <a:t>/</a:t>
            </a:r>
            <a:r>
              <a:rPr lang="en-US" sz="2000" b="0" strike="noStrike" spc="-1" dirty="0" err="1">
                <a:solidFill>
                  <a:srgbClr val="262626"/>
                </a:solidFill>
                <a:latin typeface="Garamond"/>
              </a:rPr>
              <a:t>konular</a:t>
            </a:r>
            <a:r>
              <a:rPr lang="en-US" sz="2000" b="0" strike="noStrike" spc="-1" dirty="0">
                <a:solidFill>
                  <a:srgbClr val="262626"/>
                </a:solidFill>
                <a:latin typeface="Garamond"/>
              </a:rPr>
              <a:t> </a:t>
            </a:r>
            <a:r>
              <a:rPr lang="en-US" sz="2000" b="0" strike="noStrike" spc="-1" dirty="0" err="1">
                <a:solidFill>
                  <a:srgbClr val="262626"/>
                </a:solidFill>
                <a:latin typeface="Garamond"/>
              </a:rPr>
              <a:t>hakkında</a:t>
            </a:r>
            <a:r>
              <a:rPr lang="en-US" sz="2000" b="0" strike="noStrike" spc="-1" dirty="0">
                <a:solidFill>
                  <a:srgbClr val="262626"/>
                </a:solidFill>
                <a:latin typeface="Garamond"/>
              </a:rPr>
              <a:t> </a:t>
            </a:r>
            <a:r>
              <a:rPr lang="en-US" sz="2000" b="0" strike="noStrike" spc="-1" dirty="0" err="1">
                <a:solidFill>
                  <a:srgbClr val="262626"/>
                </a:solidFill>
                <a:latin typeface="Garamond"/>
              </a:rPr>
              <a:t>yeterince</a:t>
            </a:r>
            <a:r>
              <a:rPr lang="en-US" sz="2000" b="0" strike="noStrike" spc="-1" dirty="0">
                <a:solidFill>
                  <a:srgbClr val="262626"/>
                </a:solidFill>
                <a:latin typeface="Garamond"/>
              </a:rPr>
              <a:t> </a:t>
            </a:r>
            <a:r>
              <a:rPr lang="en-US" sz="2000" b="0" strike="noStrike" spc="-1" dirty="0" err="1">
                <a:solidFill>
                  <a:srgbClr val="262626"/>
                </a:solidFill>
                <a:latin typeface="Garamond"/>
              </a:rPr>
              <a:t>bilgilendirilmemesi</a:t>
            </a:r>
            <a:r>
              <a:rPr lang="en-US" sz="2000" b="0" strike="noStrike" spc="-1" dirty="0">
                <a:solidFill>
                  <a:srgbClr val="262626"/>
                </a:solidFill>
                <a:latin typeface="Garamond"/>
              </a:rPr>
              <a:t>.</a:t>
            </a:r>
            <a:endParaRPr lang="en-US" sz="2000" b="0" strike="noStrike" spc="-1" dirty="0">
              <a:solidFill>
                <a:srgbClr val="000000"/>
              </a:solidFill>
              <a:latin typeface="Calibri"/>
            </a:endParaRPr>
          </a:p>
          <a:p>
            <a:pPr marL="285480" indent="-285480" algn="l" rtl="0">
              <a:lnSpc>
                <a:spcPct val="100000"/>
              </a:lnSpc>
              <a:spcBef>
                <a:spcPts val="499"/>
              </a:spcBef>
              <a:spcAft>
                <a:spcPts val="598"/>
              </a:spcAft>
              <a:buClr>
                <a:srgbClr val="83992A"/>
              </a:buClr>
              <a:buSzPct val="115000"/>
              <a:buFont typeface="Arial"/>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0" strike="noStrike" spc="-1" dirty="0">
                <a:solidFill>
                  <a:srgbClr val="262626"/>
                </a:solidFill>
                <a:latin typeface="Garamond"/>
              </a:rPr>
              <a:t>Bu </a:t>
            </a:r>
            <a:r>
              <a:rPr lang="en-US" sz="2000" b="0" strike="noStrike" spc="-1" dirty="0" err="1">
                <a:solidFill>
                  <a:srgbClr val="262626"/>
                </a:solidFill>
                <a:latin typeface="Garamond"/>
              </a:rPr>
              <a:t>tür</a:t>
            </a:r>
            <a:r>
              <a:rPr lang="en-US" sz="2000" b="0" strike="noStrike" spc="-1" dirty="0">
                <a:solidFill>
                  <a:srgbClr val="262626"/>
                </a:solidFill>
                <a:latin typeface="Garamond"/>
              </a:rPr>
              <a:t> </a:t>
            </a:r>
            <a:r>
              <a:rPr lang="en-US" sz="2000" b="0" strike="noStrike" spc="-1" dirty="0" err="1">
                <a:solidFill>
                  <a:srgbClr val="262626"/>
                </a:solidFill>
                <a:latin typeface="Garamond"/>
              </a:rPr>
              <a:t>tartışmaların</a:t>
            </a:r>
            <a:r>
              <a:rPr lang="en-US" sz="2000" b="0" strike="noStrike" spc="-1" dirty="0">
                <a:solidFill>
                  <a:srgbClr val="262626"/>
                </a:solidFill>
                <a:latin typeface="Garamond"/>
              </a:rPr>
              <a:t>/</a:t>
            </a:r>
            <a:r>
              <a:rPr lang="en-US" sz="2000" b="0" strike="noStrike" spc="-1" dirty="0" err="1">
                <a:solidFill>
                  <a:srgbClr val="262626"/>
                </a:solidFill>
                <a:latin typeface="Garamond"/>
              </a:rPr>
              <a:t>müzakerelerin</a:t>
            </a:r>
            <a:r>
              <a:rPr lang="en-US" sz="2000" b="0" strike="noStrike" spc="-1" dirty="0">
                <a:solidFill>
                  <a:srgbClr val="262626"/>
                </a:solidFill>
                <a:latin typeface="Garamond"/>
              </a:rPr>
              <a:t> </a:t>
            </a:r>
            <a:r>
              <a:rPr lang="en-US" sz="2000" b="0" strike="noStrike" spc="-1" dirty="0" err="1">
                <a:solidFill>
                  <a:srgbClr val="262626"/>
                </a:solidFill>
                <a:latin typeface="Garamond"/>
              </a:rPr>
              <a:t>vatandaşların</a:t>
            </a:r>
            <a:r>
              <a:rPr lang="en-US" sz="2000" b="0" strike="noStrike" spc="-1" dirty="0">
                <a:solidFill>
                  <a:srgbClr val="262626"/>
                </a:solidFill>
                <a:latin typeface="Garamond"/>
              </a:rPr>
              <a:t> </a:t>
            </a:r>
            <a:r>
              <a:rPr lang="en-US" sz="2000" b="0" strike="noStrike" spc="-1" dirty="0" err="1">
                <a:solidFill>
                  <a:srgbClr val="262626"/>
                </a:solidFill>
                <a:latin typeface="Garamond"/>
              </a:rPr>
              <a:t>yaşamları</a:t>
            </a:r>
            <a:r>
              <a:rPr lang="en-US" sz="2000" b="0" strike="noStrike" spc="-1" dirty="0">
                <a:solidFill>
                  <a:srgbClr val="262626"/>
                </a:solidFill>
                <a:latin typeface="Garamond"/>
              </a:rPr>
              <a:t> </a:t>
            </a:r>
            <a:r>
              <a:rPr lang="en-US" sz="2000" b="0" strike="noStrike" spc="-1" dirty="0" err="1">
                <a:solidFill>
                  <a:srgbClr val="262626"/>
                </a:solidFill>
                <a:latin typeface="Garamond"/>
              </a:rPr>
              <a:t>üzerinde</a:t>
            </a:r>
            <a:r>
              <a:rPr lang="en-US" sz="2000" b="0" strike="noStrike" spc="-1" dirty="0">
                <a:solidFill>
                  <a:srgbClr val="262626"/>
                </a:solidFill>
                <a:latin typeface="Garamond"/>
              </a:rPr>
              <a:t> </a:t>
            </a:r>
            <a:r>
              <a:rPr lang="en-US" sz="2000" b="0" strike="noStrike" spc="-1" dirty="0" err="1">
                <a:solidFill>
                  <a:srgbClr val="262626"/>
                </a:solidFill>
                <a:latin typeface="Garamond"/>
              </a:rPr>
              <a:t>olumlu</a:t>
            </a:r>
            <a:r>
              <a:rPr lang="en-US" sz="2000" b="0" strike="noStrike" spc="-1" dirty="0">
                <a:solidFill>
                  <a:srgbClr val="262626"/>
                </a:solidFill>
                <a:latin typeface="Garamond"/>
              </a:rPr>
              <a:t> </a:t>
            </a:r>
            <a:r>
              <a:rPr lang="en-US" sz="2000" b="0" strike="noStrike" spc="-1" dirty="0" err="1">
                <a:solidFill>
                  <a:srgbClr val="262626"/>
                </a:solidFill>
                <a:latin typeface="Garamond"/>
              </a:rPr>
              <a:t>bir</a:t>
            </a:r>
            <a:r>
              <a:rPr lang="en-US" sz="2000" b="0" strike="noStrike" spc="-1" dirty="0">
                <a:solidFill>
                  <a:srgbClr val="262626"/>
                </a:solidFill>
                <a:latin typeface="Garamond"/>
              </a:rPr>
              <a:t> </a:t>
            </a:r>
            <a:r>
              <a:rPr lang="en-US" sz="2000" b="0" strike="noStrike" spc="-1" dirty="0" err="1">
                <a:solidFill>
                  <a:srgbClr val="262626"/>
                </a:solidFill>
                <a:latin typeface="Garamond"/>
              </a:rPr>
              <a:t>etki</a:t>
            </a:r>
            <a:r>
              <a:rPr lang="en-US" sz="2000" b="0" strike="noStrike" spc="-1" dirty="0">
                <a:solidFill>
                  <a:srgbClr val="262626"/>
                </a:solidFill>
                <a:latin typeface="Garamond"/>
              </a:rPr>
              <a:t> </a:t>
            </a:r>
            <a:r>
              <a:rPr lang="en-US" sz="2000" b="0" strike="noStrike" spc="-1" dirty="0" err="1">
                <a:solidFill>
                  <a:srgbClr val="262626"/>
                </a:solidFill>
                <a:latin typeface="Garamond"/>
              </a:rPr>
              <a:t>yaratacağına</a:t>
            </a:r>
            <a:r>
              <a:rPr lang="en-US" sz="2000" b="0" strike="noStrike" spc="-1" dirty="0">
                <a:solidFill>
                  <a:srgbClr val="262626"/>
                </a:solidFill>
                <a:latin typeface="Garamond"/>
              </a:rPr>
              <a:t> </a:t>
            </a:r>
            <a:r>
              <a:rPr lang="en-US" sz="2000" b="0" strike="noStrike" spc="-1" dirty="0" err="1">
                <a:solidFill>
                  <a:srgbClr val="262626"/>
                </a:solidFill>
                <a:latin typeface="Garamond"/>
              </a:rPr>
              <a:t>dair</a:t>
            </a:r>
            <a:r>
              <a:rPr lang="en-US" sz="2000" b="0" strike="noStrike" spc="-1" dirty="0">
                <a:solidFill>
                  <a:srgbClr val="262626"/>
                </a:solidFill>
                <a:latin typeface="Garamond"/>
              </a:rPr>
              <a:t> </a:t>
            </a:r>
            <a:r>
              <a:rPr lang="en-US" sz="2000" b="0" strike="noStrike" spc="-1" dirty="0" err="1">
                <a:solidFill>
                  <a:srgbClr val="262626"/>
                </a:solidFill>
                <a:latin typeface="Garamond"/>
              </a:rPr>
              <a:t>çok</a:t>
            </a:r>
            <a:r>
              <a:rPr lang="en-US" sz="2000" b="0" strike="noStrike" spc="-1" dirty="0">
                <a:solidFill>
                  <a:srgbClr val="262626"/>
                </a:solidFill>
                <a:latin typeface="Garamond"/>
              </a:rPr>
              <a:t> </a:t>
            </a:r>
            <a:r>
              <a:rPr lang="en-US" sz="2000" b="0" strike="noStrike" spc="-1" dirty="0" err="1">
                <a:solidFill>
                  <a:srgbClr val="262626"/>
                </a:solidFill>
                <a:latin typeface="Garamond"/>
              </a:rPr>
              <a:t>az</a:t>
            </a:r>
            <a:r>
              <a:rPr lang="en-US" sz="2000" b="0" strike="noStrike" spc="-1" dirty="0">
                <a:solidFill>
                  <a:srgbClr val="262626"/>
                </a:solidFill>
                <a:latin typeface="Garamond"/>
              </a:rPr>
              <a:t> </a:t>
            </a:r>
            <a:r>
              <a:rPr lang="en-US" sz="2000" b="0" strike="noStrike" spc="-1" dirty="0" err="1">
                <a:solidFill>
                  <a:srgbClr val="262626"/>
                </a:solidFill>
                <a:latin typeface="Garamond"/>
              </a:rPr>
              <a:t>inanç</a:t>
            </a:r>
            <a:r>
              <a:rPr lang="en-US" sz="2000" b="0" strike="noStrike" spc="-1" dirty="0">
                <a:solidFill>
                  <a:srgbClr val="262626"/>
                </a:solidFill>
                <a:latin typeface="Garamond"/>
              </a:rPr>
              <a:t> var.</a:t>
            </a:r>
            <a:endParaRPr lang="en-US" sz="2000" b="0" strike="noStrike" spc="-1" dirty="0">
              <a:solidFill>
                <a:srgbClr val="000000"/>
              </a:solidFill>
              <a:latin typeface="Calibri"/>
            </a:endParaRPr>
          </a:p>
          <a:p>
            <a:pPr marL="285480" indent="-285480" algn="l" rtl="0">
              <a:lnSpc>
                <a:spcPct val="100000"/>
              </a:lnSpc>
              <a:spcBef>
                <a:spcPts val="499"/>
              </a:spcBef>
              <a:spcAft>
                <a:spcPts val="598"/>
              </a:spcAft>
              <a:buClr>
                <a:srgbClr val="83992A"/>
              </a:buClr>
              <a:buSzPct val="115000"/>
              <a:buFont typeface="Arial"/>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0" strike="noStrike" spc="-1" dirty="0" err="1">
                <a:solidFill>
                  <a:srgbClr val="262626"/>
                </a:solidFill>
                <a:latin typeface="Garamond"/>
              </a:rPr>
              <a:t>Vatandaşların</a:t>
            </a:r>
            <a:r>
              <a:rPr lang="en-US" sz="2000" b="0" strike="noStrike" spc="-1" dirty="0">
                <a:solidFill>
                  <a:srgbClr val="262626"/>
                </a:solidFill>
                <a:latin typeface="Garamond"/>
              </a:rPr>
              <a:t> </a:t>
            </a:r>
            <a:r>
              <a:rPr lang="en-US" sz="2000" b="0" strike="noStrike" spc="-1" dirty="0" err="1">
                <a:solidFill>
                  <a:srgbClr val="262626"/>
                </a:solidFill>
                <a:latin typeface="Garamond"/>
              </a:rPr>
              <a:t>kendi</a:t>
            </a:r>
            <a:r>
              <a:rPr lang="en-US" sz="2000" b="0" strike="noStrike" spc="-1" dirty="0">
                <a:solidFill>
                  <a:srgbClr val="262626"/>
                </a:solidFill>
                <a:latin typeface="Garamond"/>
              </a:rPr>
              <a:t> </a:t>
            </a:r>
            <a:r>
              <a:rPr lang="en-US" sz="2000" b="0" strike="noStrike" spc="-1" dirty="0" err="1">
                <a:solidFill>
                  <a:srgbClr val="262626"/>
                </a:solidFill>
                <a:latin typeface="Garamond"/>
              </a:rPr>
              <a:t>aralarında</a:t>
            </a:r>
            <a:r>
              <a:rPr lang="en-US" sz="2000" b="0" strike="noStrike" spc="-1" dirty="0">
                <a:solidFill>
                  <a:srgbClr val="262626"/>
                </a:solidFill>
                <a:latin typeface="Garamond"/>
              </a:rPr>
              <a:t> bile </a:t>
            </a:r>
            <a:r>
              <a:rPr lang="en-US" sz="2000" b="0" strike="noStrike" spc="-1" dirty="0" err="1">
                <a:solidFill>
                  <a:srgbClr val="262626"/>
                </a:solidFill>
                <a:latin typeface="Garamond"/>
              </a:rPr>
              <a:t>katılım</a:t>
            </a:r>
            <a:r>
              <a:rPr lang="en-US" sz="2000" b="0" strike="noStrike" spc="-1" dirty="0">
                <a:solidFill>
                  <a:srgbClr val="262626"/>
                </a:solidFill>
                <a:latin typeface="Garamond"/>
              </a:rPr>
              <a:t> </a:t>
            </a:r>
            <a:r>
              <a:rPr lang="en-US" sz="2000" b="0" strike="noStrike" spc="-1" dirty="0" err="1">
                <a:solidFill>
                  <a:srgbClr val="262626"/>
                </a:solidFill>
                <a:latin typeface="Garamond"/>
              </a:rPr>
              <a:t>konusunda</a:t>
            </a:r>
            <a:r>
              <a:rPr lang="en-US" sz="2000" b="0" strike="noStrike" spc="-1" dirty="0">
                <a:solidFill>
                  <a:srgbClr val="262626"/>
                </a:solidFill>
                <a:latin typeface="Garamond"/>
              </a:rPr>
              <a:t> </a:t>
            </a:r>
            <a:r>
              <a:rPr lang="en-US" sz="2000" b="0" strike="noStrike" spc="-1" dirty="0" err="1">
                <a:solidFill>
                  <a:srgbClr val="262626"/>
                </a:solidFill>
                <a:latin typeface="Garamond"/>
              </a:rPr>
              <a:t>ilgi</a:t>
            </a:r>
            <a:r>
              <a:rPr lang="en-US" sz="2000" b="0" strike="noStrike" spc="-1" dirty="0">
                <a:solidFill>
                  <a:srgbClr val="262626"/>
                </a:solidFill>
                <a:latin typeface="Garamond"/>
              </a:rPr>
              <a:t> </a:t>
            </a:r>
            <a:r>
              <a:rPr lang="en-US" sz="2000" b="0" strike="noStrike" spc="-1" dirty="0" err="1">
                <a:solidFill>
                  <a:srgbClr val="262626"/>
                </a:solidFill>
                <a:latin typeface="Garamond"/>
              </a:rPr>
              <a:t>eksikliği</a:t>
            </a:r>
            <a:r>
              <a:rPr lang="en-US" sz="2000" b="0" strike="noStrike" spc="-1" dirty="0">
                <a:solidFill>
                  <a:srgbClr val="262626"/>
                </a:solidFill>
                <a:latin typeface="Garamond"/>
              </a:rPr>
              <a:t> var.</a:t>
            </a:r>
            <a:endParaRPr lang="en-US" sz="2000" b="0" strike="noStrike" spc="-1" dirty="0">
              <a:solidFill>
                <a:srgbClr val="000000"/>
              </a:solidFill>
              <a:latin typeface="Calibri"/>
            </a:endParaRPr>
          </a:p>
          <a:p>
            <a:pPr marL="285480" indent="-285480" algn="l" rtl="0">
              <a:lnSpc>
                <a:spcPct val="100000"/>
              </a:lnSpc>
              <a:spcBef>
                <a:spcPts val="499"/>
              </a:spcBef>
              <a:spcAft>
                <a:spcPts val="598"/>
              </a:spcAft>
              <a:buClr>
                <a:srgbClr val="83992A"/>
              </a:buClr>
              <a:buSzPct val="115000"/>
              <a:buFont typeface="Arial"/>
              <a:buChar char="•"/>
              <a:tabLst>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r>
              <a:rPr lang="en-US" sz="2000" b="0" strike="noStrike" spc="-1" dirty="0">
                <a:solidFill>
                  <a:srgbClr val="262626"/>
                </a:solidFill>
                <a:latin typeface="Garamond"/>
              </a:rPr>
              <a:t> Belediye </a:t>
            </a:r>
            <a:r>
              <a:rPr lang="en-US" sz="2000" b="0" strike="noStrike" spc="-1" dirty="0" err="1">
                <a:solidFill>
                  <a:srgbClr val="262626"/>
                </a:solidFill>
                <a:latin typeface="Garamond"/>
              </a:rPr>
              <a:t>başkanının</a:t>
            </a:r>
            <a:r>
              <a:rPr lang="en-US" sz="2000" b="0" strike="noStrike" spc="-1" dirty="0">
                <a:solidFill>
                  <a:srgbClr val="262626"/>
                </a:solidFill>
                <a:latin typeface="Garamond"/>
              </a:rPr>
              <a:t> </a:t>
            </a:r>
            <a:r>
              <a:rPr lang="en-US" sz="2000" b="0" strike="noStrike" spc="-1" dirty="0" err="1">
                <a:solidFill>
                  <a:srgbClr val="262626"/>
                </a:solidFill>
                <a:latin typeface="Garamond"/>
              </a:rPr>
              <a:t>bu</a:t>
            </a:r>
            <a:r>
              <a:rPr lang="en-US" sz="2000" b="0" strike="noStrike" spc="-1" dirty="0">
                <a:solidFill>
                  <a:srgbClr val="262626"/>
                </a:solidFill>
                <a:latin typeface="Garamond"/>
              </a:rPr>
              <a:t> </a:t>
            </a:r>
            <a:r>
              <a:rPr lang="en-US" sz="2000" b="0" strike="noStrike" spc="-1" dirty="0" err="1">
                <a:solidFill>
                  <a:srgbClr val="262626"/>
                </a:solidFill>
                <a:latin typeface="Garamond"/>
              </a:rPr>
              <a:t>tartışmalarda</a:t>
            </a:r>
            <a:r>
              <a:rPr lang="en-US" sz="2000" b="0" strike="noStrike" spc="-1" dirty="0">
                <a:solidFill>
                  <a:srgbClr val="262626"/>
                </a:solidFill>
                <a:latin typeface="Garamond"/>
              </a:rPr>
              <a:t> </a:t>
            </a:r>
            <a:r>
              <a:rPr lang="en-US" sz="2000" b="0" strike="noStrike" spc="-1" dirty="0" err="1">
                <a:solidFill>
                  <a:srgbClr val="262626"/>
                </a:solidFill>
                <a:latin typeface="Garamond"/>
              </a:rPr>
              <a:t>yer</a:t>
            </a:r>
            <a:r>
              <a:rPr lang="en-US" sz="2000" b="0" strike="noStrike" spc="-1" dirty="0">
                <a:solidFill>
                  <a:srgbClr val="262626"/>
                </a:solidFill>
                <a:latin typeface="Garamond"/>
              </a:rPr>
              <a:t> </a:t>
            </a:r>
            <a:r>
              <a:rPr lang="en-US" sz="2000" b="0" strike="noStrike" spc="-1" dirty="0" err="1">
                <a:solidFill>
                  <a:srgbClr val="262626"/>
                </a:solidFill>
                <a:latin typeface="Garamond"/>
              </a:rPr>
              <a:t>almaması</a:t>
            </a:r>
            <a:r>
              <a:rPr lang="en-US" sz="2000" b="0" strike="noStrike" spc="-1" dirty="0">
                <a:solidFill>
                  <a:srgbClr val="262626"/>
                </a:solidFill>
                <a:latin typeface="Garamond"/>
              </a:rPr>
              <a:t>.</a:t>
            </a:r>
            <a:endParaRPr lang="en-US" sz="2000" b="0" strike="noStrike" spc="-1" dirty="0">
              <a:solidFill>
                <a:srgbClr val="000000"/>
              </a:solidFill>
              <a:latin typeface="Calibri"/>
            </a:endParaRPr>
          </a:p>
          <a:p>
            <a:pPr marL="285480" indent="-285480" algn="l" rtl="0">
              <a:lnSpc>
                <a:spcPct val="90000"/>
              </a:lnSpc>
              <a:spcBef>
                <a:spcPts val="998"/>
              </a:spcBef>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pPr>
            <a:endParaRPr lang="en-US" sz="2000" b="0" strike="noStrike" spc="-1" dirty="0">
              <a:solidFill>
                <a:srgbClr val="000000"/>
              </a:solidFill>
              <a:latin typeface="Calibri"/>
            </a:endParaRPr>
          </a:p>
        </p:txBody>
      </p:sp>
      <p:sp>
        <p:nvSpPr>
          <p:cNvPr id="739"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ED8B2959-69E3-430E-915C-721DF74D3872}" type="slidenum">
              <a:rPr lang="en-US" sz="1200" b="0" strike="noStrike" spc="-1">
                <a:solidFill>
                  <a:srgbClr val="898989"/>
                </a:solidFill>
                <a:latin typeface="Calibri"/>
              </a:rPr>
              <a:t>37</a:t>
            </a:fld>
            <a:endParaRPr lang="en-US" sz="1200" b="0" strike="noStrike" spc="-1">
              <a:solidFill>
                <a:srgbClr val="000000"/>
              </a:solidFill>
              <a:latin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0" name="TextBox 739"/>
          <p:cNvSpPr txBox="1"/>
          <p:nvPr/>
        </p:nvSpPr>
        <p:spPr>
          <a:xfrm>
            <a:off x="838080" y="1162878"/>
            <a:ext cx="10515600" cy="866082"/>
          </a:xfrm>
          <a:prstGeom prst="rect">
            <a:avLst/>
          </a:prstGeom>
          <a:noFill/>
          <a:ln w="0">
            <a:noFill/>
          </a:ln>
        </p:spPr>
        <p:txBody>
          <a:bodyPr anchor="ctr">
            <a:noAutofit/>
          </a:bodyPr>
          <a:lstStyle/>
          <a:p>
            <a:pPr algn="ctr" rtl="0">
              <a:lnSpc>
                <a:spcPct val="90000"/>
              </a:lnSpc>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br>
              <a:rPr dirty="0"/>
            </a:br>
            <a:br>
              <a:rPr dirty="0"/>
            </a:br>
            <a:r>
              <a:rPr lang="en-US" sz="3600" b="1" strike="noStrike" spc="-1" dirty="0">
                <a:solidFill>
                  <a:srgbClr val="000000"/>
                </a:solidFill>
                <a:latin typeface="Garamond"/>
              </a:rPr>
              <a:t>BAŞARILI BİR KAMUOYU DANIŞMASINI NE OLUŞTURUR?</a:t>
            </a:r>
            <a:br>
              <a:rPr dirty="0"/>
            </a:br>
            <a:endParaRPr lang="en-US" sz="3600" b="0" strike="noStrike" spc="-1" dirty="0">
              <a:solidFill>
                <a:srgbClr val="000000"/>
              </a:solidFill>
              <a:latin typeface="Calibri Light"/>
            </a:endParaRPr>
          </a:p>
        </p:txBody>
      </p:sp>
      <p:sp>
        <p:nvSpPr>
          <p:cNvPr id="741" name="TextBox 740"/>
          <p:cNvSpPr txBox="1"/>
          <p:nvPr/>
        </p:nvSpPr>
        <p:spPr>
          <a:xfrm>
            <a:off x="380880" y="2445026"/>
            <a:ext cx="10515600" cy="3911494"/>
          </a:xfrm>
          <a:prstGeom prst="rect">
            <a:avLst/>
          </a:prstGeom>
          <a:noFill/>
          <a:ln w="0">
            <a:noFill/>
          </a:ln>
        </p:spPr>
        <p:txBody>
          <a:bodyPr>
            <a:normAutofit/>
          </a:bodyPr>
          <a:lstStyle/>
          <a:p>
            <a:pPr marL="228600" indent="-228600" algn="l" rtl="0">
              <a:lnSpc>
                <a:spcPct val="100000"/>
              </a:lnSpc>
              <a:spcBef>
                <a:spcPts val="598"/>
              </a:spcBef>
              <a:spcAft>
                <a:spcPts val="598"/>
              </a:spcAft>
              <a:buClr>
                <a:srgbClr val="83992A"/>
              </a:buClr>
              <a:buSzPct val="115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62626"/>
                </a:solidFill>
                <a:latin typeface="Garamond"/>
              </a:rPr>
              <a:t>Vatandaşların</a:t>
            </a:r>
            <a:r>
              <a:rPr lang="en-US" sz="2400" b="0" strike="noStrike" spc="-1" dirty="0">
                <a:solidFill>
                  <a:srgbClr val="262626"/>
                </a:solidFill>
                <a:latin typeface="Garamond"/>
              </a:rPr>
              <a:t> </a:t>
            </a:r>
            <a:r>
              <a:rPr lang="en-US" sz="2400" b="0" strike="noStrike" spc="-1" dirty="0" err="1">
                <a:solidFill>
                  <a:srgbClr val="262626"/>
                </a:solidFill>
                <a:latin typeface="Garamond"/>
              </a:rPr>
              <a:t>mümkün</a:t>
            </a:r>
            <a:r>
              <a:rPr lang="en-US" sz="2400" b="0" strike="noStrike" spc="-1" dirty="0">
                <a:solidFill>
                  <a:srgbClr val="262626"/>
                </a:solidFill>
                <a:latin typeface="Garamond"/>
              </a:rPr>
              <a:t> </a:t>
            </a:r>
            <a:r>
              <a:rPr lang="en-US" sz="2400" b="0" strike="noStrike" spc="-1" dirty="0" err="1">
                <a:solidFill>
                  <a:srgbClr val="262626"/>
                </a:solidFill>
                <a:latin typeface="Garamond"/>
              </a:rPr>
              <a:t>olan</a:t>
            </a:r>
            <a:r>
              <a:rPr lang="en-US" sz="2400" b="0" strike="noStrike" spc="-1" dirty="0">
                <a:solidFill>
                  <a:srgbClr val="262626"/>
                </a:solidFill>
                <a:latin typeface="Garamond"/>
              </a:rPr>
              <a:t> </a:t>
            </a:r>
            <a:r>
              <a:rPr lang="en-US" sz="2400" b="0" strike="noStrike" spc="-1" dirty="0" err="1">
                <a:solidFill>
                  <a:srgbClr val="262626"/>
                </a:solidFill>
                <a:latin typeface="Garamond"/>
              </a:rPr>
              <a:t>en</a:t>
            </a:r>
            <a:r>
              <a:rPr lang="en-US" sz="2400" b="0" strike="noStrike" spc="-1" dirty="0">
                <a:solidFill>
                  <a:srgbClr val="262626"/>
                </a:solidFill>
                <a:latin typeface="Garamond"/>
              </a:rPr>
              <a:t> </a:t>
            </a:r>
            <a:r>
              <a:rPr lang="en-US" sz="2400" b="0" strike="noStrike" spc="-1" dirty="0" err="1">
                <a:solidFill>
                  <a:srgbClr val="262626"/>
                </a:solidFill>
                <a:latin typeface="Garamond"/>
              </a:rPr>
              <a:t>geniş</a:t>
            </a:r>
            <a:r>
              <a:rPr lang="en-US" sz="2400" b="0" strike="noStrike" spc="-1" dirty="0">
                <a:solidFill>
                  <a:srgbClr val="262626"/>
                </a:solidFill>
                <a:latin typeface="Garamond"/>
              </a:rPr>
              <a:t> </a:t>
            </a:r>
            <a:r>
              <a:rPr lang="en-US" sz="2400" b="0" strike="noStrike" spc="-1" dirty="0" err="1">
                <a:solidFill>
                  <a:srgbClr val="262626"/>
                </a:solidFill>
                <a:latin typeface="Garamond"/>
              </a:rPr>
              <a:t>katılımı</a:t>
            </a:r>
            <a:r>
              <a:rPr lang="en-US" sz="2400" b="0" strike="noStrike" spc="-1" dirty="0">
                <a:solidFill>
                  <a:srgbClr val="262626"/>
                </a:solidFill>
                <a:latin typeface="Garamond"/>
              </a:rPr>
              <a:t>.</a:t>
            </a:r>
            <a:endParaRPr lang="en-US" sz="2400" b="0" strike="noStrike" spc="-1" dirty="0">
              <a:solidFill>
                <a:srgbClr val="000000"/>
              </a:solidFill>
              <a:latin typeface="Calibri"/>
            </a:endParaRPr>
          </a:p>
          <a:p>
            <a:pPr marL="228600" indent="-228600" algn="l" rtl="0">
              <a:lnSpc>
                <a:spcPct val="100000"/>
              </a:lnSpc>
              <a:spcBef>
                <a:spcPts val="598"/>
              </a:spcBef>
              <a:spcAft>
                <a:spcPts val="598"/>
              </a:spcAft>
              <a:buClr>
                <a:srgbClr val="83992A"/>
              </a:buClr>
              <a:buSzPct val="115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62626"/>
                </a:solidFill>
                <a:latin typeface="Garamond"/>
              </a:rPr>
              <a:t>Soruları</a:t>
            </a:r>
            <a:r>
              <a:rPr lang="en-US" sz="2400" b="0" strike="noStrike" spc="-1" dirty="0">
                <a:solidFill>
                  <a:srgbClr val="262626"/>
                </a:solidFill>
                <a:latin typeface="Garamond"/>
              </a:rPr>
              <a:t>, </a:t>
            </a:r>
            <a:r>
              <a:rPr lang="en-US" sz="2400" b="0" strike="noStrike" spc="-1" dirty="0" err="1">
                <a:solidFill>
                  <a:srgbClr val="262626"/>
                </a:solidFill>
                <a:latin typeface="Garamond"/>
              </a:rPr>
              <a:t>yorumları</a:t>
            </a:r>
            <a:r>
              <a:rPr lang="en-US" sz="2400" b="0" strike="noStrike" spc="-1" dirty="0">
                <a:solidFill>
                  <a:srgbClr val="262626"/>
                </a:solidFill>
                <a:latin typeface="Garamond"/>
              </a:rPr>
              <a:t>, </a:t>
            </a:r>
            <a:r>
              <a:rPr lang="en-US" sz="2400" b="0" strike="noStrike" spc="-1" dirty="0" err="1">
                <a:solidFill>
                  <a:srgbClr val="262626"/>
                </a:solidFill>
                <a:latin typeface="Garamond"/>
              </a:rPr>
              <a:t>önerileri</a:t>
            </a:r>
            <a:r>
              <a:rPr lang="en-US" sz="2400" b="0" strike="noStrike" spc="-1" dirty="0">
                <a:solidFill>
                  <a:srgbClr val="262626"/>
                </a:solidFill>
                <a:latin typeface="Garamond"/>
              </a:rPr>
              <a:t> </a:t>
            </a:r>
            <a:r>
              <a:rPr lang="en-US" sz="2400" b="0" strike="noStrike" spc="-1" dirty="0" err="1">
                <a:solidFill>
                  <a:srgbClr val="262626"/>
                </a:solidFill>
                <a:latin typeface="Garamond"/>
              </a:rPr>
              <a:t>ve</a:t>
            </a:r>
            <a:r>
              <a:rPr lang="en-US" sz="2400" b="0" strike="noStrike" spc="-1" dirty="0">
                <a:solidFill>
                  <a:srgbClr val="262626"/>
                </a:solidFill>
                <a:latin typeface="Garamond"/>
              </a:rPr>
              <a:t> </a:t>
            </a:r>
            <a:r>
              <a:rPr lang="en-US" sz="2400" b="0" strike="noStrike" spc="-1" dirty="0" err="1">
                <a:solidFill>
                  <a:srgbClr val="262626"/>
                </a:solidFill>
                <a:latin typeface="Garamond"/>
              </a:rPr>
              <a:t>gözlemleri</a:t>
            </a:r>
            <a:r>
              <a:rPr lang="en-US" sz="2400" b="0" strike="noStrike" spc="-1" dirty="0">
                <a:solidFill>
                  <a:srgbClr val="262626"/>
                </a:solidFill>
                <a:latin typeface="Garamond"/>
              </a:rPr>
              <a:t> </a:t>
            </a:r>
            <a:r>
              <a:rPr lang="en-US" sz="2400" b="0" strike="noStrike" spc="-1" dirty="0" err="1">
                <a:solidFill>
                  <a:srgbClr val="262626"/>
                </a:solidFill>
                <a:latin typeface="Garamond"/>
              </a:rPr>
              <a:t>memnuniyetle</a:t>
            </a:r>
            <a:r>
              <a:rPr lang="en-US" sz="2400" b="0" strike="noStrike" spc="-1" dirty="0">
                <a:solidFill>
                  <a:srgbClr val="262626"/>
                </a:solidFill>
                <a:latin typeface="Garamond"/>
              </a:rPr>
              <a:t> </a:t>
            </a:r>
            <a:r>
              <a:rPr lang="en-US" sz="2400" b="0" strike="noStrike" spc="-1" dirty="0" err="1">
                <a:solidFill>
                  <a:srgbClr val="262626"/>
                </a:solidFill>
                <a:latin typeface="Garamond"/>
              </a:rPr>
              <a:t>karşılıyoruz</a:t>
            </a:r>
            <a:r>
              <a:rPr lang="en-US" sz="2400" b="0" strike="noStrike" spc="-1" dirty="0">
                <a:solidFill>
                  <a:srgbClr val="262626"/>
                </a:solidFill>
                <a:latin typeface="Garamond"/>
              </a:rPr>
              <a:t>.  </a:t>
            </a:r>
            <a:endParaRPr lang="en-US" sz="2400" b="0" strike="noStrike" spc="-1" dirty="0">
              <a:solidFill>
                <a:srgbClr val="000000"/>
              </a:solidFill>
              <a:latin typeface="Calibri"/>
            </a:endParaRPr>
          </a:p>
          <a:p>
            <a:pPr marL="228600" indent="-228600" algn="l" rtl="0">
              <a:lnSpc>
                <a:spcPct val="100000"/>
              </a:lnSpc>
              <a:spcBef>
                <a:spcPts val="598"/>
              </a:spcBef>
              <a:spcAft>
                <a:spcPts val="598"/>
              </a:spcAft>
              <a:buClr>
                <a:srgbClr val="83992A"/>
              </a:buClr>
              <a:buSzPct val="115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62626"/>
                </a:solidFill>
                <a:latin typeface="Garamond"/>
              </a:rPr>
              <a:t>Olası</a:t>
            </a:r>
            <a:r>
              <a:rPr lang="en-US" sz="2400" b="0" strike="noStrike" spc="-1" dirty="0">
                <a:solidFill>
                  <a:srgbClr val="262626"/>
                </a:solidFill>
                <a:latin typeface="Garamond"/>
              </a:rPr>
              <a:t> </a:t>
            </a:r>
            <a:r>
              <a:rPr lang="en-US" sz="2400" b="0" strike="noStrike" spc="-1" dirty="0" err="1">
                <a:solidFill>
                  <a:srgbClr val="262626"/>
                </a:solidFill>
                <a:latin typeface="Garamond"/>
              </a:rPr>
              <a:t>ikilemleri</a:t>
            </a:r>
            <a:r>
              <a:rPr lang="en-US" sz="2400" b="0" strike="noStrike" spc="-1" dirty="0">
                <a:solidFill>
                  <a:srgbClr val="262626"/>
                </a:solidFill>
                <a:latin typeface="Garamond"/>
              </a:rPr>
              <a:t> </a:t>
            </a:r>
            <a:r>
              <a:rPr lang="en-US" sz="2400" b="0" strike="noStrike" spc="-1" dirty="0" err="1">
                <a:solidFill>
                  <a:srgbClr val="262626"/>
                </a:solidFill>
                <a:latin typeface="Garamond"/>
              </a:rPr>
              <a:t>çözmek</a:t>
            </a:r>
            <a:r>
              <a:rPr lang="en-US" sz="2400" b="0" strike="noStrike" spc="-1" dirty="0">
                <a:solidFill>
                  <a:srgbClr val="262626"/>
                </a:solidFill>
                <a:latin typeface="Garamond"/>
              </a:rPr>
              <a:t>.</a:t>
            </a:r>
            <a:endParaRPr lang="en-US" sz="2400" b="0" strike="noStrike" spc="-1" dirty="0">
              <a:solidFill>
                <a:srgbClr val="000000"/>
              </a:solidFill>
              <a:latin typeface="Calibri"/>
            </a:endParaRPr>
          </a:p>
          <a:p>
            <a:pPr marL="228600" indent="-228600" algn="l" rtl="0">
              <a:lnSpc>
                <a:spcPct val="100000"/>
              </a:lnSpc>
              <a:spcBef>
                <a:spcPts val="598"/>
              </a:spcBef>
              <a:spcAft>
                <a:spcPts val="598"/>
              </a:spcAft>
              <a:buClr>
                <a:srgbClr val="83992A"/>
              </a:buClr>
              <a:buSzPct val="115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err="1">
                <a:solidFill>
                  <a:srgbClr val="262626"/>
                </a:solidFill>
                <a:latin typeface="Garamond"/>
              </a:rPr>
              <a:t>Yanıtların</a:t>
            </a:r>
            <a:r>
              <a:rPr lang="en-US" sz="2400" b="0" strike="noStrike" spc="-1" dirty="0">
                <a:solidFill>
                  <a:srgbClr val="262626"/>
                </a:solidFill>
                <a:latin typeface="Garamond"/>
              </a:rPr>
              <a:t> </a:t>
            </a:r>
            <a:r>
              <a:rPr lang="en-US" sz="2400" b="0" strike="noStrike" spc="-1" dirty="0" err="1">
                <a:solidFill>
                  <a:srgbClr val="262626"/>
                </a:solidFill>
                <a:latin typeface="Garamond"/>
              </a:rPr>
              <a:t>resmi</a:t>
            </a:r>
            <a:r>
              <a:rPr lang="en-US" sz="2400" b="0" strike="noStrike" spc="-1" dirty="0">
                <a:solidFill>
                  <a:srgbClr val="262626"/>
                </a:solidFill>
                <a:latin typeface="Garamond"/>
              </a:rPr>
              <a:t> </a:t>
            </a:r>
            <a:r>
              <a:rPr lang="en-US" sz="2400" b="0" strike="noStrike" spc="-1" dirty="0" err="1">
                <a:solidFill>
                  <a:srgbClr val="262626"/>
                </a:solidFill>
                <a:latin typeface="Garamond"/>
              </a:rPr>
              <a:t>biçimde</a:t>
            </a:r>
            <a:r>
              <a:rPr lang="en-US" sz="2400" b="0" strike="noStrike" spc="-1" dirty="0">
                <a:solidFill>
                  <a:srgbClr val="262626"/>
                </a:solidFill>
                <a:latin typeface="Garamond"/>
              </a:rPr>
              <a:t> </a:t>
            </a:r>
            <a:r>
              <a:rPr lang="en-US" sz="2400" b="0" strike="noStrike" spc="-1" dirty="0" err="1">
                <a:solidFill>
                  <a:srgbClr val="262626"/>
                </a:solidFill>
                <a:latin typeface="Garamond"/>
              </a:rPr>
              <a:t>iade</a:t>
            </a:r>
            <a:r>
              <a:rPr lang="en-US" sz="2400" b="0" strike="noStrike" spc="-1" dirty="0">
                <a:solidFill>
                  <a:srgbClr val="262626"/>
                </a:solidFill>
                <a:latin typeface="Garamond"/>
              </a:rPr>
              <a:t> </a:t>
            </a:r>
            <a:r>
              <a:rPr lang="en-US" sz="2400" b="0" strike="noStrike" spc="-1" dirty="0" err="1">
                <a:solidFill>
                  <a:srgbClr val="262626"/>
                </a:solidFill>
                <a:latin typeface="Garamond"/>
              </a:rPr>
              <a:t>edilmesi</a:t>
            </a:r>
            <a:r>
              <a:rPr lang="en-US" sz="2400" b="0" strike="noStrike" spc="-1" dirty="0">
                <a:solidFill>
                  <a:srgbClr val="262626"/>
                </a:solidFill>
                <a:latin typeface="Garamond"/>
              </a:rPr>
              <a:t>.</a:t>
            </a:r>
            <a:endParaRPr lang="en-US" sz="2400" b="0" strike="noStrike" spc="-1" dirty="0">
              <a:solidFill>
                <a:srgbClr val="000000"/>
              </a:solidFill>
              <a:latin typeface="Calibri"/>
            </a:endParaRPr>
          </a:p>
          <a:p>
            <a:pPr marL="228600" indent="-228600" algn="l" rtl="0">
              <a:lnSpc>
                <a:spcPct val="100000"/>
              </a:lnSpc>
              <a:spcBef>
                <a:spcPts val="598"/>
              </a:spcBef>
              <a:spcAft>
                <a:spcPts val="598"/>
              </a:spcAft>
              <a:buClr>
                <a:srgbClr val="83992A"/>
              </a:buClr>
              <a:buSzPct val="115000"/>
              <a:buFont typeface="Arial"/>
              <a:buChar char="•"/>
              <a:tabLst>
                <a:tab pos="914400" algn="l"/>
                <a:tab pos="1828800" algn="l"/>
                <a:tab pos="2743200" algn="l"/>
                <a:tab pos="3657600" algn="l"/>
                <a:tab pos="4572000" algn="l"/>
                <a:tab pos="5486400" algn="l"/>
                <a:tab pos="6400800" algn="l"/>
                <a:tab pos="7315200" algn="l"/>
                <a:tab pos="8229600" algn="l"/>
                <a:tab pos="9144000" algn="l"/>
                <a:tab pos="10058400" algn="l"/>
              </a:tabLst>
            </a:pPr>
            <a:r>
              <a:rPr lang="en-US" sz="2400" b="0" strike="noStrike" spc="-1" dirty="0">
                <a:solidFill>
                  <a:srgbClr val="262626"/>
                </a:solidFill>
                <a:latin typeface="Garamond"/>
              </a:rPr>
              <a:t> </a:t>
            </a:r>
            <a:r>
              <a:rPr lang="en-US" sz="2400" b="0" strike="noStrike" spc="-1" dirty="0" err="1">
                <a:solidFill>
                  <a:srgbClr val="262626"/>
                </a:solidFill>
                <a:latin typeface="Garamond"/>
              </a:rPr>
              <a:t>Sonuçların</a:t>
            </a:r>
            <a:r>
              <a:rPr lang="en-US" sz="2400" b="0" strike="noStrike" spc="-1" dirty="0">
                <a:solidFill>
                  <a:srgbClr val="262626"/>
                </a:solidFill>
                <a:latin typeface="Garamond"/>
              </a:rPr>
              <a:t> </a:t>
            </a:r>
            <a:r>
              <a:rPr lang="en-US" sz="2400" b="0" strike="noStrike" spc="-1" dirty="0" err="1">
                <a:solidFill>
                  <a:srgbClr val="262626"/>
                </a:solidFill>
                <a:latin typeface="Garamond"/>
              </a:rPr>
              <a:t>yayınlanması</a:t>
            </a:r>
            <a:r>
              <a:rPr lang="en-US" sz="2400" b="0" strike="noStrike" spc="-1" dirty="0">
                <a:solidFill>
                  <a:srgbClr val="262626"/>
                </a:solidFill>
                <a:latin typeface="Garamond"/>
              </a:rPr>
              <a:t>.</a:t>
            </a:r>
            <a:endParaRPr lang="en-US" sz="2400" b="0" strike="noStrike" spc="-1" dirty="0">
              <a:solidFill>
                <a:srgbClr val="000000"/>
              </a:solidFill>
              <a:latin typeface="Calibri"/>
            </a:endParaRPr>
          </a:p>
          <a:p>
            <a:pPr marL="228600" indent="-228600" algn="l" rtl="0">
              <a:lnSpc>
                <a:spcPct val="90000"/>
              </a:lnSpc>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endParaRPr lang="en-US" sz="2400" b="0" strike="noStrike" spc="-1" dirty="0">
              <a:solidFill>
                <a:srgbClr val="000000"/>
              </a:solidFill>
              <a:latin typeface="Calibri"/>
            </a:endParaRPr>
          </a:p>
        </p:txBody>
      </p:sp>
      <p:sp>
        <p:nvSpPr>
          <p:cNvPr id="742"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4E09BC5-809F-4695-9E36-4A20AB6D04AA}" type="slidenum">
              <a:rPr lang="en-US" sz="1200" b="0" strike="noStrike" spc="-1">
                <a:solidFill>
                  <a:srgbClr val="898989"/>
                </a:solidFill>
                <a:latin typeface="Calibri"/>
              </a:rPr>
              <a:t>38</a:t>
            </a:fld>
            <a:endParaRPr lang="en-US" sz="1200" b="0" strike="noStrike" spc="-1">
              <a:solidFill>
                <a:srgbClr val="000000"/>
              </a:solidFill>
              <a:latin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3" name="TextBox 742"/>
          <p:cNvSpPr txBox="1"/>
          <p:nvPr/>
        </p:nvSpPr>
        <p:spPr>
          <a:xfrm>
            <a:off x="838080" y="1728500"/>
            <a:ext cx="10515600" cy="2588697"/>
          </a:xfrm>
          <a:prstGeom prst="rect">
            <a:avLst/>
          </a:prstGeom>
          <a:noFill/>
          <a:ln w="0">
            <a:noFill/>
          </a:ln>
        </p:spPr>
        <p:txBody>
          <a:bodyPr anchor="ctr">
            <a:noAutofit/>
          </a:bodyPr>
          <a:lstStyle/>
          <a:p>
            <a:pPr marL="228600" indent="-228600" algn="l" rtl="0">
              <a:lnSpc>
                <a:spcPct val="90000"/>
              </a:lnSpc>
              <a:spcBef>
                <a:spcPts val="998"/>
              </a:spcBef>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br>
              <a:rPr dirty="0"/>
            </a:br>
            <a:br>
              <a:rPr dirty="0"/>
            </a:br>
            <a:r>
              <a:rPr lang="en-GB" sz="4400" b="0" strike="noStrike" spc="-1" dirty="0" err="1">
                <a:solidFill>
                  <a:srgbClr val="000000"/>
                </a:solidFill>
                <a:latin typeface="Garamond"/>
              </a:rPr>
              <a:t>Kapsayıcılık</a:t>
            </a:r>
            <a:r>
              <a:rPr lang="en-GB" sz="4400" b="0" strike="noStrike" spc="-1" dirty="0">
                <a:solidFill>
                  <a:srgbClr val="000000"/>
                </a:solidFill>
                <a:latin typeface="Garamond"/>
              </a:rPr>
              <a:t> </a:t>
            </a:r>
            <a:r>
              <a:rPr lang="en-GB" sz="4400" b="0" strike="noStrike" spc="-1" dirty="0" err="1">
                <a:solidFill>
                  <a:srgbClr val="000000"/>
                </a:solidFill>
                <a:latin typeface="Garamond"/>
              </a:rPr>
              <a:t>ve</a:t>
            </a:r>
            <a:r>
              <a:rPr lang="en-GB" sz="4400" b="0" strike="noStrike" spc="-1" dirty="0">
                <a:solidFill>
                  <a:srgbClr val="000000"/>
                </a:solidFill>
                <a:latin typeface="Garamond"/>
              </a:rPr>
              <a:t> </a:t>
            </a:r>
            <a:r>
              <a:rPr lang="en-GB" sz="4400" b="0" strike="noStrike" spc="-1" dirty="0" err="1">
                <a:solidFill>
                  <a:srgbClr val="000000"/>
                </a:solidFill>
                <a:latin typeface="Garamond"/>
              </a:rPr>
              <a:t>temsil</a:t>
            </a:r>
            <a:r>
              <a:rPr lang="en-GB" sz="4400" b="0" strike="noStrike" spc="-1" dirty="0">
                <a:solidFill>
                  <a:srgbClr val="000000"/>
                </a:solidFill>
                <a:latin typeface="Garamond"/>
              </a:rPr>
              <a:t> </a:t>
            </a:r>
            <a:r>
              <a:rPr lang="en-GB" sz="4400" b="0" strike="noStrike" spc="-1" dirty="0" err="1">
                <a:solidFill>
                  <a:srgbClr val="000000"/>
                </a:solidFill>
                <a:latin typeface="Garamond"/>
              </a:rPr>
              <a:t>arasındaki</a:t>
            </a:r>
            <a:r>
              <a:rPr lang="en-GB" sz="4400" b="0" strike="noStrike" spc="-1" dirty="0">
                <a:solidFill>
                  <a:srgbClr val="000000"/>
                </a:solidFill>
                <a:latin typeface="Garamond"/>
              </a:rPr>
              <a:t> fark </a:t>
            </a:r>
            <a:r>
              <a:rPr lang="en-GB" sz="4400" b="0" strike="noStrike" spc="-1" dirty="0" err="1">
                <a:solidFill>
                  <a:srgbClr val="000000"/>
                </a:solidFill>
                <a:latin typeface="Garamond"/>
              </a:rPr>
              <a:t>nedir</a:t>
            </a:r>
            <a:r>
              <a:rPr lang="en-GB" sz="4400" b="0" strike="noStrike" spc="-1" dirty="0">
                <a:solidFill>
                  <a:srgbClr val="000000"/>
                </a:solidFill>
                <a:latin typeface="Garamond"/>
              </a:rPr>
              <a:t>?</a:t>
            </a:r>
            <a:br>
              <a:rPr dirty="0"/>
            </a:br>
            <a:endParaRPr lang="en-US" sz="4400" b="0" strike="noStrike" spc="-1" dirty="0">
              <a:solidFill>
                <a:srgbClr val="000000"/>
              </a:solidFill>
              <a:latin typeface="Calibri Light"/>
            </a:endParaRPr>
          </a:p>
        </p:txBody>
      </p:sp>
      <p:sp>
        <p:nvSpPr>
          <p:cNvPr id="744" name="TextBox 743"/>
          <p:cNvSpPr txBox="1"/>
          <p:nvPr/>
        </p:nvSpPr>
        <p:spPr>
          <a:xfrm rot="10800000">
            <a:off x="838080" y="6376680"/>
            <a:ext cx="10515600" cy="46080"/>
          </a:xfrm>
          <a:prstGeom prst="rect">
            <a:avLst/>
          </a:prstGeom>
          <a:noFill/>
          <a:ln w="0">
            <a:noFill/>
          </a:ln>
        </p:spPr>
      </p:sp>
      <p:sp>
        <p:nvSpPr>
          <p:cNvPr id="745"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BB8C92B-42F9-4EBE-AE5C-7A3ADDD428BC}" type="slidenum">
              <a:rPr lang="en-US" sz="1200" b="0" strike="noStrike" spc="-1">
                <a:solidFill>
                  <a:srgbClr val="898989"/>
                </a:solidFill>
                <a:latin typeface="Calibri"/>
              </a:rPr>
              <a:t>39</a:t>
            </a:fld>
            <a:endParaRPr lang="en-US" sz="1200" b="0" strike="noStrike" spc="-1">
              <a:solidFill>
                <a:srgbClr val="000000"/>
              </a:solidFill>
              <a:latin typeface="Calibri"/>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6" name="TextBox 745"/>
          <p:cNvSpPr txBox="1"/>
          <p:nvPr/>
        </p:nvSpPr>
        <p:spPr>
          <a:xfrm>
            <a:off x="838994" y="1341781"/>
            <a:ext cx="10515600" cy="4383157"/>
          </a:xfrm>
          <a:prstGeom prst="rect">
            <a:avLst/>
          </a:prstGeom>
          <a:noFill/>
          <a:ln w="0">
            <a:noFill/>
          </a:ln>
        </p:spPr>
        <p:txBody>
          <a:bodyPr anchor="ctr">
            <a:noAutofit/>
          </a:bodyPr>
          <a:lstStyle/>
          <a:p>
            <a:pPr algn="ct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lang="en-US" sz="6000" b="1" spc="-1" dirty="0">
                <a:solidFill>
                  <a:srgbClr val="000000"/>
                </a:solidFill>
                <a:latin typeface="Calibri Light"/>
              </a:rPr>
              <a:t>TEŞEKKÜR EDERİM</a:t>
            </a:r>
            <a:endParaRPr lang="en-US" sz="6000" b="0" strike="noStrike" spc="-1" dirty="0">
              <a:solidFill>
                <a:srgbClr val="000000"/>
              </a:solidFill>
              <a:latin typeface="Calibri Light"/>
            </a:endParaRPr>
          </a:p>
        </p:txBody>
      </p:sp>
      <p:sp>
        <p:nvSpPr>
          <p:cNvPr id="747" name="Slide Number Placeholder 3"/>
          <p:cNvSpPr/>
          <p:nvPr/>
        </p:nvSpPr>
        <p:spPr>
          <a:xfrm>
            <a:off x="8610480" y="6356520"/>
            <a:ext cx="2743200" cy="365040"/>
          </a:xfrm>
          <a:custGeom>
            <a:avLst/>
            <a:gdLst/>
            <a:ahLst/>
            <a:cxnLst/>
            <a:rect l="l" t="t" r="r" b="b"/>
            <a:pathLst>
              <a:path w="21600" h="21600">
                <a:moveTo>
                  <a:pt x="0" y="0"/>
                </a:moveTo>
                <a:lnTo>
                  <a:pt x="21600" y="0"/>
                </a:lnTo>
                <a:lnTo>
                  <a:pt x="21600" y="21600"/>
                </a:lnTo>
                <a:lnTo>
                  <a:pt x="0" y="21600"/>
                </a:lnTo>
                <a:lnTo>
                  <a:pt x="0" y="0"/>
                </a:lnTo>
                <a:close/>
              </a:path>
            </a:pathLst>
          </a:custGeom>
          <a:noFill/>
          <a:ln w="0">
            <a:noFill/>
          </a:ln>
        </p:spPr>
        <p:style>
          <a:lnRef idx="0">
            <a:scrgbClr r="0" g="0" b="0"/>
          </a:lnRef>
          <a:fillRef idx="0">
            <a:scrgbClr r="0" g="0" b="0"/>
          </a:fillRef>
          <a:effectRef idx="0">
            <a:scrgbClr r="0" g="0" b="0"/>
          </a:effectRef>
          <a:fontRef idx="minor"/>
        </p:style>
        <p:txBody>
          <a:bodyPr lIns="90000" tIns="46800" rIns="90000" bIns="46800" anchor="ctr">
            <a:normAutofit/>
          </a:bodyPr>
          <a:lstStyle/>
          <a:p>
            <a:pPr algn="l" rtl="0">
              <a:lnSpc>
                <a:spcPct val="100000"/>
              </a:lnSpc>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BBB508A7-B571-4B60-9DC7-7FF945819E0B}" type="slidenum">
              <a:rPr lang="en-US" sz="1200" b="0" strike="noStrike" spc="-1">
                <a:solidFill>
                  <a:srgbClr val="898989"/>
                </a:solidFill>
                <a:latin typeface="Calibri"/>
              </a:rPr>
              <a:t>40</a:t>
            </a:fld>
            <a:endParaRPr lang="en-US" sz="1200" b="0" strike="noStrike" spc="-1">
              <a:solidFill>
                <a:srgbClr val="000000"/>
              </a:solidFill>
              <a:latin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2631</Words>
  <Application>Microsoft Office PowerPoint</Application>
  <PresentationFormat>Custom</PresentationFormat>
  <Paragraphs>258</Paragraphs>
  <Slides>40</Slides>
  <Notes>1</Notes>
  <HiddenSlides>0</HiddenSlides>
  <MMClips>0</MMClips>
  <ScaleCrop>false</ScaleCrop>
  <HeadingPairs>
    <vt:vector size="6" baseType="variant">
      <vt:variant>
        <vt:lpstr>Fonts Used</vt:lpstr>
      </vt:variant>
      <vt:variant>
        <vt:i4>7</vt:i4>
      </vt:variant>
      <vt:variant>
        <vt:lpstr>Theme</vt:lpstr>
      </vt:variant>
      <vt:variant>
        <vt:i4>14</vt:i4>
      </vt:variant>
      <vt:variant>
        <vt:lpstr>Slide Titles</vt:lpstr>
      </vt:variant>
      <vt:variant>
        <vt:i4>40</vt:i4>
      </vt:variant>
    </vt:vector>
  </HeadingPairs>
  <TitlesOfParts>
    <vt:vector size="61" baseType="lpstr">
      <vt:lpstr>Arial</vt:lpstr>
      <vt:lpstr>Calibri</vt:lpstr>
      <vt:lpstr>Calibri Light</vt:lpstr>
      <vt:lpstr>Franklin Gothic Medium</vt:lpstr>
      <vt:lpstr>Garamond</vt:lpstr>
      <vt:lpstr>Times New Roman</vt:lpstr>
      <vt:lpstr>Wingdings</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Microsoft Office User</dc:creator>
  <dc:description/>
  <cp:lastModifiedBy>Lindita</cp:lastModifiedBy>
  <cp:revision>92</cp:revision>
  <dcterms:created xsi:type="dcterms:W3CDTF">2019-11-15T09:28:54Z</dcterms:created>
  <dcterms:modified xsi:type="dcterms:W3CDTF">2026-03-03T09:34:57Z</dcterms:modified>
  <dc:language>en-US</dc:language>
</cp:coreProperties>
</file>