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9.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0.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1.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2.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3.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 id="2147483713" r:id="rId6"/>
    <p:sldMasterId id="2147483726" r:id="rId7"/>
    <p:sldMasterId id="2147483739" r:id="rId8"/>
    <p:sldMasterId id="2147483752" r:id="rId9"/>
    <p:sldMasterId id="2147483765" r:id="rId10"/>
    <p:sldMasterId id="2147483778" r:id="rId11"/>
    <p:sldMasterId id="2147483791" r:id="rId12"/>
    <p:sldMasterId id="2147483804" r:id="rId13"/>
    <p:sldMasterId id="2147483817" r:id="rId14"/>
  </p:sld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0" r:id="rId49"/>
    <p:sldId id="291" r:id="rId50"/>
    <p:sldId id="292" r:id="rId51"/>
    <p:sldId id="293" r:id="rId52"/>
    <p:sldId id="294" r:id="rId53"/>
    <p:sldId id="295" r:id="rId54"/>
    <p:sldId id="296" r:id="rId55"/>
    <p:sldId id="297" r:id="rId56"/>
    <p:sldId id="298" r:id="rId57"/>
    <p:sldId id="299" r:id="rId58"/>
    <p:sldId id="300" r:id="rId59"/>
    <p:sldId id="301" r:id="rId60"/>
    <p:sldId id="302" r:id="rId61"/>
    <p:sldId id="303" r:id="rId62"/>
    <p:sldId id="304" r:id="rId63"/>
    <p:sldId id="305" r:id="rId64"/>
    <p:sldId id="306" r:id="rId65"/>
    <p:sldId id="307" r:id="rId66"/>
    <p:sldId id="308" r:id="rId67"/>
    <p:sldId id="309" r:id="rId68"/>
    <p:sldId id="310" r:id="rId69"/>
    <p:sldId id="311" r:id="rId70"/>
    <p:sldId id="312" r:id="rId71"/>
    <p:sldId id="313" r:id="rId72"/>
    <p:sldId id="314" r:id="rId73"/>
    <p:sldId id="315" r:id="rId74"/>
    <p:sldId id="316" r:id="rId75"/>
    <p:sldId id="317" r:id="rId76"/>
    <p:sldId id="318" r:id="rId77"/>
    <p:sldId id="319" r:id="rId78"/>
    <p:sldId id="320" r:id="rId79"/>
    <p:sldId id="321" r:id="rId80"/>
    <p:sldId id="322" r:id="rId81"/>
    <p:sldId id="323" r:id="rId82"/>
    <p:sldId id="324" r:id="rId83"/>
    <p:sldId id="325" r:id="rId84"/>
    <p:sldId id="326" r:id="rId85"/>
    <p:sldId id="327" r:id="rId86"/>
    <p:sldId id="328" r:id="rId87"/>
    <p:sldId id="329" r:id="rId88"/>
    <p:sldId id="330" r:id="rId89"/>
    <p:sldId id="331" r:id="rId90"/>
    <p:sldId id="332" r:id="rId91"/>
    <p:sldId id="333" r:id="rId92"/>
    <p:sldId id="334" r:id="rId93"/>
    <p:sldId id="335" r:id="rId94"/>
    <p:sldId id="336" r:id="rId95"/>
    <p:sldId id="337" r:id="rId96"/>
    <p:sldId id="338" r:id="rId97"/>
    <p:sldId id="339" r:id="rId98"/>
    <p:sldId id="340" r:id="rId99"/>
    <p:sldId id="341" r:id="rId100"/>
    <p:sldId id="342" r:id="rId101"/>
    <p:sldId id="343" r:id="rId102"/>
    <p:sldId id="344" r:id="rId103"/>
    <p:sldId id="345" r:id="rId104"/>
    <p:sldId id="346" r:id="rId105"/>
    <p:sldId id="347" r:id="rId106"/>
    <p:sldId id="348" r:id="rId107"/>
    <p:sldId id="349" r:id="rId108"/>
    <p:sldId id="350" r:id="rId109"/>
    <p:sldId id="351" r:id="rId110"/>
    <p:sldId id="352" r:id="rId111"/>
    <p:sldId id="353" r:id="rId112"/>
  </p:sldIdLst>
  <p:sldSz cx="12193588"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576" y="19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84" Type="http://schemas.openxmlformats.org/officeDocument/2006/relationships/slide" Target="slides/slide70.xml"/><Relationship Id="rId89" Type="http://schemas.openxmlformats.org/officeDocument/2006/relationships/slide" Target="slides/slide75.xml"/><Relationship Id="rId112" Type="http://schemas.openxmlformats.org/officeDocument/2006/relationships/slide" Target="slides/slide98.xml"/><Relationship Id="rId16" Type="http://schemas.openxmlformats.org/officeDocument/2006/relationships/slide" Target="slides/slide2.xml"/><Relationship Id="rId107" Type="http://schemas.openxmlformats.org/officeDocument/2006/relationships/slide" Target="slides/slide93.xml"/><Relationship Id="rId11" Type="http://schemas.openxmlformats.org/officeDocument/2006/relationships/slideMaster" Target="slideMasters/slideMaster11.xml"/><Relationship Id="rId32" Type="http://schemas.openxmlformats.org/officeDocument/2006/relationships/slide" Target="slides/slide18.xml"/><Relationship Id="rId37" Type="http://schemas.openxmlformats.org/officeDocument/2006/relationships/slide" Target="slides/slide23.xml"/><Relationship Id="rId53" Type="http://schemas.openxmlformats.org/officeDocument/2006/relationships/slide" Target="slides/slide39.xml"/><Relationship Id="rId58" Type="http://schemas.openxmlformats.org/officeDocument/2006/relationships/slide" Target="slides/slide44.xml"/><Relationship Id="rId74" Type="http://schemas.openxmlformats.org/officeDocument/2006/relationships/slide" Target="slides/slide60.xml"/><Relationship Id="rId79" Type="http://schemas.openxmlformats.org/officeDocument/2006/relationships/slide" Target="slides/slide65.xml"/><Relationship Id="rId102" Type="http://schemas.openxmlformats.org/officeDocument/2006/relationships/slide" Target="slides/slide88.xml"/><Relationship Id="rId5" Type="http://schemas.openxmlformats.org/officeDocument/2006/relationships/slideMaster" Target="slideMasters/slideMaster5.xml"/><Relationship Id="rId90" Type="http://schemas.openxmlformats.org/officeDocument/2006/relationships/slide" Target="slides/slide76.xml"/><Relationship Id="rId95" Type="http://schemas.openxmlformats.org/officeDocument/2006/relationships/slide" Target="slides/slide81.xml"/><Relationship Id="rId22" Type="http://schemas.openxmlformats.org/officeDocument/2006/relationships/slide" Target="slides/slide8.xml"/><Relationship Id="rId27" Type="http://schemas.openxmlformats.org/officeDocument/2006/relationships/slide" Target="slides/slide13.xml"/><Relationship Id="rId43" Type="http://schemas.openxmlformats.org/officeDocument/2006/relationships/slide" Target="slides/slide29.xml"/><Relationship Id="rId48" Type="http://schemas.openxmlformats.org/officeDocument/2006/relationships/slide" Target="slides/slide34.xml"/><Relationship Id="rId64" Type="http://schemas.openxmlformats.org/officeDocument/2006/relationships/slide" Target="slides/slide50.xml"/><Relationship Id="rId69" Type="http://schemas.openxmlformats.org/officeDocument/2006/relationships/slide" Target="slides/slide55.xml"/><Relationship Id="rId113" Type="http://schemas.openxmlformats.org/officeDocument/2006/relationships/presProps" Target="presProps.xml"/><Relationship Id="rId80" Type="http://schemas.openxmlformats.org/officeDocument/2006/relationships/slide" Target="slides/slide66.xml"/><Relationship Id="rId85" Type="http://schemas.openxmlformats.org/officeDocument/2006/relationships/slide" Target="slides/slide71.xml"/><Relationship Id="rId12" Type="http://schemas.openxmlformats.org/officeDocument/2006/relationships/slideMaster" Target="slideMasters/slideMaster12.xml"/><Relationship Id="rId17" Type="http://schemas.openxmlformats.org/officeDocument/2006/relationships/slide" Target="slides/slide3.xml"/><Relationship Id="rId33" Type="http://schemas.openxmlformats.org/officeDocument/2006/relationships/slide" Target="slides/slide19.xml"/><Relationship Id="rId38" Type="http://schemas.openxmlformats.org/officeDocument/2006/relationships/slide" Target="slides/slide24.xml"/><Relationship Id="rId59" Type="http://schemas.openxmlformats.org/officeDocument/2006/relationships/slide" Target="slides/slide45.xml"/><Relationship Id="rId103" Type="http://schemas.openxmlformats.org/officeDocument/2006/relationships/slide" Target="slides/slide89.xml"/><Relationship Id="rId108" Type="http://schemas.openxmlformats.org/officeDocument/2006/relationships/slide" Target="slides/slide94.xml"/><Relationship Id="rId54" Type="http://schemas.openxmlformats.org/officeDocument/2006/relationships/slide" Target="slides/slide40.xml"/><Relationship Id="rId70" Type="http://schemas.openxmlformats.org/officeDocument/2006/relationships/slide" Target="slides/slide56.xml"/><Relationship Id="rId75" Type="http://schemas.openxmlformats.org/officeDocument/2006/relationships/slide" Target="slides/slide61.xml"/><Relationship Id="rId91" Type="http://schemas.openxmlformats.org/officeDocument/2006/relationships/slide" Target="slides/slide77.xml"/><Relationship Id="rId96" Type="http://schemas.openxmlformats.org/officeDocument/2006/relationships/slide" Target="slides/slide82.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6" Type="http://schemas.openxmlformats.org/officeDocument/2006/relationships/slide" Target="slides/slide92.xml"/><Relationship Id="rId114"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slide" Target="slides/slide59.xml"/><Relationship Id="rId78" Type="http://schemas.openxmlformats.org/officeDocument/2006/relationships/slide" Target="slides/slide64.xml"/><Relationship Id="rId81" Type="http://schemas.openxmlformats.org/officeDocument/2006/relationships/slide" Target="slides/slide67.xml"/><Relationship Id="rId86" Type="http://schemas.openxmlformats.org/officeDocument/2006/relationships/slide" Target="slides/slide72.xml"/><Relationship Id="rId94" Type="http://schemas.openxmlformats.org/officeDocument/2006/relationships/slide" Target="slides/slide80.xml"/><Relationship Id="rId99" Type="http://schemas.openxmlformats.org/officeDocument/2006/relationships/slide" Target="slides/slide85.xml"/><Relationship Id="rId101" Type="http://schemas.openxmlformats.org/officeDocument/2006/relationships/slide" Target="slides/slide87.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4.xml"/><Relationship Id="rId39" Type="http://schemas.openxmlformats.org/officeDocument/2006/relationships/slide" Target="slides/slide25.xml"/><Relationship Id="rId109" Type="http://schemas.openxmlformats.org/officeDocument/2006/relationships/slide" Target="slides/slide9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97" Type="http://schemas.openxmlformats.org/officeDocument/2006/relationships/slide" Target="slides/slide83.xml"/><Relationship Id="rId104" Type="http://schemas.openxmlformats.org/officeDocument/2006/relationships/slide" Target="slides/slide90.xml"/><Relationship Id="rId7" Type="http://schemas.openxmlformats.org/officeDocument/2006/relationships/slideMaster" Target="slideMasters/slideMaster7.xml"/><Relationship Id="rId71" Type="http://schemas.openxmlformats.org/officeDocument/2006/relationships/slide" Target="slides/slide57.xml"/><Relationship Id="rId92" Type="http://schemas.openxmlformats.org/officeDocument/2006/relationships/slide" Target="slides/slide78.xml"/><Relationship Id="rId2" Type="http://schemas.openxmlformats.org/officeDocument/2006/relationships/slideMaster" Target="slideMasters/slideMaster2.xml"/><Relationship Id="rId29" Type="http://schemas.openxmlformats.org/officeDocument/2006/relationships/slide" Target="slides/slide15.xml"/><Relationship Id="rId24" Type="http://schemas.openxmlformats.org/officeDocument/2006/relationships/slide" Target="slides/slide10.xml"/><Relationship Id="rId40" Type="http://schemas.openxmlformats.org/officeDocument/2006/relationships/slide" Target="slides/slide26.xml"/><Relationship Id="rId45" Type="http://schemas.openxmlformats.org/officeDocument/2006/relationships/slide" Target="slides/slide31.xml"/><Relationship Id="rId66" Type="http://schemas.openxmlformats.org/officeDocument/2006/relationships/slide" Target="slides/slide52.xml"/><Relationship Id="rId87" Type="http://schemas.openxmlformats.org/officeDocument/2006/relationships/slide" Target="slides/slide73.xml"/><Relationship Id="rId110" Type="http://schemas.openxmlformats.org/officeDocument/2006/relationships/slide" Target="slides/slide96.xml"/><Relationship Id="rId115" Type="http://schemas.openxmlformats.org/officeDocument/2006/relationships/theme" Target="theme/theme1.xml"/><Relationship Id="rId61" Type="http://schemas.openxmlformats.org/officeDocument/2006/relationships/slide" Target="slides/slide47.xml"/><Relationship Id="rId82" Type="http://schemas.openxmlformats.org/officeDocument/2006/relationships/slide" Target="slides/slide68.xml"/><Relationship Id="rId19" Type="http://schemas.openxmlformats.org/officeDocument/2006/relationships/slide" Target="slides/slide5.xml"/><Relationship Id="rId14" Type="http://schemas.openxmlformats.org/officeDocument/2006/relationships/slideMaster" Target="slideMasters/slideMaster14.xml"/><Relationship Id="rId30" Type="http://schemas.openxmlformats.org/officeDocument/2006/relationships/slide" Target="slides/slide16.xml"/><Relationship Id="rId35" Type="http://schemas.openxmlformats.org/officeDocument/2006/relationships/slide" Target="slides/slide21.xml"/><Relationship Id="rId56" Type="http://schemas.openxmlformats.org/officeDocument/2006/relationships/slide" Target="slides/slide42.xml"/><Relationship Id="rId77" Type="http://schemas.openxmlformats.org/officeDocument/2006/relationships/slide" Target="slides/slide63.xml"/><Relationship Id="rId100" Type="http://schemas.openxmlformats.org/officeDocument/2006/relationships/slide" Target="slides/slide86.xml"/><Relationship Id="rId105" Type="http://schemas.openxmlformats.org/officeDocument/2006/relationships/slide" Target="slides/slide91.xml"/><Relationship Id="rId8" Type="http://schemas.openxmlformats.org/officeDocument/2006/relationships/slideMaster" Target="slideMasters/slideMaster8.xml"/><Relationship Id="rId51" Type="http://schemas.openxmlformats.org/officeDocument/2006/relationships/slide" Target="slides/slide37.xml"/><Relationship Id="rId72" Type="http://schemas.openxmlformats.org/officeDocument/2006/relationships/slide" Target="slides/slide58.xml"/><Relationship Id="rId93" Type="http://schemas.openxmlformats.org/officeDocument/2006/relationships/slide" Target="slides/slide79.xml"/><Relationship Id="rId98" Type="http://schemas.openxmlformats.org/officeDocument/2006/relationships/slide" Target="slides/slide84.xml"/><Relationship Id="rId3" Type="http://schemas.openxmlformats.org/officeDocument/2006/relationships/slideMaster" Target="slideMasters/slideMaster3.xml"/><Relationship Id="rId25" Type="http://schemas.openxmlformats.org/officeDocument/2006/relationships/slide" Target="slides/slide11.xml"/><Relationship Id="rId46" Type="http://schemas.openxmlformats.org/officeDocument/2006/relationships/slide" Target="slides/slide32.xml"/><Relationship Id="rId67" Type="http://schemas.openxmlformats.org/officeDocument/2006/relationships/slide" Target="slides/slide53.xml"/><Relationship Id="rId116" Type="http://schemas.openxmlformats.org/officeDocument/2006/relationships/tableStyles" Target="tableStyles.xml"/><Relationship Id="rId20" Type="http://schemas.openxmlformats.org/officeDocument/2006/relationships/slide" Target="slides/slide6.xml"/><Relationship Id="rId41" Type="http://schemas.openxmlformats.org/officeDocument/2006/relationships/slide" Target="slides/slide27.xml"/><Relationship Id="rId62" Type="http://schemas.openxmlformats.org/officeDocument/2006/relationships/slide" Target="slides/slide48.xml"/><Relationship Id="rId83" Type="http://schemas.openxmlformats.org/officeDocument/2006/relationships/slide" Target="slides/slide69.xml"/><Relationship Id="rId88" Type="http://schemas.openxmlformats.org/officeDocument/2006/relationships/slide" Target="slides/slide74.xml"/><Relationship Id="rId111" Type="http://schemas.openxmlformats.org/officeDocument/2006/relationships/slide" Target="slides/slide9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8"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0"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2"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3"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5"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7"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8"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9"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1"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2"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3"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5"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6"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7"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9"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0"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2"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3"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4"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5"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7"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8"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9"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0"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1"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2"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2"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4"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6"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7"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9"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61"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2"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3"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65"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6"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7"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69"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70"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71"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73"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74"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76"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77"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78"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79"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81"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82"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83"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84"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85"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86"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96"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98"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00"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01"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3"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05"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06"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07"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09"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10"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11"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13"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14"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15"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17"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18"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20"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21"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22"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23"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25"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26"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27"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28"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29"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30"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4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41"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43"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45"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46"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4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8"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50"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51"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52"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54"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55"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56"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58"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59"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60"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62"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63"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6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65"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66"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67"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68"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6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70"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71"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72"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73"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74"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75"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8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88"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8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90"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9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92"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93"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9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95"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9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97"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98"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99"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0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01"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02"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03"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05"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06"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07"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0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09"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10"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1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12"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13"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14"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15"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1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17"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18"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19"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20"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21"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22"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3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35"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3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37"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3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39"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40"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4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42"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4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44"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45"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46"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4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48"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49"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50"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5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52"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53"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54"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5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56"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57"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5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59"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60"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61"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62"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6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64"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65"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66"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67"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68"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69"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7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79"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8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81"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8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83"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84"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8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86"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8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88"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89"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90"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9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92"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93"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94"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9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96"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97"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98"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9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00"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01"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03"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04"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05"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06"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0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08"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09"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10"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11"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12"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13"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2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23"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2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25"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2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27"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28"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2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330"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33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32"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33"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34"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33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36"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37"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38"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3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40"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41"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42"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4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44"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45"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4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47"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48"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49"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50"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52"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53"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54"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55"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56"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57"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6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67"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6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69"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7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71"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72"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7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374"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37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76"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77"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78"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37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80"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81"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82"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8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84"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85"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86"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8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88"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89"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9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91"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92"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93"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94"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9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96"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97"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98"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99"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00"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01"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1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11"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1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13"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1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15"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16"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1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18"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1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20"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21"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22"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42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24"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25"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26"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42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28"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29"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30"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43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32"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33"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43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35"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36"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37"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38"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3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40"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41"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42"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43"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44"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45"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5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55"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5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57"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5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59"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60"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6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62"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6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64"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65"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66"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46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68"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69"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70"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47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72"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73"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74"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47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76"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77"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47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79"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80"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81"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82"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8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84"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85"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86"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87"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88"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89"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9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99"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0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01"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03"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04"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0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06"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0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08"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09"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10"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1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12"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13"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14"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1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16"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17"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18"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51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20"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21"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52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23"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24"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25"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26"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52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28"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29"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30"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31"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32"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33"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4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43"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4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45"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4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47"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48"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4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50"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52"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53"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54"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5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56"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57"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58"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5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60"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61"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62"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56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64"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65"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56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67"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68"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69"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70"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57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72"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73"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74"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75"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76"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77"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8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87"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8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89"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9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91"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92"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9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94"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9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96"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97"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98"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600"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01"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02"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0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604"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05"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06"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0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608"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09"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1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611"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12"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13"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14"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1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616"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17"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18"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19"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20"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21"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3.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image" Target="../media/image3.png"/><Relationship Id="rId2" Type="http://schemas.openxmlformats.org/officeDocument/2006/relationships/slideLayout" Target="../slideLayouts/slideLayout38.xml"/><Relationship Id="rId16" Type="http://schemas.openxmlformats.org/officeDocument/2006/relationships/image" Target="../media/image4.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image" Target="../media/image3.png"/><Relationship Id="rId2" Type="http://schemas.openxmlformats.org/officeDocument/2006/relationships/slideLayout" Target="../slideLayouts/slideLayout50.xml"/><Relationship Id="rId16" Type="http://schemas.openxmlformats.org/officeDocument/2006/relationships/image" Target="../media/image4.png"/><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2.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image" Target="../media/image3.png"/><Relationship Id="rId2" Type="http://schemas.openxmlformats.org/officeDocument/2006/relationships/slideLayout" Target="../slideLayouts/slideLayout62.xml"/><Relationship Id="rId16" Type="http://schemas.openxmlformats.org/officeDocument/2006/relationships/image" Target="../media/image4.png"/><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image" Target="../media/image2.png"/><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6" Type="http://schemas.openxmlformats.org/officeDocument/2006/relationships/image" Target="../media/image3.png"/><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image" Target="../media/image2.png"/><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8.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6" Type="http://schemas.openxmlformats.org/officeDocument/2006/relationships/image" Target="../media/image3.png"/><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image" Target="../media/image2.png"/><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theme" Target="../theme/theme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6" Type="http://schemas.openxmlformats.org/officeDocument/2006/relationships/image" Target="../media/image3.png"/><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image" Target="../media/image2.png"/><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theme" Target="../theme/theme10.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6" Type="http://schemas.openxmlformats.org/officeDocument/2006/relationships/image" Target="../media/image3.png"/><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5" Type="http://schemas.openxmlformats.org/officeDocument/2006/relationships/image" Target="../media/image2.png"/><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image" Target="../media/image1.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theme" Target="../theme/theme11.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2" Type="http://schemas.openxmlformats.org/officeDocument/2006/relationships/slideLayout" Target="../slideLayouts/slideLayout122.xml"/><Relationship Id="rId16" Type="http://schemas.openxmlformats.org/officeDocument/2006/relationships/image" Target="../media/image3.png"/><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5" Type="http://schemas.openxmlformats.org/officeDocument/2006/relationships/image" Target="../media/image2.png"/><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image" Target="../media/image1.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theme" Target="../theme/theme12.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slideLayout" Target="../slideLayouts/slideLayout144.xml"/><Relationship Id="rId2" Type="http://schemas.openxmlformats.org/officeDocument/2006/relationships/slideLayout" Target="../slideLayouts/slideLayout134.xml"/><Relationship Id="rId16" Type="http://schemas.openxmlformats.org/officeDocument/2006/relationships/image" Target="../media/image3.png"/><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5" Type="http://schemas.openxmlformats.org/officeDocument/2006/relationships/image" Target="../media/image2.png"/><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image" Target="../media/image1.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theme" Target="../theme/theme13.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2" Type="http://schemas.openxmlformats.org/officeDocument/2006/relationships/slideLayout" Target="../slideLayouts/slideLayout146.xml"/><Relationship Id="rId16" Type="http://schemas.openxmlformats.org/officeDocument/2006/relationships/image" Target="../media/image3.png"/><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5" Type="http://schemas.openxmlformats.org/officeDocument/2006/relationships/image" Target="../media/image2.png"/><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image" Target="../media/image1.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4.xml"/><Relationship Id="rId13" Type="http://schemas.openxmlformats.org/officeDocument/2006/relationships/theme" Target="../theme/theme1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slideLayout" Target="../slideLayouts/slideLayout168.xml"/><Relationship Id="rId2" Type="http://schemas.openxmlformats.org/officeDocument/2006/relationships/slideLayout" Target="../slideLayouts/slideLayout158.xml"/><Relationship Id="rId16" Type="http://schemas.openxmlformats.org/officeDocument/2006/relationships/image" Target="../media/image3.png"/><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5" Type="http://schemas.openxmlformats.org/officeDocument/2006/relationships/image" Target="../media/image2.png"/><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8"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2"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AAD6DD4-5863-4CBF-9250-C28684CE65C6}" type="datetime">
              <a:rPr lang="en-US" sz="1200" b="0" strike="noStrike" spc="-1">
                <a:solidFill>
                  <a:srgbClr val="898989"/>
                </a:solidFill>
                <a:latin typeface="Times New Roman"/>
              </a:rPr>
              <a:t>2/27/2026</a:t>
            </a:fld>
            <a:endParaRPr lang="en-US" sz="1200" b="0" strike="noStrike" spc="-1">
              <a:latin typeface="Times New Roman"/>
            </a:endParaRPr>
          </a:p>
        </p:txBody>
      </p:sp>
      <p:sp>
        <p:nvSpPr>
          <p:cNvPr id="3"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4"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C74E3E6-00BA-4937-96B6-EAE44A6D42D3}" type="slidenum">
              <a:rPr lang="en-US" sz="1200" b="0" strike="noStrike" spc="-1">
                <a:solidFill>
                  <a:srgbClr val="898989"/>
                </a:solidFill>
                <a:latin typeface="Times New Roman"/>
              </a:rPr>
              <a:t>‹#›</a:t>
            </a:fld>
            <a:endParaRPr lang="en-US" sz="1200" b="0" strike="noStrike" spc="-1">
              <a:latin typeface="Times New Roman"/>
            </a:endParaRPr>
          </a:p>
        </p:txBody>
      </p:sp>
      <p:pic>
        <p:nvPicPr>
          <p:cNvPr id="5" name="Content Placeholder 1"/>
          <p:cNvPicPr/>
          <p:nvPr/>
        </p:nvPicPr>
        <p:blipFill>
          <a:blip r:embed="rId14"/>
          <a:stretch/>
        </p:blipFill>
        <p:spPr>
          <a:xfrm>
            <a:off x="0" y="0"/>
            <a:ext cx="12192120" cy="909720"/>
          </a:xfrm>
          <a:prstGeom prst="rect">
            <a:avLst/>
          </a:prstGeom>
          <a:ln w="0">
            <a:noFill/>
          </a:ln>
        </p:spPr>
      </p:pic>
      <p:pic>
        <p:nvPicPr>
          <p:cNvPr id="6" name="Picture 7"/>
          <p:cNvPicPr/>
          <p:nvPr/>
        </p:nvPicPr>
        <p:blipFill>
          <a:blip r:embed="rId15"/>
          <a:stretch/>
        </p:blipFill>
        <p:spPr>
          <a:xfrm>
            <a:off x="8999640" y="-316080"/>
            <a:ext cx="5546520" cy="401328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3" name="Content Placeholder 1"/>
          <p:cNvPicPr/>
          <p:nvPr/>
        </p:nvPicPr>
        <p:blipFill>
          <a:blip r:embed="rId14"/>
          <a:stretch/>
        </p:blipFill>
        <p:spPr>
          <a:xfrm>
            <a:off x="0" y="0"/>
            <a:ext cx="12192120" cy="909720"/>
          </a:xfrm>
          <a:prstGeom prst="rect">
            <a:avLst/>
          </a:prstGeom>
          <a:ln w="0">
            <a:noFill/>
          </a:ln>
        </p:spPr>
      </p:pic>
      <p:pic>
        <p:nvPicPr>
          <p:cNvPr id="44" name="Picture 7"/>
          <p:cNvPicPr/>
          <p:nvPr/>
        </p:nvPicPr>
        <p:blipFill>
          <a:blip r:embed="rId15"/>
          <a:stretch/>
        </p:blipFill>
        <p:spPr>
          <a:xfrm>
            <a:off x="8999640" y="-316080"/>
            <a:ext cx="5546520" cy="4013280"/>
          </a:xfrm>
          <a:prstGeom prst="rect">
            <a:avLst/>
          </a:prstGeom>
          <a:ln w="0">
            <a:noFill/>
          </a:ln>
        </p:spPr>
      </p:pic>
      <p:pic>
        <p:nvPicPr>
          <p:cNvPr id="45" name="Picture 5"/>
          <p:cNvPicPr/>
          <p:nvPr/>
        </p:nvPicPr>
        <p:blipFill>
          <a:blip r:embed="rId16"/>
          <a:stretch/>
        </p:blipFill>
        <p:spPr>
          <a:xfrm>
            <a:off x="2662200" y="1352520"/>
            <a:ext cx="6978600" cy="3029040"/>
          </a:xfrm>
          <a:prstGeom prst="rect">
            <a:avLst/>
          </a:prstGeom>
          <a:ln w="0">
            <a:noFill/>
          </a:ln>
        </p:spPr>
      </p:pic>
      <p:sp>
        <p:nvSpPr>
          <p:cNvPr id="4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47"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48"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813B970-252B-4878-8F57-F41E800AA3CC}" type="datetime">
              <a:rPr lang="en-US" sz="1200" b="0" strike="noStrike" spc="-1">
                <a:solidFill>
                  <a:srgbClr val="898989"/>
                </a:solidFill>
                <a:latin typeface="Times New Roman"/>
              </a:rPr>
              <a:t>2/27/2026</a:t>
            </a:fld>
            <a:endParaRPr lang="en-US" sz="1200" b="0" strike="noStrike" spc="-1">
              <a:latin typeface="Times New Roman"/>
            </a:endParaRPr>
          </a:p>
        </p:txBody>
      </p:sp>
      <p:sp>
        <p:nvSpPr>
          <p:cNvPr id="49"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50"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9A2BCFB-82CF-42B2-89B9-DA7E92C77825}"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7" name="Content Placeholder 1"/>
          <p:cNvPicPr/>
          <p:nvPr/>
        </p:nvPicPr>
        <p:blipFill>
          <a:blip r:embed="rId14"/>
          <a:stretch/>
        </p:blipFill>
        <p:spPr>
          <a:xfrm>
            <a:off x="0" y="0"/>
            <a:ext cx="12192120" cy="909720"/>
          </a:xfrm>
          <a:prstGeom prst="rect">
            <a:avLst/>
          </a:prstGeom>
          <a:ln w="0">
            <a:noFill/>
          </a:ln>
        </p:spPr>
      </p:pic>
      <p:pic>
        <p:nvPicPr>
          <p:cNvPr id="88" name="Picture 7"/>
          <p:cNvPicPr/>
          <p:nvPr/>
        </p:nvPicPr>
        <p:blipFill>
          <a:blip r:embed="rId15"/>
          <a:stretch/>
        </p:blipFill>
        <p:spPr>
          <a:xfrm>
            <a:off x="8999640" y="-316080"/>
            <a:ext cx="5546520" cy="4013280"/>
          </a:xfrm>
          <a:prstGeom prst="rect">
            <a:avLst/>
          </a:prstGeom>
          <a:ln w="0">
            <a:noFill/>
          </a:ln>
        </p:spPr>
      </p:pic>
      <p:pic>
        <p:nvPicPr>
          <p:cNvPr id="89" name="Picture 5"/>
          <p:cNvPicPr/>
          <p:nvPr/>
        </p:nvPicPr>
        <p:blipFill>
          <a:blip r:embed="rId16"/>
          <a:stretch/>
        </p:blipFill>
        <p:spPr>
          <a:xfrm>
            <a:off x="0" y="0"/>
            <a:ext cx="2073240" cy="900000"/>
          </a:xfrm>
          <a:prstGeom prst="rect">
            <a:avLst/>
          </a:prstGeom>
          <a:ln w="0">
            <a:noFill/>
          </a:ln>
        </p:spPr>
      </p:pic>
      <p:sp>
        <p:nvSpPr>
          <p:cNvPr id="9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91"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92"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16CA30A-E69B-4831-B8AB-15E15AF4B2D7}" type="datetime">
              <a:rPr lang="en-US" sz="1200" b="0" strike="noStrike" spc="-1">
                <a:solidFill>
                  <a:srgbClr val="898989"/>
                </a:solidFill>
                <a:latin typeface="Times New Roman"/>
              </a:rPr>
              <a:t>2/27/2026</a:t>
            </a:fld>
            <a:endParaRPr lang="en-US" sz="1200" b="0" strike="noStrike" spc="-1">
              <a:latin typeface="Times New Roman"/>
            </a:endParaRPr>
          </a:p>
        </p:txBody>
      </p:sp>
      <p:sp>
        <p:nvSpPr>
          <p:cNvPr id="93"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94"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92621EC-5244-4535-824B-F8AAD52528E6}"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31" name="Content Placeholder 1"/>
          <p:cNvPicPr/>
          <p:nvPr/>
        </p:nvPicPr>
        <p:blipFill>
          <a:blip r:embed="rId14"/>
          <a:stretch/>
        </p:blipFill>
        <p:spPr>
          <a:xfrm>
            <a:off x="0" y="0"/>
            <a:ext cx="12192120" cy="909720"/>
          </a:xfrm>
          <a:prstGeom prst="rect">
            <a:avLst/>
          </a:prstGeom>
          <a:ln w="0">
            <a:noFill/>
          </a:ln>
        </p:spPr>
      </p:pic>
      <p:pic>
        <p:nvPicPr>
          <p:cNvPr id="132" name="Picture 7"/>
          <p:cNvPicPr/>
          <p:nvPr/>
        </p:nvPicPr>
        <p:blipFill>
          <a:blip r:embed="rId15"/>
          <a:stretch/>
        </p:blipFill>
        <p:spPr>
          <a:xfrm>
            <a:off x="8999640" y="-316080"/>
            <a:ext cx="5546520" cy="4013280"/>
          </a:xfrm>
          <a:prstGeom prst="rect">
            <a:avLst/>
          </a:prstGeom>
          <a:ln w="0">
            <a:noFill/>
          </a:ln>
        </p:spPr>
      </p:pic>
      <p:pic>
        <p:nvPicPr>
          <p:cNvPr id="133" name="Content Placeholder 4"/>
          <p:cNvPicPr/>
          <p:nvPr/>
        </p:nvPicPr>
        <p:blipFill>
          <a:blip r:embed="rId16"/>
          <a:stretch/>
        </p:blipFill>
        <p:spPr>
          <a:xfrm>
            <a:off x="7991640" y="3390840"/>
            <a:ext cx="5117760" cy="3699000"/>
          </a:xfrm>
          <a:prstGeom prst="rect">
            <a:avLst/>
          </a:prstGeom>
          <a:ln w="0">
            <a:noFill/>
          </a:ln>
        </p:spPr>
      </p:pic>
      <p:pic>
        <p:nvPicPr>
          <p:cNvPr id="134" name="Picture 5"/>
          <p:cNvPicPr/>
          <p:nvPr/>
        </p:nvPicPr>
        <p:blipFill>
          <a:blip r:embed="rId17"/>
          <a:stretch/>
        </p:blipFill>
        <p:spPr>
          <a:xfrm>
            <a:off x="0" y="0"/>
            <a:ext cx="2073240" cy="900000"/>
          </a:xfrm>
          <a:prstGeom prst="rect">
            <a:avLst/>
          </a:prstGeom>
          <a:ln w="0">
            <a:noFill/>
          </a:ln>
        </p:spPr>
      </p:pic>
      <p:sp>
        <p:nvSpPr>
          <p:cNvPr id="13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136"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137"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0D891E0-4212-455A-9F26-A8D4410E2036}" type="datetime">
              <a:rPr lang="en-US" sz="1200" b="0" strike="noStrike" spc="-1">
                <a:solidFill>
                  <a:srgbClr val="898989"/>
                </a:solidFill>
                <a:latin typeface="Times New Roman"/>
              </a:rPr>
              <a:t>2/27/2026</a:t>
            </a:fld>
            <a:endParaRPr lang="en-US" sz="1200" b="0" strike="noStrike" spc="-1">
              <a:latin typeface="Times New Roman"/>
            </a:endParaRPr>
          </a:p>
        </p:txBody>
      </p:sp>
      <p:sp>
        <p:nvSpPr>
          <p:cNvPr id="138"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139"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1F83F94-A075-4763-9A21-1ADFC801097A}"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6" name="Content Placeholder 1"/>
          <p:cNvPicPr/>
          <p:nvPr/>
        </p:nvPicPr>
        <p:blipFill>
          <a:blip r:embed="rId14"/>
          <a:stretch/>
        </p:blipFill>
        <p:spPr>
          <a:xfrm>
            <a:off x="0" y="0"/>
            <a:ext cx="12192120" cy="909720"/>
          </a:xfrm>
          <a:prstGeom prst="rect">
            <a:avLst/>
          </a:prstGeom>
          <a:ln w="0">
            <a:noFill/>
          </a:ln>
        </p:spPr>
      </p:pic>
      <p:pic>
        <p:nvPicPr>
          <p:cNvPr id="177" name="Picture 7"/>
          <p:cNvPicPr/>
          <p:nvPr/>
        </p:nvPicPr>
        <p:blipFill>
          <a:blip r:embed="rId15"/>
          <a:stretch/>
        </p:blipFill>
        <p:spPr>
          <a:xfrm>
            <a:off x="8999640" y="-316080"/>
            <a:ext cx="5546520" cy="4013280"/>
          </a:xfrm>
          <a:prstGeom prst="rect">
            <a:avLst/>
          </a:prstGeom>
          <a:ln w="0">
            <a:noFill/>
          </a:ln>
        </p:spPr>
      </p:pic>
      <p:pic>
        <p:nvPicPr>
          <p:cNvPr id="178" name="Content Placeholder 1"/>
          <p:cNvPicPr/>
          <p:nvPr/>
        </p:nvPicPr>
        <p:blipFill>
          <a:blip r:embed="rId14"/>
          <a:stretch/>
        </p:blipFill>
        <p:spPr>
          <a:xfrm>
            <a:off x="0" y="0"/>
            <a:ext cx="12192120" cy="909720"/>
          </a:xfrm>
          <a:prstGeom prst="rect">
            <a:avLst/>
          </a:prstGeom>
          <a:ln w="0">
            <a:noFill/>
          </a:ln>
        </p:spPr>
      </p:pic>
      <p:pic>
        <p:nvPicPr>
          <p:cNvPr id="179" name="Picture 9"/>
          <p:cNvPicPr/>
          <p:nvPr/>
        </p:nvPicPr>
        <p:blipFill>
          <a:blip r:embed="rId15"/>
          <a:stretch/>
        </p:blipFill>
        <p:spPr>
          <a:xfrm>
            <a:off x="7688160" y="-316080"/>
            <a:ext cx="5546880" cy="4013280"/>
          </a:xfrm>
          <a:prstGeom prst="rect">
            <a:avLst/>
          </a:prstGeom>
          <a:ln w="0">
            <a:noFill/>
          </a:ln>
        </p:spPr>
      </p:pic>
      <p:pic>
        <p:nvPicPr>
          <p:cNvPr id="180" name="Content Placeholder 4"/>
          <p:cNvPicPr/>
          <p:nvPr/>
        </p:nvPicPr>
        <p:blipFill>
          <a:blip r:embed="rId16"/>
          <a:stretch/>
        </p:blipFill>
        <p:spPr>
          <a:xfrm>
            <a:off x="7872480" y="3390840"/>
            <a:ext cx="5118120" cy="3699000"/>
          </a:xfrm>
          <a:prstGeom prst="rect">
            <a:avLst/>
          </a:prstGeom>
          <a:ln w="0">
            <a:noFill/>
          </a:ln>
        </p:spPr>
      </p:pic>
      <p:pic>
        <p:nvPicPr>
          <p:cNvPr id="181" name="Picture 5"/>
          <p:cNvPicPr/>
          <p:nvPr/>
        </p:nvPicPr>
        <p:blipFill>
          <a:blip r:embed="rId17"/>
          <a:stretch/>
        </p:blipFill>
        <p:spPr>
          <a:xfrm>
            <a:off x="0" y="0"/>
            <a:ext cx="2073240" cy="900000"/>
          </a:xfrm>
          <a:prstGeom prst="rect">
            <a:avLst/>
          </a:prstGeom>
          <a:ln w="0">
            <a:noFill/>
          </a:ln>
        </p:spPr>
      </p:pic>
      <p:sp>
        <p:nvSpPr>
          <p:cNvPr id="18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183"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184"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739FC9B-0351-49AA-A1AA-E807F187E547}" type="datetime">
              <a:rPr lang="en-US" sz="1200" b="0" strike="noStrike" spc="-1">
                <a:solidFill>
                  <a:srgbClr val="898989"/>
                </a:solidFill>
                <a:latin typeface="Times New Roman"/>
              </a:rPr>
              <a:t>2/27/2026</a:t>
            </a:fld>
            <a:endParaRPr lang="en-US" sz="1200" b="0" strike="noStrike" spc="-1">
              <a:latin typeface="Times New Roman"/>
            </a:endParaRPr>
          </a:p>
        </p:txBody>
      </p:sp>
      <p:sp>
        <p:nvSpPr>
          <p:cNvPr id="185"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186"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4595893-AE06-42A4-8AC4-0ED24F17B306}"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23" name="Content Placeholder 1"/>
          <p:cNvPicPr/>
          <p:nvPr/>
        </p:nvPicPr>
        <p:blipFill>
          <a:blip r:embed="rId14"/>
          <a:stretch/>
        </p:blipFill>
        <p:spPr>
          <a:xfrm>
            <a:off x="0" y="0"/>
            <a:ext cx="12192120" cy="909720"/>
          </a:xfrm>
          <a:prstGeom prst="rect">
            <a:avLst/>
          </a:prstGeom>
          <a:ln w="0">
            <a:noFill/>
          </a:ln>
        </p:spPr>
      </p:pic>
      <p:pic>
        <p:nvPicPr>
          <p:cNvPr id="224" name="Picture 7"/>
          <p:cNvPicPr/>
          <p:nvPr/>
        </p:nvPicPr>
        <p:blipFill>
          <a:blip r:embed="rId15"/>
          <a:stretch/>
        </p:blipFill>
        <p:spPr>
          <a:xfrm>
            <a:off x="8999640" y="-316080"/>
            <a:ext cx="5546520" cy="4013280"/>
          </a:xfrm>
          <a:prstGeom prst="rect">
            <a:avLst/>
          </a:prstGeom>
          <a:ln w="0">
            <a:noFill/>
          </a:ln>
        </p:spPr>
      </p:pic>
      <p:pic>
        <p:nvPicPr>
          <p:cNvPr id="225" name="Content Placeholder 1"/>
          <p:cNvPicPr/>
          <p:nvPr/>
        </p:nvPicPr>
        <p:blipFill>
          <a:blip r:embed="rId14"/>
          <a:stretch/>
        </p:blipFill>
        <p:spPr>
          <a:xfrm>
            <a:off x="0" y="0"/>
            <a:ext cx="12192120" cy="909720"/>
          </a:xfrm>
          <a:prstGeom prst="rect">
            <a:avLst/>
          </a:prstGeom>
          <a:ln w="0">
            <a:noFill/>
          </a:ln>
        </p:spPr>
      </p:pic>
      <p:pic>
        <p:nvPicPr>
          <p:cNvPr id="226" name="Picture 9"/>
          <p:cNvPicPr/>
          <p:nvPr/>
        </p:nvPicPr>
        <p:blipFill>
          <a:blip r:embed="rId15"/>
          <a:stretch/>
        </p:blipFill>
        <p:spPr>
          <a:xfrm>
            <a:off x="7688160" y="-316080"/>
            <a:ext cx="5546880" cy="4013280"/>
          </a:xfrm>
          <a:prstGeom prst="rect">
            <a:avLst/>
          </a:prstGeom>
          <a:ln w="0">
            <a:noFill/>
          </a:ln>
        </p:spPr>
      </p:pic>
      <p:pic>
        <p:nvPicPr>
          <p:cNvPr id="227" name="Content Placeholder 4"/>
          <p:cNvPicPr/>
          <p:nvPr/>
        </p:nvPicPr>
        <p:blipFill>
          <a:blip r:embed="rId16"/>
          <a:stretch/>
        </p:blipFill>
        <p:spPr>
          <a:xfrm>
            <a:off x="8001000" y="3390840"/>
            <a:ext cx="5118120" cy="3699000"/>
          </a:xfrm>
          <a:prstGeom prst="rect">
            <a:avLst/>
          </a:prstGeom>
          <a:ln w="0">
            <a:noFill/>
          </a:ln>
        </p:spPr>
      </p:pic>
      <p:pic>
        <p:nvPicPr>
          <p:cNvPr id="228" name="Picture 5"/>
          <p:cNvPicPr/>
          <p:nvPr/>
        </p:nvPicPr>
        <p:blipFill>
          <a:blip r:embed="rId17"/>
          <a:stretch/>
        </p:blipFill>
        <p:spPr>
          <a:xfrm>
            <a:off x="0" y="0"/>
            <a:ext cx="2073240" cy="900000"/>
          </a:xfrm>
          <a:prstGeom prst="rect">
            <a:avLst/>
          </a:prstGeom>
          <a:ln w="0">
            <a:noFill/>
          </a:ln>
        </p:spPr>
      </p:pic>
      <p:sp>
        <p:nvSpPr>
          <p:cNvPr id="22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230"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231"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AFC22C7-C49C-43BB-A9E7-B4CA9A196941}" type="datetime">
              <a:rPr lang="en-US" sz="1200" b="0" strike="noStrike" spc="-1">
                <a:solidFill>
                  <a:srgbClr val="898989"/>
                </a:solidFill>
                <a:latin typeface="Times New Roman"/>
              </a:rPr>
              <a:t>2/27/2026</a:t>
            </a:fld>
            <a:endParaRPr lang="en-US" sz="1200" b="0" strike="noStrike" spc="-1">
              <a:latin typeface="Times New Roman"/>
            </a:endParaRPr>
          </a:p>
        </p:txBody>
      </p:sp>
      <p:sp>
        <p:nvSpPr>
          <p:cNvPr id="232"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233"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9AC27AD-C285-4A06-B121-E288B4212A88}"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70" name="Content Placeholder 1"/>
          <p:cNvPicPr/>
          <p:nvPr/>
        </p:nvPicPr>
        <p:blipFill>
          <a:blip r:embed="rId14"/>
          <a:stretch/>
        </p:blipFill>
        <p:spPr>
          <a:xfrm>
            <a:off x="0" y="0"/>
            <a:ext cx="12192120" cy="909720"/>
          </a:xfrm>
          <a:prstGeom prst="rect">
            <a:avLst/>
          </a:prstGeom>
          <a:ln w="0">
            <a:noFill/>
          </a:ln>
        </p:spPr>
      </p:pic>
      <p:pic>
        <p:nvPicPr>
          <p:cNvPr id="271" name="Picture 7"/>
          <p:cNvPicPr/>
          <p:nvPr/>
        </p:nvPicPr>
        <p:blipFill>
          <a:blip r:embed="rId15"/>
          <a:stretch/>
        </p:blipFill>
        <p:spPr>
          <a:xfrm>
            <a:off x="8999640" y="-316080"/>
            <a:ext cx="5546520" cy="4013280"/>
          </a:xfrm>
          <a:prstGeom prst="rect">
            <a:avLst/>
          </a:prstGeom>
          <a:ln w="0">
            <a:noFill/>
          </a:ln>
        </p:spPr>
      </p:pic>
      <p:pic>
        <p:nvPicPr>
          <p:cNvPr id="272" name="Picture 5"/>
          <p:cNvPicPr/>
          <p:nvPr/>
        </p:nvPicPr>
        <p:blipFill>
          <a:blip r:embed="rId16"/>
          <a:stretch/>
        </p:blipFill>
        <p:spPr>
          <a:xfrm>
            <a:off x="0" y="0"/>
            <a:ext cx="2073240" cy="900000"/>
          </a:xfrm>
          <a:prstGeom prst="rect">
            <a:avLst/>
          </a:prstGeom>
          <a:ln w="0">
            <a:noFill/>
          </a:ln>
        </p:spPr>
      </p:pic>
      <p:sp>
        <p:nvSpPr>
          <p:cNvPr id="27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274"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275"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0FCB207-81F5-47DD-AA80-E167D2E40CF0}" type="datetime">
              <a:rPr lang="en-US" sz="1200" b="0" strike="noStrike" spc="-1">
                <a:solidFill>
                  <a:srgbClr val="898989"/>
                </a:solidFill>
                <a:latin typeface="Times New Roman"/>
              </a:rPr>
              <a:t>2/27/2026</a:t>
            </a:fld>
            <a:endParaRPr lang="en-US" sz="1200" b="0" strike="noStrike" spc="-1">
              <a:latin typeface="Times New Roman"/>
            </a:endParaRPr>
          </a:p>
        </p:txBody>
      </p:sp>
      <p:sp>
        <p:nvSpPr>
          <p:cNvPr id="276"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277"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7B06DA8-DDCF-403E-9291-E1E1455E2D63}"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14" name="Content Placeholder 1"/>
          <p:cNvPicPr/>
          <p:nvPr/>
        </p:nvPicPr>
        <p:blipFill>
          <a:blip r:embed="rId14"/>
          <a:stretch/>
        </p:blipFill>
        <p:spPr>
          <a:xfrm>
            <a:off x="0" y="0"/>
            <a:ext cx="12192120" cy="909720"/>
          </a:xfrm>
          <a:prstGeom prst="rect">
            <a:avLst/>
          </a:prstGeom>
          <a:ln w="0">
            <a:noFill/>
          </a:ln>
        </p:spPr>
      </p:pic>
      <p:pic>
        <p:nvPicPr>
          <p:cNvPr id="315" name="Picture 7"/>
          <p:cNvPicPr/>
          <p:nvPr/>
        </p:nvPicPr>
        <p:blipFill>
          <a:blip r:embed="rId15"/>
          <a:stretch/>
        </p:blipFill>
        <p:spPr>
          <a:xfrm>
            <a:off x="8999640" y="-316080"/>
            <a:ext cx="5546520" cy="4013280"/>
          </a:xfrm>
          <a:prstGeom prst="rect">
            <a:avLst/>
          </a:prstGeom>
          <a:ln w="0">
            <a:noFill/>
          </a:ln>
        </p:spPr>
      </p:pic>
      <p:pic>
        <p:nvPicPr>
          <p:cNvPr id="316" name="Picture 5"/>
          <p:cNvPicPr/>
          <p:nvPr/>
        </p:nvPicPr>
        <p:blipFill>
          <a:blip r:embed="rId16"/>
          <a:stretch/>
        </p:blipFill>
        <p:spPr>
          <a:xfrm>
            <a:off x="0" y="0"/>
            <a:ext cx="2073240" cy="900000"/>
          </a:xfrm>
          <a:prstGeom prst="rect">
            <a:avLst/>
          </a:prstGeom>
          <a:ln w="0">
            <a:noFill/>
          </a:ln>
        </p:spPr>
      </p:pic>
      <p:sp>
        <p:nvSpPr>
          <p:cNvPr id="31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318"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319"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49FDB7B-44D1-4D54-8236-6D403DB24643}" type="datetime">
              <a:rPr lang="en-US" sz="1200" b="0" strike="noStrike" spc="-1">
                <a:solidFill>
                  <a:srgbClr val="898989"/>
                </a:solidFill>
                <a:latin typeface="Times New Roman"/>
              </a:rPr>
              <a:t>2/27/2026</a:t>
            </a:fld>
            <a:endParaRPr lang="en-US" sz="1200" b="0" strike="noStrike" spc="-1">
              <a:latin typeface="Times New Roman"/>
            </a:endParaRPr>
          </a:p>
        </p:txBody>
      </p:sp>
      <p:sp>
        <p:nvSpPr>
          <p:cNvPr id="320"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321"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4F0D5B1-A14E-4B67-A401-2C17E0A4352C}"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58" name="Content Placeholder 1"/>
          <p:cNvPicPr/>
          <p:nvPr/>
        </p:nvPicPr>
        <p:blipFill>
          <a:blip r:embed="rId14"/>
          <a:stretch/>
        </p:blipFill>
        <p:spPr>
          <a:xfrm>
            <a:off x="0" y="0"/>
            <a:ext cx="12192120" cy="909720"/>
          </a:xfrm>
          <a:prstGeom prst="rect">
            <a:avLst/>
          </a:prstGeom>
          <a:ln w="0">
            <a:noFill/>
          </a:ln>
        </p:spPr>
      </p:pic>
      <p:pic>
        <p:nvPicPr>
          <p:cNvPr id="359" name="Picture 7"/>
          <p:cNvPicPr/>
          <p:nvPr/>
        </p:nvPicPr>
        <p:blipFill>
          <a:blip r:embed="rId15"/>
          <a:stretch/>
        </p:blipFill>
        <p:spPr>
          <a:xfrm>
            <a:off x="8999640" y="-316080"/>
            <a:ext cx="5546520" cy="4013280"/>
          </a:xfrm>
          <a:prstGeom prst="rect">
            <a:avLst/>
          </a:prstGeom>
          <a:ln w="0">
            <a:noFill/>
          </a:ln>
        </p:spPr>
      </p:pic>
      <p:pic>
        <p:nvPicPr>
          <p:cNvPr id="360" name="Picture 8"/>
          <p:cNvPicPr/>
          <p:nvPr/>
        </p:nvPicPr>
        <p:blipFill>
          <a:blip r:embed="rId16"/>
          <a:stretch/>
        </p:blipFill>
        <p:spPr>
          <a:xfrm>
            <a:off x="0" y="0"/>
            <a:ext cx="2073240" cy="900000"/>
          </a:xfrm>
          <a:prstGeom prst="rect">
            <a:avLst/>
          </a:prstGeom>
          <a:ln w="0">
            <a:noFill/>
          </a:ln>
        </p:spPr>
      </p:pic>
      <p:sp>
        <p:nvSpPr>
          <p:cNvPr id="36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362"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363"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008346D-325F-4CA3-B2E7-F03C6E596F6E}" type="datetime">
              <a:rPr lang="en-US" sz="1200" b="0" strike="noStrike" spc="-1">
                <a:solidFill>
                  <a:srgbClr val="898989"/>
                </a:solidFill>
                <a:latin typeface="Times New Roman"/>
              </a:rPr>
              <a:t>2/27/2026</a:t>
            </a:fld>
            <a:endParaRPr lang="en-US" sz="1200" b="0" strike="noStrike" spc="-1">
              <a:latin typeface="Times New Roman"/>
            </a:endParaRPr>
          </a:p>
        </p:txBody>
      </p:sp>
      <p:sp>
        <p:nvSpPr>
          <p:cNvPr id="364"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365"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B6458E8-E20A-45E6-88C4-873B32830813}"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02" name="Content Placeholder 1"/>
          <p:cNvPicPr/>
          <p:nvPr/>
        </p:nvPicPr>
        <p:blipFill>
          <a:blip r:embed="rId14"/>
          <a:stretch/>
        </p:blipFill>
        <p:spPr>
          <a:xfrm>
            <a:off x="0" y="0"/>
            <a:ext cx="12192120" cy="909720"/>
          </a:xfrm>
          <a:prstGeom prst="rect">
            <a:avLst/>
          </a:prstGeom>
          <a:ln w="0">
            <a:noFill/>
          </a:ln>
        </p:spPr>
      </p:pic>
      <p:pic>
        <p:nvPicPr>
          <p:cNvPr id="403" name="Picture 7"/>
          <p:cNvPicPr/>
          <p:nvPr/>
        </p:nvPicPr>
        <p:blipFill>
          <a:blip r:embed="rId15"/>
          <a:stretch/>
        </p:blipFill>
        <p:spPr>
          <a:xfrm>
            <a:off x="8999640" y="-316080"/>
            <a:ext cx="5546520" cy="4013280"/>
          </a:xfrm>
          <a:prstGeom prst="rect">
            <a:avLst/>
          </a:prstGeom>
          <a:ln w="0">
            <a:noFill/>
          </a:ln>
        </p:spPr>
      </p:pic>
      <p:pic>
        <p:nvPicPr>
          <p:cNvPr id="404" name="Picture 5"/>
          <p:cNvPicPr/>
          <p:nvPr/>
        </p:nvPicPr>
        <p:blipFill>
          <a:blip r:embed="rId16"/>
          <a:stretch/>
        </p:blipFill>
        <p:spPr>
          <a:xfrm>
            <a:off x="0" y="0"/>
            <a:ext cx="2073240" cy="900000"/>
          </a:xfrm>
          <a:prstGeom prst="rect">
            <a:avLst/>
          </a:prstGeom>
          <a:ln w="0">
            <a:noFill/>
          </a:ln>
        </p:spPr>
      </p:pic>
      <p:sp>
        <p:nvSpPr>
          <p:cNvPr id="40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406"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407"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91FBDC8-0748-422B-85F0-8C18E87FB4CA}" type="datetime">
              <a:rPr lang="en-US" sz="1200" b="0" strike="noStrike" spc="-1">
                <a:solidFill>
                  <a:srgbClr val="898989"/>
                </a:solidFill>
                <a:latin typeface="Times New Roman"/>
              </a:rPr>
              <a:t>2/27/2026</a:t>
            </a:fld>
            <a:endParaRPr lang="en-US" sz="1200" b="0" strike="noStrike" spc="-1">
              <a:latin typeface="Times New Roman"/>
            </a:endParaRPr>
          </a:p>
        </p:txBody>
      </p:sp>
      <p:sp>
        <p:nvSpPr>
          <p:cNvPr id="408"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409"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9628772-E35D-4858-8D32-9B2B45224243}"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46" name="Content Placeholder 1"/>
          <p:cNvPicPr/>
          <p:nvPr/>
        </p:nvPicPr>
        <p:blipFill>
          <a:blip r:embed="rId14"/>
          <a:stretch/>
        </p:blipFill>
        <p:spPr>
          <a:xfrm>
            <a:off x="0" y="0"/>
            <a:ext cx="12192120" cy="909720"/>
          </a:xfrm>
          <a:prstGeom prst="rect">
            <a:avLst/>
          </a:prstGeom>
          <a:ln w="0">
            <a:noFill/>
          </a:ln>
        </p:spPr>
      </p:pic>
      <p:pic>
        <p:nvPicPr>
          <p:cNvPr id="447" name="Picture 7"/>
          <p:cNvPicPr/>
          <p:nvPr/>
        </p:nvPicPr>
        <p:blipFill>
          <a:blip r:embed="rId15"/>
          <a:stretch/>
        </p:blipFill>
        <p:spPr>
          <a:xfrm>
            <a:off x="8999640" y="-316080"/>
            <a:ext cx="5546520" cy="4013280"/>
          </a:xfrm>
          <a:prstGeom prst="rect">
            <a:avLst/>
          </a:prstGeom>
          <a:ln w="0">
            <a:noFill/>
          </a:ln>
        </p:spPr>
      </p:pic>
      <p:pic>
        <p:nvPicPr>
          <p:cNvPr id="448" name="Picture 5"/>
          <p:cNvPicPr/>
          <p:nvPr/>
        </p:nvPicPr>
        <p:blipFill>
          <a:blip r:embed="rId16"/>
          <a:stretch/>
        </p:blipFill>
        <p:spPr>
          <a:xfrm>
            <a:off x="0" y="0"/>
            <a:ext cx="2073240" cy="900000"/>
          </a:xfrm>
          <a:prstGeom prst="rect">
            <a:avLst/>
          </a:prstGeom>
          <a:ln w="0">
            <a:noFill/>
          </a:ln>
        </p:spPr>
      </p:pic>
      <p:sp>
        <p:nvSpPr>
          <p:cNvPr id="44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450"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451"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F84CBA8-F7FD-4B8C-9123-281923ABCC6C}" type="datetime">
              <a:rPr lang="en-US" sz="1200" b="0" strike="noStrike" spc="-1">
                <a:solidFill>
                  <a:srgbClr val="898989"/>
                </a:solidFill>
                <a:latin typeface="Times New Roman"/>
              </a:rPr>
              <a:t>2/27/2026</a:t>
            </a:fld>
            <a:endParaRPr lang="en-US" sz="1200" b="0" strike="noStrike" spc="-1">
              <a:latin typeface="Times New Roman"/>
            </a:endParaRPr>
          </a:p>
        </p:txBody>
      </p:sp>
      <p:sp>
        <p:nvSpPr>
          <p:cNvPr id="452"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453"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34F97D1-10A4-4056-9028-89EB522A703A}"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90" name="Content Placeholder 1"/>
          <p:cNvPicPr/>
          <p:nvPr/>
        </p:nvPicPr>
        <p:blipFill>
          <a:blip r:embed="rId14"/>
          <a:stretch/>
        </p:blipFill>
        <p:spPr>
          <a:xfrm>
            <a:off x="0" y="0"/>
            <a:ext cx="12192120" cy="909720"/>
          </a:xfrm>
          <a:prstGeom prst="rect">
            <a:avLst/>
          </a:prstGeom>
          <a:ln w="0">
            <a:noFill/>
          </a:ln>
        </p:spPr>
      </p:pic>
      <p:pic>
        <p:nvPicPr>
          <p:cNvPr id="491" name="Picture 7"/>
          <p:cNvPicPr/>
          <p:nvPr/>
        </p:nvPicPr>
        <p:blipFill>
          <a:blip r:embed="rId15"/>
          <a:stretch/>
        </p:blipFill>
        <p:spPr>
          <a:xfrm>
            <a:off x="8999640" y="-316080"/>
            <a:ext cx="5546520" cy="4013280"/>
          </a:xfrm>
          <a:prstGeom prst="rect">
            <a:avLst/>
          </a:prstGeom>
          <a:ln w="0">
            <a:noFill/>
          </a:ln>
        </p:spPr>
      </p:pic>
      <p:pic>
        <p:nvPicPr>
          <p:cNvPr id="492" name="Picture 5"/>
          <p:cNvPicPr/>
          <p:nvPr/>
        </p:nvPicPr>
        <p:blipFill>
          <a:blip r:embed="rId16"/>
          <a:stretch/>
        </p:blipFill>
        <p:spPr>
          <a:xfrm>
            <a:off x="0" y="0"/>
            <a:ext cx="2073240" cy="900000"/>
          </a:xfrm>
          <a:prstGeom prst="rect">
            <a:avLst/>
          </a:prstGeom>
          <a:ln w="0">
            <a:noFill/>
          </a:ln>
        </p:spPr>
      </p:pic>
      <p:sp>
        <p:nvSpPr>
          <p:cNvPr id="49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494"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495"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A5498F0-3246-49BE-A5A3-AD7DB83C08F6}" type="datetime">
              <a:rPr lang="en-US" sz="1200" b="0" strike="noStrike" spc="-1">
                <a:solidFill>
                  <a:srgbClr val="898989"/>
                </a:solidFill>
                <a:latin typeface="Times New Roman"/>
              </a:rPr>
              <a:t>2/27/2026</a:t>
            </a:fld>
            <a:endParaRPr lang="en-US" sz="1200" b="0" strike="noStrike" spc="-1">
              <a:latin typeface="Times New Roman"/>
            </a:endParaRPr>
          </a:p>
        </p:txBody>
      </p:sp>
      <p:sp>
        <p:nvSpPr>
          <p:cNvPr id="496"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497"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9C40320-C085-416F-9AAB-F378BC6E2DB0}"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34" name="Content Placeholder 1"/>
          <p:cNvPicPr/>
          <p:nvPr/>
        </p:nvPicPr>
        <p:blipFill>
          <a:blip r:embed="rId14"/>
          <a:stretch/>
        </p:blipFill>
        <p:spPr>
          <a:xfrm>
            <a:off x="0" y="0"/>
            <a:ext cx="12192120" cy="909720"/>
          </a:xfrm>
          <a:prstGeom prst="rect">
            <a:avLst/>
          </a:prstGeom>
          <a:ln w="0">
            <a:noFill/>
          </a:ln>
        </p:spPr>
      </p:pic>
      <p:pic>
        <p:nvPicPr>
          <p:cNvPr id="535" name="Picture 7"/>
          <p:cNvPicPr/>
          <p:nvPr/>
        </p:nvPicPr>
        <p:blipFill>
          <a:blip r:embed="rId15"/>
          <a:stretch/>
        </p:blipFill>
        <p:spPr>
          <a:xfrm>
            <a:off x="8999640" y="-316080"/>
            <a:ext cx="5546520" cy="4013280"/>
          </a:xfrm>
          <a:prstGeom prst="rect">
            <a:avLst/>
          </a:prstGeom>
          <a:ln w="0">
            <a:noFill/>
          </a:ln>
        </p:spPr>
      </p:pic>
      <p:pic>
        <p:nvPicPr>
          <p:cNvPr id="536" name="Picture 5"/>
          <p:cNvPicPr/>
          <p:nvPr/>
        </p:nvPicPr>
        <p:blipFill>
          <a:blip r:embed="rId16"/>
          <a:stretch/>
        </p:blipFill>
        <p:spPr>
          <a:xfrm>
            <a:off x="0" y="0"/>
            <a:ext cx="2073240" cy="900000"/>
          </a:xfrm>
          <a:prstGeom prst="rect">
            <a:avLst/>
          </a:prstGeom>
          <a:ln w="0">
            <a:noFill/>
          </a:ln>
        </p:spPr>
      </p:pic>
      <p:sp>
        <p:nvSpPr>
          <p:cNvPr id="53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538"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539"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B47F6FA-37E8-45F7-A3FF-E3B6BED7FA8D}" type="datetime">
              <a:rPr lang="en-US" sz="1200" b="0" strike="noStrike" spc="-1">
                <a:solidFill>
                  <a:srgbClr val="898989"/>
                </a:solidFill>
                <a:latin typeface="Times New Roman"/>
              </a:rPr>
              <a:t>2/27/2026</a:t>
            </a:fld>
            <a:endParaRPr lang="en-US" sz="1200" b="0" strike="noStrike" spc="-1">
              <a:latin typeface="Times New Roman"/>
            </a:endParaRPr>
          </a:p>
        </p:txBody>
      </p:sp>
      <p:sp>
        <p:nvSpPr>
          <p:cNvPr id="540"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541"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11CA292-111A-4AAF-AD89-DC9AF5B5CBA1}"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78" name="Content Placeholder 1"/>
          <p:cNvPicPr/>
          <p:nvPr/>
        </p:nvPicPr>
        <p:blipFill>
          <a:blip r:embed="rId14"/>
          <a:stretch/>
        </p:blipFill>
        <p:spPr>
          <a:xfrm>
            <a:off x="0" y="0"/>
            <a:ext cx="12192120" cy="909720"/>
          </a:xfrm>
          <a:prstGeom prst="rect">
            <a:avLst/>
          </a:prstGeom>
          <a:ln w="0">
            <a:noFill/>
          </a:ln>
        </p:spPr>
      </p:pic>
      <p:pic>
        <p:nvPicPr>
          <p:cNvPr id="579" name="Picture 7"/>
          <p:cNvPicPr/>
          <p:nvPr/>
        </p:nvPicPr>
        <p:blipFill>
          <a:blip r:embed="rId15"/>
          <a:stretch/>
        </p:blipFill>
        <p:spPr>
          <a:xfrm>
            <a:off x="8999640" y="-316080"/>
            <a:ext cx="5546520" cy="4013280"/>
          </a:xfrm>
          <a:prstGeom prst="rect">
            <a:avLst/>
          </a:prstGeom>
          <a:ln w="0">
            <a:noFill/>
          </a:ln>
        </p:spPr>
      </p:pic>
      <p:pic>
        <p:nvPicPr>
          <p:cNvPr id="580" name="Picture 5"/>
          <p:cNvPicPr/>
          <p:nvPr/>
        </p:nvPicPr>
        <p:blipFill>
          <a:blip r:embed="rId16"/>
          <a:stretch/>
        </p:blipFill>
        <p:spPr>
          <a:xfrm>
            <a:off x="0" y="0"/>
            <a:ext cx="2073240" cy="900000"/>
          </a:xfrm>
          <a:prstGeom prst="rect">
            <a:avLst/>
          </a:prstGeom>
          <a:ln w="0">
            <a:noFill/>
          </a:ln>
        </p:spPr>
      </p:pic>
      <p:sp>
        <p:nvSpPr>
          <p:cNvPr id="58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582"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583"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15E306B-4ED4-46DF-9236-107E3EF9B10F}" type="datetime">
              <a:rPr lang="en-US" sz="1200" b="0" strike="noStrike" spc="-1">
                <a:solidFill>
                  <a:srgbClr val="898989"/>
                </a:solidFill>
                <a:latin typeface="Times New Roman"/>
              </a:rPr>
              <a:t>2/27/2026</a:t>
            </a:fld>
            <a:endParaRPr lang="en-US" sz="1200" b="0" strike="noStrike" spc="-1">
              <a:latin typeface="Times New Roman"/>
            </a:endParaRPr>
          </a:p>
        </p:txBody>
      </p:sp>
      <p:sp>
        <p:nvSpPr>
          <p:cNvPr id="584"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585"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FED5F4C-1738-41B7-A0A9-43F49C007E9B}"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5.xml"/><Relationship Id="rId4" Type="http://schemas.openxmlformats.org/officeDocument/2006/relationships/image" Target="../media/image1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 name="TextBox 621"/>
          <p:cNvSpPr txBox="1"/>
          <p:nvPr/>
        </p:nvSpPr>
        <p:spPr>
          <a:xfrm>
            <a:off x="1171467" y="3183291"/>
            <a:ext cx="10079629" cy="2949151"/>
          </a:xfrm>
          <a:prstGeom prst="rect">
            <a:avLst/>
          </a:prstGeom>
          <a:noFill/>
          <a:ln w="0">
            <a:noFill/>
          </a:ln>
        </p:spPr>
        <p:txBody>
          <a:bodyPr>
            <a:normAutofit/>
          </a:bodyPr>
          <a:lstStyle/>
          <a:p>
            <a:pPr algn="ctr"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2800" b="1" strike="noStrike" spc="-1" dirty="0">
              <a:solidFill>
                <a:srgbClr val="000000"/>
              </a:solidFill>
              <a:latin typeface="Cambria"/>
            </a:endParaRPr>
          </a:p>
          <a:p>
            <a:pPr algn="ctr"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4800" b="1" strike="noStrike" spc="-1" dirty="0">
                <a:solidFill>
                  <a:srgbClr val="000000"/>
                </a:solidFill>
                <a:latin typeface="Cambria"/>
              </a:rPr>
              <a:t>Belediye Bütçe Süreci</a:t>
            </a:r>
            <a:endParaRPr lang="en-GB" sz="4800" b="1" strike="noStrike" spc="-1" dirty="0">
              <a:solidFill>
                <a:srgbClr val="000000"/>
              </a:solidFill>
              <a:latin typeface="Cambria"/>
            </a:endParaRPr>
          </a:p>
          <a:p>
            <a:pPr algn="ctr"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4800" b="1" spc="-1" dirty="0">
              <a:solidFill>
                <a:srgbClr val="000000"/>
              </a:solidFill>
              <a:latin typeface="Cambria"/>
            </a:endParaRPr>
          </a:p>
          <a:p>
            <a:pPr algn="ctr"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600" b="1" strike="noStrike" spc="-1" dirty="0">
                <a:solidFill>
                  <a:srgbClr val="000000"/>
                </a:solidFill>
                <a:latin typeface="Cambria"/>
              </a:rPr>
              <a:t>                                                                                                       Mart 2026</a:t>
            </a:r>
            <a:endParaRPr lang="en-US" sz="2600" b="0" strike="noStrike" spc="-1" dirty="0">
              <a:solidFill>
                <a:srgbClr val="000000"/>
              </a:solidFill>
              <a:latin typeface="Calibri"/>
            </a:endParaRPr>
          </a:p>
        </p:txBody>
      </p:sp>
      <p:sp>
        <p:nvSpPr>
          <p:cNvPr id="624" name="Slide Number Placeholder 1"/>
          <p:cNvSpPr/>
          <p:nvPr/>
        </p:nvSpPr>
        <p:spPr>
          <a:xfrm>
            <a:off x="7573617" y="4989443"/>
            <a:ext cx="3809880" cy="1623662"/>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942E0D0-44D4-4C81-88DA-D929661C4EF9}" type="slidenum">
              <a:rPr lang="en-US" sz="1200" b="0" strike="noStrike" spc="-1">
                <a:solidFill>
                  <a:srgbClr val="898989"/>
                </a:solidFill>
                <a:latin typeface="Calibri"/>
              </a:rPr>
              <a:t>1</a:t>
            </a:fld>
            <a:endParaRPr lang="en-US" sz="1200" b="0" strike="noStrike" spc="-1">
              <a:solidFill>
                <a:srgbClr val="000000"/>
              </a:solidFill>
              <a:latin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 name="TextBox 5"/>
          <p:cNvSpPr/>
          <p:nvPr/>
        </p:nvSpPr>
        <p:spPr>
          <a:xfrm>
            <a:off x="5815800" y="2378160"/>
            <a:ext cx="231120" cy="36828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strike="noStrike" spc="-1">
                <a:solidFill>
                  <a:srgbClr val="002060"/>
                </a:solidFill>
                <a:latin typeface="Cambria"/>
              </a:rPr>
              <a:t> </a:t>
            </a:r>
            <a:endParaRPr lang="en-US" sz="1800" b="0" strike="noStrike" spc="-1">
              <a:solidFill>
                <a:srgbClr val="000000"/>
              </a:solidFill>
              <a:latin typeface="Calibri"/>
            </a:endParaRPr>
          </a:p>
        </p:txBody>
      </p:sp>
      <p:sp>
        <p:nvSpPr>
          <p:cNvPr id="627" name="Picture 3"/>
          <p:cNvSpPr/>
          <p:nvPr/>
        </p:nvSpPr>
        <p:spPr>
          <a:xfrm>
            <a:off x="10002960" y="880920"/>
            <a:ext cx="436320" cy="800280"/>
          </a:xfrm>
          <a:prstGeom prst="rect">
            <a:avLst/>
          </a:prstGeom>
          <a:noFill/>
          <a:ln w="0">
            <a:noFill/>
          </a:ln>
        </p:spPr>
        <p:style>
          <a:lnRef idx="0">
            <a:scrgbClr r="0" g="0" b="0"/>
          </a:lnRef>
          <a:fillRef idx="0">
            <a:scrgbClr r="0" g="0" b="0"/>
          </a:fillRef>
          <a:effectRef idx="0">
            <a:scrgbClr r="0" g="0" b="0"/>
          </a:effectRef>
          <a:fontRef idx="minor"/>
        </p:style>
      </p:sp>
      <p:sp>
        <p:nvSpPr>
          <p:cNvPr id="628" name="TextBox 17"/>
          <p:cNvSpPr/>
          <p:nvPr/>
        </p:nvSpPr>
        <p:spPr>
          <a:xfrm>
            <a:off x="5815800" y="2378160"/>
            <a:ext cx="231120" cy="64260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strike="noStrike" spc="-1">
                <a:solidFill>
                  <a:srgbClr val="002060"/>
                </a:solidFill>
                <a:latin typeface="Cambria"/>
              </a:rPr>
              <a:t> </a:t>
            </a:r>
            <a:endParaRPr lang="en-US" sz="1800" b="0" strike="noStrike" spc="-1">
              <a:solidFill>
                <a:srgbClr val="000000"/>
              </a:solidFill>
              <a:latin typeface="Calibri"/>
            </a:endParaRPr>
          </a:p>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629" name="Rectangle 5"/>
          <p:cNvSpPr/>
          <p:nvPr/>
        </p:nvSpPr>
        <p:spPr>
          <a:xfrm>
            <a:off x="1695600" y="2171880"/>
            <a:ext cx="3943080" cy="3400200"/>
          </a:xfrm>
          <a:prstGeom prst="rect">
            <a:avLst/>
          </a:prstGeom>
          <a:noFill/>
          <a:ln w="0">
            <a:noFill/>
          </a:ln>
        </p:spPr>
        <p:style>
          <a:lnRef idx="0">
            <a:scrgbClr r="0" g="0" b="0"/>
          </a:lnRef>
          <a:fillRef idx="0">
            <a:scrgbClr r="0" g="0" b="0"/>
          </a:fillRef>
          <a:effectRef idx="0">
            <a:scrgbClr r="0" g="0" b="0"/>
          </a:effectRef>
          <a:fontRef idx="minor"/>
        </p:style>
      </p:sp>
      <p:sp>
        <p:nvSpPr>
          <p:cNvPr id="630" name="Rectangle 4"/>
          <p:cNvSpPr/>
          <p:nvPr/>
        </p:nvSpPr>
        <p:spPr>
          <a:xfrm>
            <a:off x="3181320" y="2171880"/>
            <a:ext cx="3657600" cy="527040"/>
          </a:xfrm>
          <a:prstGeom prst="rect">
            <a:avLst/>
          </a:prstGeom>
          <a:noFill/>
          <a:ln w="0">
            <a:noFill/>
          </a:ln>
        </p:spPr>
        <p:style>
          <a:lnRef idx="0">
            <a:scrgbClr r="0" g="0" b="0"/>
          </a:lnRef>
          <a:fillRef idx="0">
            <a:scrgbClr r="0" g="0" b="0"/>
          </a:fillRef>
          <a:effectRef idx="0">
            <a:scrgbClr r="0" g="0" b="0"/>
          </a:effectRef>
          <a:fontRef idx="minor"/>
        </p:style>
      </p:sp>
      <p:grpSp>
        <p:nvGrpSpPr>
          <p:cNvPr id="631" name="Content Placeholder 2"/>
          <p:cNvGrpSpPr/>
          <p:nvPr/>
        </p:nvGrpSpPr>
        <p:grpSpPr>
          <a:xfrm>
            <a:off x="835200" y="1689120"/>
            <a:ext cx="10528200" cy="4363920"/>
            <a:chOff x="835200" y="1689120"/>
            <a:chExt cx="10528200" cy="4363920"/>
          </a:xfrm>
        </p:grpSpPr>
        <p:pic>
          <p:nvPicPr>
            <p:cNvPr id="632" name="Content Placeholder 2"/>
            <p:cNvPicPr/>
            <p:nvPr/>
          </p:nvPicPr>
          <p:blipFill>
            <a:blip r:embed="rId2"/>
            <a:stretch/>
          </p:blipFill>
          <p:spPr>
            <a:xfrm>
              <a:off x="835200" y="1689120"/>
              <a:ext cx="10528200" cy="4363920"/>
            </a:xfrm>
            <a:prstGeom prst="rect">
              <a:avLst/>
            </a:prstGeom>
            <a:ln w="0">
              <a:noFill/>
            </a:ln>
          </p:spPr>
        </p:pic>
        <p:sp>
          <p:nvSpPr>
            <p:cNvPr id="633" name="Freeform: Shape 632"/>
            <p:cNvSpPr/>
            <p:nvPr/>
          </p:nvSpPr>
          <p:spPr>
            <a:xfrm>
              <a:off x="838080" y="1695600"/>
              <a:ext cx="10515600" cy="435132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oAutofit/>
            </a:bodyPr>
            <a:lstStyle/>
            <a:p>
              <a:pPr algn="l"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içerik</a:t>
              </a:r>
            </a:p>
            <a:p>
              <a:pPr algn="l" rtl="0">
                <a:lnSpc>
                  <a:spcPct val="90000"/>
                </a:lnSpc>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algn="l" rtl="0">
                <a:lnSpc>
                  <a:spcPct val="90000"/>
                </a:lnSpc>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MEVZUAT</a:t>
              </a:r>
            </a:p>
            <a:p>
              <a:pPr algn="l" rtl="0">
                <a:lnSpc>
                  <a:spcPct val="90000"/>
                </a:lnSpc>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Belediye gelirleri ve mali kaynakları</a:t>
              </a:r>
            </a:p>
            <a:p>
              <a:pPr algn="l" rtl="0">
                <a:lnSpc>
                  <a:spcPct val="90000"/>
                </a:lnSpc>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a:solidFill>
                    <a:srgbClr val="000000"/>
                  </a:solidFill>
                  <a:latin typeface="Calibri"/>
                </a:rPr>
                <a:t>planlama</a:t>
              </a:r>
              <a:r>
                <a:rPr lang="en-US" sz="2800" b="0" strike="noStrike" spc="-1">
                  <a:solidFill>
                    <a:srgbClr val="000000"/>
                  </a:solidFill>
                  <a:latin typeface="Calibri"/>
                </a:rPr>
                <a:t>O</a:t>
              </a:r>
              <a:r>
                <a:rPr lang="sq-AL" sz="2800" b="0" strike="noStrike" spc="-1">
                  <a:solidFill>
                    <a:srgbClr val="000000"/>
                  </a:solidFill>
                  <a:latin typeface="Calibri"/>
                </a:rPr>
                <a:t>bütçe</a:t>
              </a:r>
              <a:r>
                <a:rPr lang="en-US" sz="2800" b="0" strike="noStrike" spc="-1">
                  <a:solidFill>
                    <a:srgbClr val="000000"/>
                  </a:solidFill>
                  <a:latin typeface="Calibri"/>
                </a:rPr>
                <a:t>BT</a:t>
              </a:r>
            </a:p>
            <a:p>
              <a:pPr algn="l" rtl="0">
                <a:lnSpc>
                  <a:spcPct val="90000"/>
                </a:lnSpc>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a:solidFill>
                    <a:srgbClr val="000000"/>
                  </a:solidFill>
                  <a:latin typeface="Calibri"/>
                </a:rPr>
                <a:t>Bütçe uygulaması</a:t>
              </a:r>
              <a:endParaRPr lang="en-US" sz="2800" b="0" strike="noStrike" spc="-1">
                <a:solidFill>
                  <a:srgbClr val="000000"/>
                </a:solidFill>
                <a:latin typeface="Calibri"/>
              </a:endParaRPr>
            </a:p>
            <a:p>
              <a:pPr algn="l" rtl="0">
                <a:lnSpc>
                  <a:spcPct val="90000"/>
                </a:lnSpc>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a:solidFill>
                    <a:srgbClr val="000000"/>
                  </a:solidFill>
                  <a:latin typeface="Calibri"/>
                </a:rPr>
                <a:t>raporlama</a:t>
              </a:r>
              <a:r>
                <a:rPr lang="en-US" sz="2800" b="0" strike="noStrike" spc="-1">
                  <a:solidFill>
                    <a:srgbClr val="000000"/>
                  </a:solidFill>
                  <a:latin typeface="Calibri"/>
                </a:rPr>
                <a:t>ve denetim</a:t>
              </a:r>
            </a:p>
          </p:txBody>
        </p:sp>
      </p:grpSp>
      <p:sp>
        <p:nvSpPr>
          <p:cNvPr id="634"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9292A9F-9003-4B10-82A3-6BAC05866E55}" type="slidenum">
              <a:rPr lang="en-US" sz="1200" b="0" strike="noStrike" spc="-1">
                <a:solidFill>
                  <a:srgbClr val="898989"/>
                </a:solidFill>
                <a:latin typeface="Calibri"/>
              </a:rPr>
              <a:t>2</a:t>
            </a:fld>
            <a:endParaRPr lang="en-US" sz="1200" b="0" strike="noStrike" spc="-1">
              <a:solidFill>
                <a:srgbClr val="000000"/>
              </a:solidFill>
              <a:latin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 name="TextBox 634"/>
          <p:cNvSpPr txBox="1"/>
          <p:nvPr/>
        </p:nvSpPr>
        <p:spPr>
          <a:xfrm>
            <a:off x="838080" y="703440"/>
            <a:ext cx="10515600" cy="1325520"/>
          </a:xfrm>
          <a:prstGeom prst="rect">
            <a:avLst/>
          </a:prstGeom>
          <a:noFill/>
          <a:ln w="0">
            <a:noFill/>
          </a:ln>
        </p:spPr>
        <p:txBody>
          <a:bodyPr anchor="ctr">
            <a:noAutofit/>
          </a:bodyPr>
          <a:lstStyle/>
          <a:p>
            <a:pPr algn="l" rtl="0">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600" b="1" strike="noStrike" spc="-1">
                <a:solidFill>
                  <a:srgbClr val="000000"/>
                </a:solidFill>
                <a:latin typeface="Calibri"/>
              </a:rPr>
              <a:t>I. Bütçe mevzuatı</a:t>
            </a:r>
            <a:endParaRPr lang="en-US" sz="3600" b="0" strike="noStrike" spc="-1">
              <a:solidFill>
                <a:srgbClr val="000000"/>
              </a:solidFill>
              <a:latin typeface="Calibri Light"/>
            </a:endParaRPr>
          </a:p>
        </p:txBody>
      </p:sp>
      <p:sp>
        <p:nvSpPr>
          <p:cNvPr id="636" name="TextBox 635"/>
          <p:cNvSpPr txBox="1"/>
          <p:nvPr/>
        </p:nvSpPr>
        <p:spPr>
          <a:xfrm>
            <a:off x="838080" y="1690200"/>
            <a:ext cx="10515600" cy="4351320"/>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000000"/>
                </a:solidFill>
                <a:latin typeface="Calibri"/>
              </a:rPr>
              <a:t>kanun</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İdari</a:t>
            </a:r>
            <a:r>
              <a:rPr lang="en-US" sz="2800" b="0" strike="noStrike" spc="-1" dirty="0">
                <a:solidFill>
                  <a:srgbClr val="000000"/>
                </a:solidFill>
                <a:latin typeface="Calibri"/>
              </a:rPr>
              <a:t> </a:t>
            </a:r>
            <a:r>
              <a:rPr lang="en-US" sz="2800" b="0" strike="noStrike" spc="-1" dirty="0" err="1">
                <a:solidFill>
                  <a:srgbClr val="000000"/>
                </a:solidFill>
                <a:latin typeface="Calibri"/>
              </a:rPr>
              <a:t>talimatlar</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Yönetmelikler</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Mevzuatın</a:t>
            </a:r>
            <a:r>
              <a:rPr lang="en-US" sz="2800" b="0" strike="noStrike" spc="-1" dirty="0">
                <a:solidFill>
                  <a:srgbClr val="000000"/>
                </a:solidFill>
                <a:latin typeface="Calibri"/>
              </a:rPr>
              <a:t> </a:t>
            </a:r>
            <a:r>
              <a:rPr lang="en-US" sz="2800" b="0" strike="noStrike" spc="-1" dirty="0" err="1">
                <a:solidFill>
                  <a:srgbClr val="000000"/>
                </a:solidFill>
                <a:latin typeface="Calibri"/>
              </a:rPr>
              <a:t>uygulanmasındaki</a:t>
            </a:r>
            <a:r>
              <a:rPr lang="en-US" sz="2800" b="0" strike="noStrike" spc="-1" dirty="0">
                <a:solidFill>
                  <a:srgbClr val="000000"/>
                </a:solidFill>
                <a:latin typeface="Calibri"/>
              </a:rPr>
              <a:t> </a:t>
            </a:r>
            <a:r>
              <a:rPr lang="en-US" sz="2800" b="0" strike="noStrike" spc="-1" dirty="0" err="1">
                <a:solidFill>
                  <a:srgbClr val="000000"/>
                </a:solidFill>
                <a:latin typeface="Calibri"/>
              </a:rPr>
              <a:t>zorluklar</a:t>
            </a:r>
            <a:endParaRPr lang="en-US" sz="2800" b="0" strike="noStrike" spc="-1" dirty="0">
              <a:solidFill>
                <a:srgbClr val="000000"/>
              </a:solidFill>
              <a:latin typeface="Calibri"/>
            </a:endParaRPr>
          </a:p>
        </p:txBody>
      </p:sp>
      <p:sp>
        <p:nvSpPr>
          <p:cNvPr id="637"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B5B6C3B-BEC9-4EB1-BBAE-C0AD694081B6}" type="slidenum">
              <a:rPr lang="en-US" sz="1200" b="0" strike="noStrike" spc="-1">
                <a:solidFill>
                  <a:srgbClr val="898989"/>
                </a:solidFill>
                <a:latin typeface="Calibri"/>
              </a:rPr>
              <a:t>3</a:t>
            </a:fld>
            <a:endParaRPr lang="en-US" sz="1200" b="0" strike="noStrike" spc="-1">
              <a:solidFill>
                <a:srgbClr val="000000"/>
              </a:solidFill>
              <a:latin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8" name="Content Placeholder 4"/>
          <p:cNvPicPr/>
          <p:nvPr/>
        </p:nvPicPr>
        <p:blipFill>
          <a:blip r:embed="rId2"/>
          <a:stretch/>
        </p:blipFill>
        <p:spPr>
          <a:xfrm>
            <a:off x="7278840" y="2781360"/>
            <a:ext cx="6018120" cy="4351320"/>
          </a:xfrm>
          <a:prstGeom prst="rect">
            <a:avLst/>
          </a:prstGeom>
          <a:ln w="0">
            <a:noFill/>
          </a:ln>
        </p:spPr>
      </p:pic>
      <p:sp>
        <p:nvSpPr>
          <p:cNvPr id="639" name="TextBox 638"/>
          <p:cNvSpPr txBox="1"/>
          <p:nvPr/>
        </p:nvSpPr>
        <p:spPr>
          <a:xfrm>
            <a:off x="838080" y="1690200"/>
            <a:ext cx="10515600" cy="4351320"/>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000000"/>
                </a:solidFill>
                <a:latin typeface="Calibri"/>
              </a:rPr>
              <a:t>Kamu Mali </a:t>
            </a:r>
            <a:r>
              <a:rPr lang="en-US" sz="2800" b="0" strike="noStrike" spc="-1" dirty="0" err="1">
                <a:solidFill>
                  <a:srgbClr val="000000"/>
                </a:solidFill>
                <a:latin typeface="Calibri"/>
              </a:rPr>
              <a:t>Yönetimi</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Sorumlulukları</a:t>
            </a:r>
            <a:r>
              <a:rPr lang="en-US" sz="2800" b="0" strike="noStrike" spc="-1" dirty="0">
                <a:solidFill>
                  <a:srgbClr val="000000"/>
                </a:solidFill>
                <a:latin typeface="Calibri"/>
              </a:rPr>
              <a:t> </a:t>
            </a:r>
            <a:r>
              <a:rPr lang="en-US" sz="2800" b="0" strike="noStrike" spc="-1" dirty="0" err="1">
                <a:solidFill>
                  <a:srgbClr val="000000"/>
                </a:solidFill>
                <a:latin typeface="Calibri"/>
              </a:rPr>
              <a:t>Kanunu</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bu</a:t>
            </a:r>
            <a:r>
              <a:rPr lang="en-US" sz="2800" b="0" strike="noStrike" spc="-1" dirty="0">
                <a:solidFill>
                  <a:srgbClr val="000000"/>
                </a:solidFill>
                <a:latin typeface="Calibri"/>
              </a:rPr>
              <a:t> </a:t>
            </a:r>
            <a:r>
              <a:rPr lang="en-US" sz="2800" b="0" strike="noStrike" spc="-1" dirty="0" err="1">
                <a:solidFill>
                  <a:srgbClr val="000000"/>
                </a:solidFill>
                <a:latin typeface="Calibri"/>
              </a:rPr>
              <a:t>kanunu</a:t>
            </a:r>
            <a:r>
              <a:rPr lang="en-US" sz="2800" b="0" strike="noStrike" spc="-1" dirty="0">
                <a:solidFill>
                  <a:srgbClr val="000000"/>
                </a:solidFill>
                <a:latin typeface="Calibri"/>
              </a:rPr>
              <a:t> </a:t>
            </a:r>
            <a:r>
              <a:rPr lang="en-US" sz="2800" b="0" strike="noStrike" spc="-1" dirty="0" err="1">
                <a:solidFill>
                  <a:srgbClr val="000000"/>
                </a:solidFill>
                <a:latin typeface="Calibri"/>
              </a:rPr>
              <a:t>tamamlayan</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değiştiren</a:t>
            </a:r>
            <a:r>
              <a:rPr lang="en-US" sz="2800" b="0" strike="noStrike" spc="-1" dirty="0">
                <a:solidFill>
                  <a:srgbClr val="000000"/>
                </a:solidFill>
                <a:latin typeface="Calibri"/>
              </a:rPr>
              <a:t> </a:t>
            </a:r>
            <a:r>
              <a:rPr lang="en-US" sz="2800" b="0" strike="noStrike" spc="-1" dirty="0" err="1">
                <a:solidFill>
                  <a:srgbClr val="000000"/>
                </a:solidFill>
                <a:latin typeface="Calibri"/>
              </a:rPr>
              <a:t>sonraki</a:t>
            </a:r>
            <a:r>
              <a:rPr lang="en-US" sz="2800" b="0" strike="noStrike" spc="-1" dirty="0">
                <a:solidFill>
                  <a:srgbClr val="000000"/>
                </a:solidFill>
                <a:latin typeface="Calibri"/>
              </a:rPr>
              <a:t> </a:t>
            </a:r>
            <a:r>
              <a:rPr lang="en-US" sz="2800" b="0" strike="noStrike" spc="-1" dirty="0" err="1">
                <a:solidFill>
                  <a:srgbClr val="000000"/>
                </a:solidFill>
                <a:latin typeface="Calibri"/>
              </a:rPr>
              <a:t>kanunlar</a:t>
            </a:r>
            <a:r>
              <a:rPr lang="en-US" sz="28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000000"/>
                </a:solidFill>
                <a:latin typeface="Calibri"/>
              </a:rPr>
              <a:t>Kosova </a:t>
            </a:r>
            <a:r>
              <a:rPr lang="en-US" sz="2800" b="0" strike="noStrike" spc="-1" dirty="0" err="1">
                <a:solidFill>
                  <a:srgbClr val="000000"/>
                </a:solidFill>
                <a:latin typeface="Calibri"/>
              </a:rPr>
              <a:t>Cumhuriyeti</a:t>
            </a:r>
            <a:r>
              <a:rPr lang="en-US" sz="2800" b="0" strike="noStrike" spc="-1" dirty="0">
                <a:solidFill>
                  <a:srgbClr val="000000"/>
                </a:solidFill>
                <a:latin typeface="Calibri"/>
              </a:rPr>
              <a:t> </a:t>
            </a:r>
            <a:r>
              <a:rPr lang="en-US" sz="2800" b="0" strike="noStrike" spc="-1" dirty="0" err="1">
                <a:solidFill>
                  <a:srgbClr val="000000"/>
                </a:solidFill>
                <a:latin typeface="Calibri"/>
              </a:rPr>
              <a:t>Bütçesi</a:t>
            </a:r>
            <a:r>
              <a:rPr lang="en-US" sz="2800" b="0" strike="noStrike" spc="-1" dirty="0">
                <a:solidFill>
                  <a:srgbClr val="000000"/>
                </a:solidFill>
                <a:latin typeface="Calibri"/>
              </a:rPr>
              <a:t> </a:t>
            </a:r>
            <a:r>
              <a:rPr lang="en-US" sz="2800" b="0" strike="noStrike" spc="-1" dirty="0" err="1">
                <a:solidFill>
                  <a:srgbClr val="000000"/>
                </a:solidFill>
                <a:latin typeface="Calibri"/>
              </a:rPr>
              <a:t>İçin</a:t>
            </a:r>
            <a:r>
              <a:rPr lang="en-US" sz="2800" b="0" strike="noStrike" spc="-1" dirty="0">
                <a:solidFill>
                  <a:srgbClr val="000000"/>
                </a:solidFill>
                <a:latin typeface="Calibri"/>
              </a:rPr>
              <a:t> </a:t>
            </a:r>
            <a:r>
              <a:rPr lang="en-US" sz="2800" b="0" strike="noStrike" spc="-1" dirty="0" err="1">
                <a:solidFill>
                  <a:srgbClr val="000000"/>
                </a:solidFill>
                <a:latin typeface="Calibri"/>
              </a:rPr>
              <a:t>Yıllık</a:t>
            </a:r>
            <a:r>
              <a:rPr lang="en-US" sz="2800" b="0" strike="noStrike" spc="-1" dirty="0">
                <a:solidFill>
                  <a:srgbClr val="000000"/>
                </a:solidFill>
                <a:latin typeface="Calibri"/>
              </a:rPr>
              <a:t> </a:t>
            </a:r>
            <a:r>
              <a:rPr lang="en-US" sz="2800" b="0" strike="noStrike" spc="-1" dirty="0" err="1">
                <a:solidFill>
                  <a:srgbClr val="000000"/>
                </a:solidFill>
                <a:latin typeface="Calibri"/>
              </a:rPr>
              <a:t>Bütçe</a:t>
            </a:r>
            <a:r>
              <a:rPr lang="en-US" sz="2800" b="0" strike="noStrike" spc="-1" dirty="0">
                <a:solidFill>
                  <a:srgbClr val="000000"/>
                </a:solidFill>
                <a:latin typeface="Calibri"/>
              </a:rPr>
              <a:t> </a:t>
            </a:r>
            <a:r>
              <a:rPr lang="en-US" sz="2800" b="0" strike="noStrike" spc="-1" dirty="0" err="1">
                <a:solidFill>
                  <a:srgbClr val="000000"/>
                </a:solidFill>
                <a:latin typeface="Calibri"/>
              </a:rPr>
              <a:t>Ödenekleri</a:t>
            </a:r>
            <a:r>
              <a:rPr lang="en-US" sz="2800" b="0" strike="noStrike" spc="-1" dirty="0">
                <a:solidFill>
                  <a:srgbClr val="000000"/>
                </a:solidFill>
                <a:latin typeface="Calibri"/>
              </a:rPr>
              <a:t> </a:t>
            </a:r>
            <a:r>
              <a:rPr lang="en-US" sz="2800" b="0" strike="noStrike" spc="-1" dirty="0" err="1">
                <a:solidFill>
                  <a:srgbClr val="000000"/>
                </a:solidFill>
                <a:latin typeface="Calibri"/>
              </a:rPr>
              <a:t>Kanunu</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Yerel</a:t>
            </a:r>
            <a:r>
              <a:rPr lang="en-US" sz="2800" b="0" strike="noStrike" spc="-1" dirty="0">
                <a:solidFill>
                  <a:srgbClr val="000000"/>
                </a:solidFill>
                <a:latin typeface="Calibri"/>
              </a:rPr>
              <a:t> </a:t>
            </a:r>
            <a:r>
              <a:rPr lang="en-US" sz="2800" b="0" strike="noStrike" spc="-1" dirty="0" err="1">
                <a:solidFill>
                  <a:srgbClr val="000000"/>
                </a:solidFill>
                <a:latin typeface="Calibri"/>
              </a:rPr>
              <a:t>Yönetim</a:t>
            </a:r>
            <a:r>
              <a:rPr lang="en-US" sz="2800" b="0" strike="noStrike" spc="-1" dirty="0">
                <a:solidFill>
                  <a:srgbClr val="000000"/>
                </a:solidFill>
                <a:latin typeface="Calibri"/>
              </a:rPr>
              <a:t> </a:t>
            </a:r>
            <a:r>
              <a:rPr lang="en-US" sz="2800" b="0" strike="noStrike" spc="-1" dirty="0" err="1">
                <a:solidFill>
                  <a:srgbClr val="000000"/>
                </a:solidFill>
                <a:latin typeface="Calibri"/>
              </a:rPr>
              <a:t>Maliyesi</a:t>
            </a:r>
            <a:r>
              <a:rPr lang="en-US" sz="2800" b="0" strike="noStrike" spc="-1" dirty="0">
                <a:solidFill>
                  <a:srgbClr val="000000"/>
                </a:solidFill>
                <a:latin typeface="Calibri"/>
              </a:rPr>
              <a:t> </a:t>
            </a:r>
            <a:r>
              <a:rPr lang="en-US" sz="2800" b="0" strike="noStrike" spc="-1" dirty="0" err="1">
                <a:solidFill>
                  <a:srgbClr val="000000"/>
                </a:solidFill>
                <a:latin typeface="Calibri"/>
              </a:rPr>
              <a:t>Kanunu</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Diğer</a:t>
            </a:r>
            <a:r>
              <a:rPr lang="en-US" sz="2800" b="0" strike="noStrike" spc="-1" dirty="0">
                <a:solidFill>
                  <a:srgbClr val="000000"/>
                </a:solidFill>
                <a:latin typeface="Calibri"/>
              </a:rPr>
              <a:t> </a:t>
            </a:r>
            <a:r>
              <a:rPr lang="en-US" sz="2800" b="0" strike="noStrike" spc="-1" dirty="0" err="1">
                <a:solidFill>
                  <a:srgbClr val="000000"/>
                </a:solidFill>
                <a:latin typeface="Calibri"/>
              </a:rPr>
              <a:t>ilgili</a:t>
            </a:r>
            <a:r>
              <a:rPr lang="en-US" sz="2800" b="0" strike="noStrike" spc="-1" dirty="0">
                <a:solidFill>
                  <a:srgbClr val="000000"/>
                </a:solidFill>
                <a:latin typeface="Calibri"/>
              </a:rPr>
              <a:t> </a:t>
            </a:r>
            <a:r>
              <a:rPr lang="en-US" sz="2800" b="0" strike="noStrike" spc="-1" dirty="0" err="1">
                <a:solidFill>
                  <a:srgbClr val="000000"/>
                </a:solidFill>
                <a:latin typeface="Calibri"/>
              </a:rPr>
              <a:t>kanunlar</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p:txBody>
      </p:sp>
      <p:sp>
        <p:nvSpPr>
          <p:cNvPr id="640"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D8FADDF-6D70-4BAF-B645-B2693B135A34}" type="slidenum">
              <a:rPr lang="en-US" sz="1200" b="0" strike="noStrike" spc="-1">
                <a:solidFill>
                  <a:srgbClr val="898989"/>
                </a:solidFill>
                <a:latin typeface="Calibri"/>
              </a:rPr>
              <a:t>4</a:t>
            </a:fld>
            <a:endParaRPr lang="en-US" sz="1200" b="0" strike="noStrike" spc="-1">
              <a:solidFill>
                <a:srgbClr val="000000"/>
              </a:solidFill>
              <a:latin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 name="TextBox 640"/>
          <p:cNvSpPr txBox="1"/>
          <p:nvPr/>
        </p:nvSpPr>
        <p:spPr>
          <a:xfrm>
            <a:off x="838080" y="703440"/>
            <a:ext cx="10515600" cy="1325520"/>
          </a:xfrm>
          <a:prstGeom prst="rect">
            <a:avLst/>
          </a:prstGeom>
          <a:noFill/>
          <a:ln w="0">
            <a:noFill/>
          </a:ln>
        </p:spPr>
        <p:txBody>
          <a:bodyPr lIns="90000" tIns="46800" rIns="90000" bIns="46800" anchor="ctr">
            <a:noAutofit/>
          </a:bodyPr>
          <a:lstStyle/>
          <a:p>
            <a:pPr algn="l" rtl="0"/>
            <a:endParaRPr lang="en-US" sz="4400" b="0" strike="noStrike" spc="-1">
              <a:solidFill>
                <a:srgbClr val="000000"/>
              </a:solidFill>
              <a:latin typeface="Calibri Light"/>
            </a:endParaRPr>
          </a:p>
        </p:txBody>
      </p:sp>
      <p:sp>
        <p:nvSpPr>
          <p:cNvPr id="642" name="TextBox 641"/>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Sermaye projelerinin, transferlerinin ve yeniden tahsislerinin tanımlanması ve seçimine ilişkin idari yönergeler</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Bakanın öz kaynak gelirlerinin planlanmasına ilişkin kararı</a:t>
            </a:r>
          </a:p>
        </p:txBody>
      </p:sp>
      <p:sp>
        <p:nvSpPr>
          <p:cNvPr id="643"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B9C904A-B0CB-4A86-AC1F-B9C35FE040B3}" type="slidenum">
              <a:rPr lang="en-US" sz="1200" b="0" strike="noStrike" spc="-1">
                <a:solidFill>
                  <a:srgbClr val="898989"/>
                </a:solidFill>
                <a:latin typeface="Calibri"/>
              </a:rPr>
              <a:t>5</a:t>
            </a:fld>
            <a:endParaRPr lang="en-US" sz="1200" b="0" strike="noStrike" spc="-1">
              <a:solidFill>
                <a:srgbClr val="000000"/>
              </a:solidFill>
              <a:latin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 name="TextBox 643"/>
          <p:cNvSpPr txBox="1"/>
          <p:nvPr/>
        </p:nvSpPr>
        <p:spPr>
          <a:xfrm>
            <a:off x="523440" y="1451112"/>
            <a:ext cx="9882830" cy="1143001"/>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600" b="1" strike="noStrike" spc="-1" dirty="0">
                <a:solidFill>
                  <a:srgbClr val="000000"/>
                </a:solidFill>
                <a:latin typeface="Calibri Light"/>
              </a:rPr>
              <a:t>II.</a:t>
            </a:r>
            <a:r>
              <a:rPr lang="sq-AL" sz="3600" b="1" strike="noStrike" spc="-1" dirty="0">
                <a:solidFill>
                  <a:srgbClr val="000000"/>
                </a:solidFill>
                <a:latin typeface="Calibri Light"/>
              </a:rPr>
              <a:t>Belediye gelirleri ve mali kaynakları</a:t>
            </a:r>
            <a:br>
              <a:rPr dirty="0"/>
            </a:br>
            <a:endParaRPr lang="en-US" sz="3600" b="0" strike="noStrike" spc="-1" dirty="0">
              <a:solidFill>
                <a:srgbClr val="000000"/>
              </a:solidFill>
              <a:latin typeface="Calibri Light"/>
            </a:endParaRPr>
          </a:p>
        </p:txBody>
      </p:sp>
      <p:sp>
        <p:nvSpPr>
          <p:cNvPr id="645" name="TextBox 644"/>
          <p:cNvSpPr txBox="1"/>
          <p:nvPr/>
        </p:nvSpPr>
        <p:spPr>
          <a:xfrm>
            <a:off x="159026" y="2932043"/>
            <a:ext cx="11194654" cy="3424477"/>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dirty="0">
                <a:solidFill>
                  <a:srgbClr val="000000"/>
                </a:solidFill>
                <a:latin typeface="Calibri"/>
              </a:rPr>
              <a:t>Devlet hibeleri</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000000"/>
                </a:solidFill>
                <a:latin typeface="Calibri"/>
              </a:rPr>
              <a:t>T</a:t>
            </a:r>
            <a:r>
              <a:rPr lang="sq-AL" sz="2800" b="0" strike="noStrike" spc="-1" dirty="0">
                <a:solidFill>
                  <a:srgbClr val="000000"/>
                </a:solidFill>
                <a:latin typeface="Calibri"/>
              </a:rPr>
              <a:t>kendi gelirleri</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Bağışlar</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000000"/>
                </a:solidFill>
                <a:latin typeface="Calibri"/>
              </a:rPr>
              <a:t>H</a:t>
            </a:r>
            <a:r>
              <a:rPr lang="sq-AL" sz="2800" b="0" strike="noStrike" spc="-1" dirty="0">
                <a:solidFill>
                  <a:srgbClr val="000000"/>
                </a:solidFill>
                <a:latin typeface="Calibri"/>
              </a:rPr>
              <a:t>uate</a:t>
            </a:r>
            <a:endParaRPr lang="en-US" sz="2800" b="0" strike="noStrike" spc="-1" dirty="0">
              <a:solidFill>
                <a:srgbClr val="000000"/>
              </a:solidFill>
              <a:latin typeface="Calibri"/>
            </a:endParaRPr>
          </a:p>
        </p:txBody>
      </p:sp>
      <p:sp>
        <p:nvSpPr>
          <p:cNvPr id="646"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5696992-6003-4DB0-AFB6-00D98FD0D656}" type="slidenum">
              <a:rPr lang="en-US" sz="1200" b="0" strike="noStrike" spc="-1">
                <a:solidFill>
                  <a:srgbClr val="898989"/>
                </a:solidFill>
                <a:latin typeface="Calibri"/>
              </a:rPr>
              <a:t>6</a:t>
            </a:fld>
            <a:endParaRPr lang="en-US" sz="1200" b="0" strike="noStrike" spc="-1">
              <a:solidFill>
                <a:srgbClr val="000000"/>
              </a:solidFill>
              <a:latin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7" name="Content Placeholder 4"/>
          <p:cNvPicPr/>
          <p:nvPr/>
        </p:nvPicPr>
        <p:blipFill>
          <a:blip r:embed="rId2"/>
          <a:stretch/>
        </p:blipFill>
        <p:spPr>
          <a:xfrm>
            <a:off x="7278840" y="2781360"/>
            <a:ext cx="6018120" cy="4351320"/>
          </a:xfrm>
          <a:prstGeom prst="rect">
            <a:avLst/>
          </a:prstGeom>
          <a:ln w="0">
            <a:noFill/>
          </a:ln>
        </p:spPr>
      </p:pic>
      <p:sp>
        <p:nvSpPr>
          <p:cNvPr id="648" name="TextBox 647"/>
          <p:cNvSpPr txBox="1"/>
          <p:nvPr/>
        </p:nvSpPr>
        <p:spPr>
          <a:xfrm>
            <a:off x="838080" y="1371600"/>
            <a:ext cx="10515600" cy="5153040"/>
          </a:xfrm>
          <a:prstGeom prst="rect">
            <a:avLst/>
          </a:prstGeom>
          <a:noFill/>
          <a:ln w="0">
            <a:noFill/>
          </a:ln>
        </p:spPr>
        <p:txBody>
          <a:bodyPr>
            <a:normAutofit fontScale="80500" lnSpcReduction="10000"/>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000000"/>
                </a:solidFill>
                <a:latin typeface="Calibri"/>
              </a:rPr>
              <a:t>Genel </a:t>
            </a:r>
            <a:r>
              <a:rPr lang="en-US" sz="2800" b="0" strike="noStrike" spc="-1" dirty="0" err="1">
                <a:solidFill>
                  <a:srgbClr val="000000"/>
                </a:solidFill>
                <a:latin typeface="Calibri"/>
              </a:rPr>
              <a:t>hibe</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Sağlık</a:t>
            </a:r>
            <a:r>
              <a:rPr lang="en-US" sz="2800" b="0" strike="noStrike" spc="-1" dirty="0">
                <a:solidFill>
                  <a:srgbClr val="000000"/>
                </a:solidFill>
                <a:latin typeface="Calibri"/>
              </a:rPr>
              <a:t> </a:t>
            </a:r>
            <a:r>
              <a:rPr lang="en-US" sz="2800" b="0" strike="noStrike" spc="-1" dirty="0" err="1">
                <a:solidFill>
                  <a:srgbClr val="000000"/>
                </a:solidFill>
                <a:latin typeface="Calibri"/>
              </a:rPr>
              <a:t>için</a:t>
            </a:r>
            <a:r>
              <a:rPr lang="en-US" sz="2800" b="0" strike="noStrike" spc="-1" dirty="0">
                <a:solidFill>
                  <a:srgbClr val="000000"/>
                </a:solidFill>
                <a:latin typeface="Calibri"/>
              </a:rPr>
              <a:t> </a:t>
            </a:r>
            <a:r>
              <a:rPr lang="en-US" sz="2800" b="0" strike="noStrike" spc="-1" dirty="0" err="1">
                <a:solidFill>
                  <a:srgbClr val="000000"/>
                </a:solidFill>
                <a:latin typeface="Calibri"/>
              </a:rPr>
              <a:t>özel</a:t>
            </a:r>
            <a:r>
              <a:rPr lang="en-US" sz="2800" b="0" strike="noStrike" spc="-1" dirty="0">
                <a:solidFill>
                  <a:srgbClr val="000000"/>
                </a:solidFill>
                <a:latin typeface="Calibri"/>
              </a:rPr>
              <a:t> </a:t>
            </a:r>
            <a:r>
              <a:rPr lang="en-US" sz="2800" b="0" strike="noStrike" spc="-1" dirty="0" err="1">
                <a:solidFill>
                  <a:srgbClr val="000000"/>
                </a:solidFill>
                <a:latin typeface="Calibri"/>
              </a:rPr>
              <a:t>hibe</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Eğitime</a:t>
            </a:r>
            <a:r>
              <a:rPr lang="en-US" sz="2800" b="0" strike="noStrike" spc="-1" dirty="0">
                <a:solidFill>
                  <a:srgbClr val="000000"/>
                </a:solidFill>
                <a:latin typeface="Calibri"/>
              </a:rPr>
              <a:t> </a:t>
            </a:r>
            <a:r>
              <a:rPr lang="en-US" sz="2800" b="0" strike="noStrike" spc="-1" dirty="0" err="1">
                <a:solidFill>
                  <a:srgbClr val="000000"/>
                </a:solidFill>
                <a:latin typeface="Calibri"/>
              </a:rPr>
              <a:t>yönelik</a:t>
            </a:r>
            <a:r>
              <a:rPr lang="en-US" sz="2800" b="0" strike="noStrike" spc="-1" dirty="0">
                <a:solidFill>
                  <a:srgbClr val="000000"/>
                </a:solidFill>
                <a:latin typeface="Calibri"/>
              </a:rPr>
              <a:t> </a:t>
            </a:r>
            <a:r>
              <a:rPr lang="en-US" sz="2800" b="0" strike="noStrike" spc="-1" dirty="0" err="1">
                <a:solidFill>
                  <a:srgbClr val="000000"/>
                </a:solidFill>
                <a:latin typeface="Calibri"/>
              </a:rPr>
              <a:t>özel</a:t>
            </a:r>
            <a:r>
              <a:rPr lang="en-US" sz="2800" b="0" strike="noStrike" spc="-1" dirty="0">
                <a:solidFill>
                  <a:srgbClr val="000000"/>
                </a:solidFill>
                <a:latin typeface="Calibri"/>
              </a:rPr>
              <a:t> </a:t>
            </a:r>
            <a:r>
              <a:rPr lang="en-US" sz="2800" b="0" strike="noStrike" spc="-1" dirty="0" err="1">
                <a:solidFill>
                  <a:srgbClr val="000000"/>
                </a:solidFill>
                <a:latin typeface="Calibri"/>
              </a:rPr>
              <a:t>hibe</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İkinci</a:t>
            </a:r>
            <a:r>
              <a:rPr lang="en-US" sz="2800" b="0" strike="noStrike" spc="-1" dirty="0">
                <a:solidFill>
                  <a:srgbClr val="000000"/>
                </a:solidFill>
                <a:latin typeface="Calibri"/>
              </a:rPr>
              <a:t> </a:t>
            </a:r>
            <a:r>
              <a:rPr lang="en-US" sz="2800" b="0" strike="noStrike" spc="-1" dirty="0" err="1">
                <a:solidFill>
                  <a:srgbClr val="000000"/>
                </a:solidFill>
                <a:latin typeface="Calibri"/>
              </a:rPr>
              <a:t>basamak</a:t>
            </a:r>
            <a:r>
              <a:rPr lang="en-US" sz="2800" b="0" strike="noStrike" spc="-1" dirty="0">
                <a:solidFill>
                  <a:srgbClr val="000000"/>
                </a:solidFill>
                <a:latin typeface="Calibri"/>
              </a:rPr>
              <a:t> </a:t>
            </a:r>
            <a:r>
              <a:rPr lang="en-US" sz="2800" b="0" strike="noStrike" spc="-1" dirty="0" err="1">
                <a:solidFill>
                  <a:srgbClr val="000000"/>
                </a:solidFill>
                <a:latin typeface="Calibri"/>
              </a:rPr>
              <a:t>sağlık</a:t>
            </a:r>
            <a:r>
              <a:rPr lang="en-US" sz="2800" b="0" strike="noStrike" spc="-1" dirty="0">
                <a:solidFill>
                  <a:srgbClr val="000000"/>
                </a:solidFill>
                <a:latin typeface="Calibri"/>
              </a:rPr>
              <a:t> </a:t>
            </a:r>
            <a:r>
              <a:rPr lang="en-US" sz="2800" b="0" strike="noStrike" spc="-1" dirty="0" err="1">
                <a:solidFill>
                  <a:srgbClr val="000000"/>
                </a:solidFill>
                <a:latin typeface="Calibri"/>
              </a:rPr>
              <a:t>hizmetlerinin</a:t>
            </a:r>
            <a:r>
              <a:rPr lang="en-US" sz="2800" b="0" strike="noStrike" spc="-1" dirty="0">
                <a:solidFill>
                  <a:srgbClr val="000000"/>
                </a:solidFill>
                <a:latin typeface="Calibri"/>
              </a:rPr>
              <a:t> </a:t>
            </a:r>
            <a:r>
              <a:rPr lang="en-US" sz="2800" b="0" strike="noStrike" spc="-1" dirty="0" err="1">
                <a:solidFill>
                  <a:srgbClr val="000000"/>
                </a:solidFill>
                <a:latin typeface="Calibri"/>
              </a:rPr>
              <a:t>finansmanı</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Konut</a:t>
            </a:r>
            <a:r>
              <a:rPr lang="en-US" sz="2800" b="0" strike="noStrike" spc="-1" dirty="0">
                <a:solidFill>
                  <a:srgbClr val="000000"/>
                </a:solidFill>
                <a:latin typeface="Calibri"/>
              </a:rPr>
              <a:t> </a:t>
            </a:r>
            <a:r>
              <a:rPr lang="en-US" sz="2800" b="0" strike="noStrike" spc="-1" dirty="0" err="1">
                <a:solidFill>
                  <a:srgbClr val="000000"/>
                </a:solidFill>
                <a:latin typeface="Calibri"/>
              </a:rPr>
              <a:t>hizmetleri</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000000"/>
                </a:solidFill>
                <a:latin typeface="Calibri"/>
              </a:rPr>
              <a:t>QHP, QKHFZ </a:t>
            </a:r>
            <a:r>
              <a:rPr lang="en-US" sz="2800" b="0" strike="noStrike" spc="-1" dirty="0" err="1">
                <a:solidFill>
                  <a:srgbClr val="000000"/>
                </a:solidFill>
                <a:latin typeface="Calibri"/>
              </a:rPr>
              <a:t>ve</a:t>
            </a:r>
            <a:r>
              <a:rPr lang="en-US" sz="2800" b="0" strike="noStrike" spc="-1" dirty="0">
                <a:solidFill>
                  <a:srgbClr val="000000"/>
                </a:solidFill>
                <a:latin typeface="Calibri"/>
              </a:rPr>
              <a:t> KHM </a:t>
            </a:r>
            <a:r>
              <a:rPr lang="en-US" sz="2800" b="0" strike="noStrike" spc="-1" dirty="0" err="1">
                <a:solidFill>
                  <a:srgbClr val="000000"/>
                </a:solidFill>
                <a:latin typeface="Calibri"/>
              </a:rPr>
              <a:t>için</a:t>
            </a:r>
            <a:r>
              <a:rPr lang="en-US" sz="2800" b="0" strike="noStrike" spc="-1" dirty="0">
                <a:solidFill>
                  <a:srgbClr val="000000"/>
                </a:solidFill>
                <a:latin typeface="Calibri"/>
              </a:rPr>
              <a:t> </a:t>
            </a:r>
            <a:r>
              <a:rPr lang="en-US" sz="2800" b="0" strike="noStrike" spc="-1" dirty="0" err="1">
                <a:solidFill>
                  <a:srgbClr val="000000"/>
                </a:solidFill>
                <a:latin typeface="Calibri"/>
              </a:rPr>
              <a:t>finansman</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Başkent</a:t>
            </a:r>
            <a:r>
              <a:rPr lang="en-US" sz="2800" b="0" strike="noStrike" spc="-1" dirty="0">
                <a:solidFill>
                  <a:srgbClr val="000000"/>
                </a:solidFill>
                <a:latin typeface="Calibri"/>
              </a:rPr>
              <a:t> </a:t>
            </a:r>
            <a:r>
              <a:rPr lang="en-US" sz="2800" b="0" strike="noStrike" spc="-1" dirty="0" err="1">
                <a:solidFill>
                  <a:srgbClr val="000000"/>
                </a:solidFill>
                <a:latin typeface="Calibri"/>
              </a:rPr>
              <a:t>Priştine</a:t>
            </a:r>
            <a:r>
              <a:rPr lang="en-US" sz="2800" b="0" strike="noStrike" spc="-1" dirty="0">
                <a:solidFill>
                  <a:srgbClr val="000000"/>
                </a:solidFill>
                <a:latin typeface="Calibri"/>
              </a:rPr>
              <a:t> </a:t>
            </a:r>
            <a:r>
              <a:rPr lang="en-US" sz="2800" b="0" strike="noStrike" spc="-1" dirty="0" err="1">
                <a:solidFill>
                  <a:srgbClr val="000000"/>
                </a:solidFill>
                <a:latin typeface="Calibri"/>
              </a:rPr>
              <a:t>için</a:t>
            </a:r>
            <a:r>
              <a:rPr lang="en-US" sz="2800" b="0" strike="noStrike" spc="-1" dirty="0">
                <a:solidFill>
                  <a:srgbClr val="000000"/>
                </a:solidFill>
                <a:latin typeface="Calibri"/>
              </a:rPr>
              <a:t> </a:t>
            </a:r>
            <a:r>
              <a:rPr lang="en-US" sz="2800" b="0" strike="noStrike" spc="-1" dirty="0" err="1">
                <a:solidFill>
                  <a:srgbClr val="000000"/>
                </a:solidFill>
                <a:latin typeface="Calibri"/>
              </a:rPr>
              <a:t>hibe</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Obiliq</a:t>
            </a:r>
            <a:r>
              <a:rPr lang="en-US" sz="2800" b="0" strike="noStrike" spc="-1" dirty="0">
                <a:solidFill>
                  <a:srgbClr val="000000"/>
                </a:solidFill>
                <a:latin typeface="Calibri"/>
              </a:rPr>
              <a:t> </a:t>
            </a:r>
            <a:r>
              <a:rPr lang="en-US" sz="2800" b="0" strike="noStrike" spc="-1" dirty="0" err="1">
                <a:solidFill>
                  <a:srgbClr val="000000"/>
                </a:solidFill>
                <a:latin typeface="Calibri"/>
              </a:rPr>
              <a:t>için</a:t>
            </a:r>
            <a:r>
              <a:rPr lang="en-US" sz="2800" b="0" strike="noStrike" spc="-1" dirty="0">
                <a:solidFill>
                  <a:srgbClr val="000000"/>
                </a:solidFill>
                <a:latin typeface="Calibri"/>
              </a:rPr>
              <a:t> </a:t>
            </a:r>
            <a:r>
              <a:rPr lang="en-US" sz="2800" b="0" strike="noStrike" spc="-1" dirty="0" err="1">
                <a:solidFill>
                  <a:srgbClr val="000000"/>
                </a:solidFill>
                <a:latin typeface="Calibri"/>
              </a:rPr>
              <a:t>finansman</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Tiyatrolar</a:t>
            </a:r>
            <a:r>
              <a:rPr lang="en-US" sz="2800" b="0" strike="noStrike" spc="-1" dirty="0">
                <a:solidFill>
                  <a:srgbClr val="000000"/>
                </a:solidFill>
                <a:latin typeface="Calibri"/>
              </a:rPr>
              <a:t> </a:t>
            </a:r>
            <a:r>
              <a:rPr lang="en-US" sz="2800" b="0" strike="noStrike" spc="-1" dirty="0" err="1">
                <a:solidFill>
                  <a:srgbClr val="000000"/>
                </a:solidFill>
                <a:latin typeface="Calibri"/>
              </a:rPr>
              <a:t>için</a:t>
            </a:r>
            <a:r>
              <a:rPr lang="en-US" sz="2800" b="0" strike="noStrike" spc="-1" dirty="0">
                <a:solidFill>
                  <a:srgbClr val="000000"/>
                </a:solidFill>
                <a:latin typeface="Calibri"/>
              </a:rPr>
              <a:t> </a:t>
            </a:r>
            <a:r>
              <a:rPr lang="en-US" sz="2800" b="0" strike="noStrike" spc="-1" dirty="0" err="1">
                <a:solidFill>
                  <a:srgbClr val="000000"/>
                </a:solidFill>
                <a:latin typeface="Calibri"/>
              </a:rPr>
              <a:t>Finansman</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Borçlanmadan</a:t>
            </a:r>
            <a:r>
              <a:rPr lang="en-US" sz="2800" b="0" strike="noStrike" spc="-1" dirty="0">
                <a:solidFill>
                  <a:srgbClr val="000000"/>
                </a:solidFill>
                <a:latin typeface="Calibri"/>
              </a:rPr>
              <a:t> </a:t>
            </a:r>
            <a:r>
              <a:rPr lang="en-US" sz="2800" b="0" strike="noStrike" spc="-1" dirty="0" err="1">
                <a:solidFill>
                  <a:srgbClr val="000000"/>
                </a:solidFill>
                <a:latin typeface="Calibri"/>
              </a:rPr>
              <a:t>Finansman</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Yatırım</a:t>
            </a:r>
            <a:r>
              <a:rPr lang="en-US" sz="2800" b="0" strike="noStrike" spc="-1" dirty="0">
                <a:solidFill>
                  <a:srgbClr val="000000"/>
                </a:solidFill>
                <a:latin typeface="Calibri"/>
              </a:rPr>
              <a:t> </a:t>
            </a:r>
            <a:r>
              <a:rPr lang="en-US" sz="2800" b="0" strike="noStrike" spc="-1" dirty="0" err="1">
                <a:solidFill>
                  <a:srgbClr val="000000"/>
                </a:solidFill>
                <a:latin typeface="Calibri"/>
              </a:rPr>
              <a:t>Maddesi</a:t>
            </a:r>
            <a:endParaRPr lang="en-US" sz="2800" b="0" strike="noStrike" spc="-1" dirty="0">
              <a:solidFill>
                <a:srgbClr val="000000"/>
              </a:solidFill>
              <a:latin typeface="Calibri"/>
            </a:endParaRPr>
          </a:p>
        </p:txBody>
      </p:sp>
      <p:sp>
        <p:nvSpPr>
          <p:cNvPr id="649"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CD3DF10-3686-4DC2-A568-33C65E7CD084}" type="slidenum">
              <a:rPr lang="en-US" sz="1200" b="0" strike="noStrike" spc="-1">
                <a:solidFill>
                  <a:srgbClr val="898989"/>
                </a:solidFill>
                <a:latin typeface="Calibri"/>
              </a:rPr>
              <a:t>7</a:t>
            </a:fld>
            <a:endParaRPr lang="en-US" sz="1200" b="0" strike="noStrike" spc="-1">
              <a:solidFill>
                <a:srgbClr val="000000"/>
              </a:solidFill>
              <a:latin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 name="TextBox 649"/>
          <p:cNvSpPr txBox="1"/>
          <p:nvPr/>
        </p:nvSpPr>
        <p:spPr>
          <a:xfrm>
            <a:off x="838080" y="703440"/>
            <a:ext cx="10515600" cy="1325520"/>
          </a:xfrm>
          <a:prstGeom prst="rect">
            <a:avLst/>
          </a:prstGeom>
          <a:noFill/>
          <a:ln w="0">
            <a:noFill/>
          </a:ln>
        </p:spPr>
        <p:txBody>
          <a:bodyPr lIns="90000" tIns="46800" rIns="90000" bIns="46800" anchor="ctr">
            <a:noAutofit/>
          </a:bodyPr>
          <a:lstStyle/>
          <a:p>
            <a:pPr algn="l" rtl="0"/>
            <a:endParaRPr lang="en-US" sz="4400" b="0" strike="noStrike" spc="-1">
              <a:solidFill>
                <a:srgbClr val="000000"/>
              </a:solidFill>
              <a:latin typeface="Calibri Light"/>
            </a:endParaRPr>
          </a:p>
        </p:txBody>
      </p:sp>
      <p:sp>
        <p:nvSpPr>
          <p:cNvPr id="651" name="TextBox 650"/>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Emlak vergisi gelirleri – arazi ve binalar</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000000"/>
                </a:solidFill>
                <a:latin typeface="Calibri"/>
              </a:rPr>
              <a:t>Hizmet ücretleri</a:t>
            </a:r>
            <a:endParaRPr lang="en-US" sz="2800" b="0" strike="noStrike" spc="-1">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000000"/>
                </a:solidFill>
                <a:latin typeface="Calibri"/>
              </a:rPr>
              <a:t>KİRALAMA</a:t>
            </a:r>
            <a:endParaRPr lang="en-US" sz="2800" b="0" strike="noStrike" spc="-1">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000000"/>
                </a:solidFill>
                <a:latin typeface="Calibri"/>
              </a:rPr>
              <a:t>belediye varlıklarının satışı</a:t>
            </a:r>
            <a:endParaRPr lang="en-US" sz="2800" b="0" strike="noStrike" spc="-1">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000000"/>
                </a:solidFill>
                <a:latin typeface="Calibri"/>
              </a:rPr>
              <a:t>Eğitim ve sağlık hizmetleri için katılım payları</a:t>
            </a:r>
            <a:endParaRPr lang="en-US" sz="2800" b="0" strike="noStrike" spc="-1">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000000"/>
                </a:solidFill>
                <a:latin typeface="Calibri"/>
              </a:rPr>
              <a:t>Bağışlar</a:t>
            </a:r>
            <a:endParaRPr lang="en-US" sz="2800" b="0" strike="noStrike" spc="-1">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
        <p:nvSpPr>
          <p:cNvPr id="652"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6022300-F1D7-460C-BFD7-25BDFFD9534E}" type="slidenum">
              <a:rPr lang="en-US" sz="1200" b="0" strike="noStrike" spc="-1">
                <a:solidFill>
                  <a:srgbClr val="898989"/>
                </a:solidFill>
                <a:latin typeface="Calibri"/>
              </a:rPr>
              <a:t>8</a:t>
            </a:fld>
            <a:endParaRPr lang="en-US" sz="1200" b="0" strike="noStrike" spc="-1">
              <a:solidFill>
                <a:srgbClr val="000000"/>
              </a:solidFill>
              <a:latin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 name="TextBox 5"/>
          <p:cNvSpPr/>
          <p:nvPr/>
        </p:nvSpPr>
        <p:spPr>
          <a:xfrm>
            <a:off x="5815800" y="2378160"/>
            <a:ext cx="231120" cy="36828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strike="noStrike" spc="-1">
                <a:solidFill>
                  <a:srgbClr val="002060"/>
                </a:solidFill>
                <a:latin typeface="Cambria"/>
              </a:rPr>
              <a:t> </a:t>
            </a:r>
            <a:endParaRPr lang="en-US" sz="1800" b="0" strike="noStrike" spc="-1">
              <a:solidFill>
                <a:srgbClr val="000000"/>
              </a:solidFill>
              <a:latin typeface="Calibri"/>
            </a:endParaRPr>
          </a:p>
        </p:txBody>
      </p:sp>
      <p:sp>
        <p:nvSpPr>
          <p:cNvPr id="654" name="Picture 3"/>
          <p:cNvSpPr/>
          <p:nvPr/>
        </p:nvSpPr>
        <p:spPr>
          <a:xfrm>
            <a:off x="10002960" y="880920"/>
            <a:ext cx="436320" cy="800280"/>
          </a:xfrm>
          <a:prstGeom prst="rect">
            <a:avLst/>
          </a:prstGeom>
          <a:noFill/>
          <a:ln w="0">
            <a:noFill/>
          </a:ln>
        </p:spPr>
        <p:style>
          <a:lnRef idx="0">
            <a:scrgbClr r="0" g="0" b="0"/>
          </a:lnRef>
          <a:fillRef idx="0">
            <a:scrgbClr r="0" g="0" b="0"/>
          </a:fillRef>
          <a:effectRef idx="0">
            <a:scrgbClr r="0" g="0" b="0"/>
          </a:effectRef>
          <a:fontRef idx="minor"/>
        </p:style>
      </p:sp>
      <p:sp>
        <p:nvSpPr>
          <p:cNvPr id="655" name="TextBox 17"/>
          <p:cNvSpPr/>
          <p:nvPr/>
        </p:nvSpPr>
        <p:spPr>
          <a:xfrm>
            <a:off x="5815800" y="2378160"/>
            <a:ext cx="231120" cy="64260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strike="noStrike" spc="-1">
                <a:solidFill>
                  <a:srgbClr val="002060"/>
                </a:solidFill>
                <a:latin typeface="Cambria"/>
              </a:rPr>
              <a:t> </a:t>
            </a:r>
            <a:endParaRPr lang="en-US" sz="1800" b="0" strike="noStrike" spc="-1">
              <a:solidFill>
                <a:srgbClr val="000000"/>
              </a:solidFill>
              <a:latin typeface="Calibri"/>
            </a:endParaRPr>
          </a:p>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656" name="Rectangle 5"/>
          <p:cNvSpPr/>
          <p:nvPr/>
        </p:nvSpPr>
        <p:spPr>
          <a:xfrm>
            <a:off x="1695600" y="2171880"/>
            <a:ext cx="3943080" cy="3400200"/>
          </a:xfrm>
          <a:prstGeom prst="rect">
            <a:avLst/>
          </a:prstGeom>
          <a:noFill/>
          <a:ln w="0">
            <a:noFill/>
          </a:ln>
        </p:spPr>
        <p:style>
          <a:lnRef idx="0">
            <a:scrgbClr r="0" g="0" b="0"/>
          </a:lnRef>
          <a:fillRef idx="0">
            <a:scrgbClr r="0" g="0" b="0"/>
          </a:fillRef>
          <a:effectRef idx="0">
            <a:scrgbClr r="0" g="0" b="0"/>
          </a:effectRef>
          <a:fontRef idx="minor"/>
        </p:style>
      </p:sp>
      <p:sp>
        <p:nvSpPr>
          <p:cNvPr id="657" name="Rectangle 4"/>
          <p:cNvSpPr/>
          <p:nvPr/>
        </p:nvSpPr>
        <p:spPr>
          <a:xfrm>
            <a:off x="3181320" y="2171880"/>
            <a:ext cx="3657600" cy="527040"/>
          </a:xfrm>
          <a:prstGeom prst="rect">
            <a:avLst/>
          </a:prstGeom>
          <a:noFill/>
          <a:ln w="0">
            <a:noFill/>
          </a:ln>
        </p:spPr>
        <p:style>
          <a:lnRef idx="0">
            <a:scrgbClr r="0" g="0" b="0"/>
          </a:lnRef>
          <a:fillRef idx="0">
            <a:scrgbClr r="0" g="0" b="0"/>
          </a:fillRef>
          <a:effectRef idx="0">
            <a:scrgbClr r="0" g="0" b="0"/>
          </a:effectRef>
          <a:fontRef idx="minor"/>
        </p:style>
      </p:sp>
      <p:sp>
        <p:nvSpPr>
          <p:cNvPr id="658" name="TextBox 657"/>
          <p:cNvSpPr txBox="1"/>
          <p:nvPr/>
        </p:nvSpPr>
        <p:spPr>
          <a:xfrm>
            <a:off x="838080" y="1103243"/>
            <a:ext cx="10515600" cy="5273797"/>
          </a:xfrm>
          <a:prstGeom prst="rect">
            <a:avLst/>
          </a:prstGeom>
          <a:noFill/>
          <a:ln w="0">
            <a:noFill/>
          </a:ln>
        </p:spPr>
        <p:txBody>
          <a:bodyPr>
            <a:normAutofit/>
          </a:bodyPr>
          <a:lstStyle/>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1" strike="noStrike" spc="-1" dirty="0">
                <a:solidFill>
                  <a:srgbClr val="44546A"/>
                </a:solidFill>
                <a:latin typeface="Calibri"/>
              </a:rPr>
              <a:t>III. </a:t>
            </a:r>
            <a:r>
              <a:rPr lang="en-US" sz="2800" b="1" strike="noStrike" spc="-1" dirty="0" err="1">
                <a:solidFill>
                  <a:srgbClr val="44546A"/>
                </a:solidFill>
                <a:latin typeface="Calibri"/>
              </a:rPr>
              <a:t>Bütçe</a:t>
            </a:r>
            <a:r>
              <a:rPr lang="en-US" sz="2800" b="1" strike="noStrike" spc="-1" dirty="0">
                <a:solidFill>
                  <a:srgbClr val="44546A"/>
                </a:solidFill>
                <a:latin typeface="Calibri"/>
              </a:rPr>
              <a:t> </a:t>
            </a:r>
            <a:r>
              <a:rPr lang="en-US" sz="2800" b="1" strike="noStrike" spc="-1" dirty="0" err="1">
                <a:solidFill>
                  <a:srgbClr val="44546A"/>
                </a:solidFill>
                <a:latin typeface="Calibri"/>
              </a:rPr>
              <a:t>planlaması</a:t>
            </a:r>
            <a:endParaRPr lang="en-US" sz="2800" b="0" strike="noStrike" spc="-1" dirty="0">
              <a:solidFill>
                <a:srgbClr val="000000"/>
              </a:solidFill>
              <a:latin typeface="Calibri"/>
            </a:endParaRPr>
          </a:p>
          <a:p>
            <a:pPr algn="l" rtl="0">
              <a:spcBef>
                <a:spcPts val="998"/>
              </a:spcBef>
              <a:buClr>
                <a:srgbClr val="44546A"/>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algn="l" rtl="0">
              <a:spcBef>
                <a:spcPts val="998"/>
              </a:spcBef>
              <a:buClr>
                <a:srgbClr val="44546A"/>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44546A"/>
                </a:solidFill>
                <a:latin typeface="Calibri"/>
              </a:rPr>
              <a:t>Bu </a:t>
            </a:r>
            <a:r>
              <a:rPr lang="en-US" sz="2800" b="0" strike="noStrike" spc="-1" dirty="0" err="1">
                <a:solidFill>
                  <a:srgbClr val="44546A"/>
                </a:solidFill>
                <a:latin typeface="Calibri"/>
              </a:rPr>
              <a:t>bölüm</a:t>
            </a:r>
            <a:r>
              <a:rPr lang="en-US" sz="2800" b="0" strike="noStrike" spc="-1" dirty="0">
                <a:solidFill>
                  <a:srgbClr val="44546A"/>
                </a:solidFill>
                <a:latin typeface="Calibri"/>
              </a:rPr>
              <a:t> </a:t>
            </a:r>
            <a:r>
              <a:rPr lang="en-US" sz="2800" b="0" strike="noStrike" spc="-1" dirty="0" err="1">
                <a:solidFill>
                  <a:srgbClr val="44546A"/>
                </a:solidFill>
                <a:latin typeface="Calibri"/>
              </a:rPr>
              <a:t>kapsamında</a:t>
            </a:r>
            <a:r>
              <a:rPr lang="en-US" sz="2800" b="0" strike="noStrike" spc="-1" dirty="0">
                <a:solidFill>
                  <a:srgbClr val="44546A"/>
                </a:solidFill>
                <a:latin typeface="Calibri"/>
              </a:rPr>
              <a:t> </a:t>
            </a:r>
            <a:r>
              <a:rPr lang="en-US" sz="2800" b="0" strike="noStrike" spc="-1" dirty="0" err="1">
                <a:solidFill>
                  <a:srgbClr val="44546A"/>
                </a:solidFill>
                <a:latin typeface="Calibri"/>
              </a:rPr>
              <a:t>aşağıdaki</a:t>
            </a:r>
            <a:r>
              <a:rPr lang="en-US" sz="2800" b="0" strike="noStrike" spc="-1" dirty="0">
                <a:solidFill>
                  <a:srgbClr val="44546A"/>
                </a:solidFill>
                <a:latin typeface="Calibri"/>
              </a:rPr>
              <a:t> </a:t>
            </a:r>
            <a:r>
              <a:rPr lang="en-US" sz="2800" b="0" strike="noStrike" spc="-1" dirty="0" err="1">
                <a:solidFill>
                  <a:srgbClr val="44546A"/>
                </a:solidFill>
                <a:latin typeface="Calibri"/>
              </a:rPr>
              <a:t>konular</a:t>
            </a:r>
            <a:r>
              <a:rPr lang="en-US" sz="2800" b="0" strike="noStrike" spc="-1" dirty="0">
                <a:solidFill>
                  <a:srgbClr val="44546A"/>
                </a:solidFill>
                <a:latin typeface="Calibri"/>
              </a:rPr>
              <a:t> </a:t>
            </a:r>
            <a:r>
              <a:rPr lang="en-US" sz="2800" b="0" strike="noStrike" spc="-1" dirty="0" err="1">
                <a:solidFill>
                  <a:srgbClr val="44546A"/>
                </a:solidFill>
                <a:latin typeface="Calibri"/>
              </a:rPr>
              <a:t>ele</a:t>
            </a:r>
            <a:r>
              <a:rPr lang="en-US" sz="2800" b="0" strike="noStrike" spc="-1" dirty="0">
                <a:solidFill>
                  <a:srgbClr val="44546A"/>
                </a:solidFill>
                <a:latin typeface="Calibri"/>
              </a:rPr>
              <a:t> </a:t>
            </a:r>
            <a:r>
              <a:rPr lang="en-US" sz="2800" b="0" strike="noStrike" spc="-1" dirty="0" err="1">
                <a:solidFill>
                  <a:srgbClr val="44546A"/>
                </a:solidFill>
                <a:latin typeface="Calibri"/>
              </a:rPr>
              <a:t>alınacaktır</a:t>
            </a:r>
            <a:r>
              <a:rPr lang="en-US" sz="2800" b="0" strike="noStrike" spc="-1" dirty="0">
                <a:solidFill>
                  <a:srgbClr val="44546A"/>
                </a:solidFill>
                <a:latin typeface="Calibri"/>
              </a:rPr>
              <a:t>:</a:t>
            </a:r>
            <a:endParaRPr lang="en-US" sz="2800" b="0" strike="noStrike" spc="-1" dirty="0">
              <a:solidFill>
                <a:srgbClr val="000000"/>
              </a:solidFill>
              <a:latin typeface="Calibri"/>
            </a:endParaRPr>
          </a:p>
          <a:p>
            <a:pPr algn="l" rtl="0">
              <a:spcBef>
                <a:spcPts val="998"/>
              </a:spcBef>
              <a:buClr>
                <a:srgbClr val="44546A"/>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685800" lvl="1" indent="-228600" algn="l" rtl="0">
              <a:spcBef>
                <a:spcPts val="499"/>
              </a:spcBef>
              <a:buClr>
                <a:srgbClr val="44546A"/>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dirty="0">
                <a:solidFill>
                  <a:srgbClr val="44546A"/>
                </a:solidFill>
                <a:latin typeface="Calibri"/>
              </a:rPr>
              <a:t>R</a:t>
            </a:r>
            <a:r>
              <a:rPr lang="en-US" sz="2400" b="0" strike="noStrike" spc="-1" dirty="0">
                <a:solidFill>
                  <a:srgbClr val="44546A"/>
                </a:solidFill>
                <a:latin typeface="Calibri"/>
              </a:rPr>
              <a:t>S</a:t>
            </a:r>
            <a:r>
              <a:rPr lang="sq-AL" sz="2400" b="0" strike="noStrike" spc="-1" dirty="0">
                <a:solidFill>
                  <a:srgbClr val="44546A"/>
                </a:solidFill>
                <a:latin typeface="Calibri"/>
              </a:rPr>
              <a:t>ve</a:t>
            </a:r>
            <a:r>
              <a:rPr lang="en-US" sz="2400" b="0" strike="noStrike" spc="-1" dirty="0">
                <a:solidFill>
                  <a:srgbClr val="44546A"/>
                </a:solidFill>
                <a:latin typeface="Calibri"/>
              </a:rPr>
              <a:t>S</a:t>
            </a:r>
            <a:r>
              <a:rPr lang="sq-AL" sz="2400" b="0" strike="noStrike" spc="-1" dirty="0">
                <a:solidFill>
                  <a:srgbClr val="44546A"/>
                </a:solidFill>
                <a:latin typeface="Calibri"/>
              </a:rPr>
              <a:t>Nasıl</a:t>
            </a:r>
            <a:r>
              <a:rPr lang="en-US" sz="2400" b="0" strike="noStrike" spc="-1" dirty="0" err="1">
                <a:solidFill>
                  <a:srgbClr val="44546A"/>
                </a:solidFill>
                <a:latin typeface="Calibri"/>
              </a:rPr>
              <a:t>ve</a:t>
            </a:r>
            <a:r>
              <a:rPr lang="en-US" sz="2400" b="0" strike="noStrike" spc="-1" dirty="0">
                <a:solidFill>
                  <a:srgbClr val="44546A"/>
                </a:solidFill>
                <a:latin typeface="Calibri"/>
              </a:rPr>
              <a:t> </a:t>
            </a:r>
            <a:r>
              <a:rPr lang="en-US" sz="2400" b="0" strike="noStrike" spc="-1" dirty="0" err="1">
                <a:solidFill>
                  <a:srgbClr val="44546A"/>
                </a:solidFill>
                <a:latin typeface="Calibri"/>
              </a:rPr>
              <a:t>doğru</a:t>
            </a:r>
            <a:r>
              <a:rPr lang="en-US" sz="2400" b="0" strike="noStrike" spc="-1" dirty="0">
                <a:solidFill>
                  <a:srgbClr val="44546A"/>
                </a:solidFill>
                <a:latin typeface="Calibri"/>
              </a:rPr>
              <a:t> </a:t>
            </a:r>
            <a:r>
              <a:rPr lang="en-US" sz="2400" b="0" strike="noStrike" spc="-1" dirty="0" err="1">
                <a:solidFill>
                  <a:srgbClr val="44546A"/>
                </a:solidFill>
                <a:latin typeface="Calibri"/>
              </a:rPr>
              <a:t>bütçe</a:t>
            </a:r>
            <a:r>
              <a:rPr lang="en-US" sz="2400" b="0" strike="noStrike" spc="-1" dirty="0">
                <a:solidFill>
                  <a:srgbClr val="44546A"/>
                </a:solidFill>
                <a:latin typeface="Calibri"/>
              </a:rPr>
              <a:t> </a:t>
            </a:r>
            <a:r>
              <a:rPr lang="en-US" sz="2400" b="0" strike="noStrike" spc="-1" dirty="0" err="1">
                <a:solidFill>
                  <a:srgbClr val="44546A"/>
                </a:solidFill>
                <a:latin typeface="Calibri"/>
              </a:rPr>
              <a:t>planlamasının</a:t>
            </a:r>
            <a:r>
              <a:rPr lang="en-US" sz="2400" b="0" strike="noStrike" spc="-1" dirty="0">
                <a:solidFill>
                  <a:srgbClr val="44546A"/>
                </a:solidFill>
                <a:latin typeface="Calibri"/>
              </a:rPr>
              <a:t> </a:t>
            </a:r>
            <a:r>
              <a:rPr lang="en-US" sz="2400" b="0" strike="noStrike" spc="-1" dirty="0" err="1">
                <a:solidFill>
                  <a:srgbClr val="44546A"/>
                </a:solidFill>
                <a:latin typeface="Calibri"/>
              </a:rPr>
              <a:t>içeriği</a:t>
            </a:r>
            <a:endParaRPr lang="en-US" sz="2400" b="0" strike="noStrike" spc="-1" dirty="0">
              <a:solidFill>
                <a:srgbClr val="000000"/>
              </a:solidFill>
              <a:latin typeface="Calibri"/>
            </a:endParaRPr>
          </a:p>
          <a:p>
            <a:pPr marL="685800" lvl="1" indent="-228600" algn="l" rtl="0">
              <a:spcBef>
                <a:spcPts val="499"/>
              </a:spcBef>
              <a:buClr>
                <a:srgbClr val="44546A"/>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dirty="0">
                <a:solidFill>
                  <a:srgbClr val="44546A"/>
                </a:solidFill>
                <a:latin typeface="Calibri"/>
              </a:rPr>
              <a:t>P</a:t>
            </a:r>
            <a:r>
              <a:rPr lang="en-US" sz="2400" b="0" strike="noStrike" spc="-1" dirty="0" err="1">
                <a:solidFill>
                  <a:srgbClr val="44546A"/>
                </a:solidFill>
                <a:latin typeface="Calibri"/>
              </a:rPr>
              <a:t>Yatırım</a:t>
            </a:r>
            <a:r>
              <a:rPr lang="en-US" sz="2400" b="0" strike="noStrike" spc="-1" dirty="0">
                <a:solidFill>
                  <a:srgbClr val="44546A"/>
                </a:solidFill>
                <a:latin typeface="Calibri"/>
              </a:rPr>
              <a:t> </a:t>
            </a:r>
            <a:r>
              <a:rPr lang="en-US" sz="2400" b="0" strike="noStrike" spc="-1" dirty="0" err="1">
                <a:solidFill>
                  <a:srgbClr val="44546A"/>
                </a:solidFill>
                <a:latin typeface="Calibri"/>
              </a:rPr>
              <a:t>programı</a:t>
            </a:r>
            <a:r>
              <a:rPr lang="sq-AL" sz="2400" b="0" strike="noStrike" spc="-1" dirty="0">
                <a:solidFill>
                  <a:srgbClr val="44546A"/>
                </a:solidFill>
                <a:latin typeface="Calibri"/>
              </a:rPr>
              <a:t>P</a:t>
            </a:r>
            <a:r>
              <a:rPr lang="en-US" sz="2400" b="0" strike="noStrike" spc="-1" dirty="0" err="1">
                <a:solidFill>
                  <a:srgbClr val="44546A"/>
                </a:solidFill>
                <a:latin typeface="Calibri"/>
              </a:rPr>
              <a:t>halka</a:t>
            </a:r>
            <a:r>
              <a:rPr lang="en-US" sz="2400" b="0" strike="noStrike" spc="-1" dirty="0">
                <a:solidFill>
                  <a:srgbClr val="44546A"/>
                </a:solidFill>
                <a:latin typeface="Calibri"/>
              </a:rPr>
              <a:t> </a:t>
            </a:r>
            <a:r>
              <a:rPr lang="en-US" sz="2400" b="0" strike="noStrike" spc="-1" dirty="0" err="1">
                <a:solidFill>
                  <a:srgbClr val="44546A"/>
                </a:solidFill>
                <a:latin typeface="Calibri"/>
              </a:rPr>
              <a:t>açık</a:t>
            </a:r>
            <a:r>
              <a:rPr lang="en-US" sz="2400" b="0" strike="noStrike" spc="-1" dirty="0">
                <a:solidFill>
                  <a:srgbClr val="44546A"/>
                </a:solidFill>
                <a:latin typeface="Calibri"/>
              </a:rPr>
              <a:t> (PIP)</a:t>
            </a:r>
            <a:endParaRPr lang="en-US" sz="2400" b="0" strike="noStrike" spc="-1" dirty="0">
              <a:solidFill>
                <a:srgbClr val="000000"/>
              </a:solidFill>
              <a:latin typeface="Calibri"/>
            </a:endParaRPr>
          </a:p>
          <a:p>
            <a:pPr marL="685800" lvl="1" indent="-228600" algn="l" rtl="0">
              <a:spcBef>
                <a:spcPts val="499"/>
              </a:spcBef>
              <a:buClr>
                <a:srgbClr val="44546A"/>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dirty="0">
                <a:solidFill>
                  <a:srgbClr val="44546A"/>
                </a:solidFill>
                <a:latin typeface="Calibri"/>
              </a:rPr>
              <a:t>U</a:t>
            </a:r>
            <a:r>
              <a:rPr lang="en-US" sz="2400" b="0" strike="noStrike" spc="-1" dirty="0" err="1">
                <a:solidFill>
                  <a:srgbClr val="44546A"/>
                </a:solidFill>
                <a:latin typeface="Calibri"/>
              </a:rPr>
              <a:t>Sermaye</a:t>
            </a:r>
            <a:r>
              <a:rPr lang="en-US" sz="2400" b="0" strike="noStrike" spc="-1" dirty="0">
                <a:solidFill>
                  <a:srgbClr val="44546A"/>
                </a:solidFill>
                <a:latin typeface="Calibri"/>
              </a:rPr>
              <a:t> </a:t>
            </a:r>
            <a:r>
              <a:rPr lang="en-US" sz="2400" b="0" strike="noStrike" spc="-1" dirty="0" err="1">
                <a:solidFill>
                  <a:srgbClr val="44546A"/>
                </a:solidFill>
                <a:latin typeface="Calibri"/>
              </a:rPr>
              <a:t>projeleri</a:t>
            </a:r>
            <a:r>
              <a:rPr lang="en-US" sz="2400" b="0" strike="noStrike" spc="-1" dirty="0">
                <a:solidFill>
                  <a:srgbClr val="44546A"/>
                </a:solidFill>
                <a:latin typeface="Calibri"/>
              </a:rPr>
              <a:t> </a:t>
            </a:r>
            <a:r>
              <a:rPr lang="en-US" sz="2400" b="0" strike="noStrike" spc="-1" dirty="0" err="1">
                <a:solidFill>
                  <a:srgbClr val="44546A"/>
                </a:solidFill>
                <a:latin typeface="Calibri"/>
              </a:rPr>
              <a:t>için</a:t>
            </a:r>
            <a:r>
              <a:rPr lang="en-US" sz="2400" b="0" strike="noStrike" spc="-1" dirty="0">
                <a:solidFill>
                  <a:srgbClr val="44546A"/>
                </a:solidFill>
                <a:latin typeface="Calibri"/>
              </a:rPr>
              <a:t> </a:t>
            </a:r>
            <a:r>
              <a:rPr lang="en-US" sz="2400" b="0" strike="noStrike" spc="-1" dirty="0" err="1">
                <a:solidFill>
                  <a:srgbClr val="44546A"/>
                </a:solidFill>
                <a:latin typeface="Calibri"/>
              </a:rPr>
              <a:t>seçim</a:t>
            </a:r>
            <a:r>
              <a:rPr lang="en-US" sz="2400" b="0" strike="noStrike" spc="-1" dirty="0">
                <a:solidFill>
                  <a:srgbClr val="44546A"/>
                </a:solidFill>
                <a:latin typeface="Calibri"/>
              </a:rPr>
              <a:t> </a:t>
            </a:r>
            <a:r>
              <a:rPr lang="en-US" sz="2400" b="0" strike="noStrike" spc="-1" dirty="0" err="1">
                <a:solidFill>
                  <a:srgbClr val="44546A"/>
                </a:solidFill>
                <a:latin typeface="Calibri"/>
              </a:rPr>
              <a:t>kriterlerine</a:t>
            </a:r>
            <a:r>
              <a:rPr lang="en-US" sz="2400" b="0" strike="noStrike" spc="-1" dirty="0">
                <a:solidFill>
                  <a:srgbClr val="44546A"/>
                </a:solidFill>
                <a:latin typeface="Calibri"/>
              </a:rPr>
              <a:t> </a:t>
            </a:r>
            <a:r>
              <a:rPr lang="en-US" sz="2400" b="0" strike="noStrike" spc="-1" dirty="0" err="1">
                <a:solidFill>
                  <a:srgbClr val="44546A"/>
                </a:solidFill>
                <a:latin typeface="Calibri"/>
              </a:rPr>
              <a:t>ilişkin</a:t>
            </a:r>
            <a:r>
              <a:rPr lang="en-US" sz="2400" b="0" strike="noStrike" spc="-1" dirty="0">
                <a:solidFill>
                  <a:srgbClr val="44546A"/>
                </a:solidFill>
                <a:latin typeface="Calibri"/>
              </a:rPr>
              <a:t> </a:t>
            </a:r>
            <a:r>
              <a:rPr lang="en-US" sz="2400" b="0" strike="noStrike" spc="-1" dirty="0" err="1">
                <a:solidFill>
                  <a:srgbClr val="44546A"/>
                </a:solidFill>
                <a:latin typeface="Calibri"/>
              </a:rPr>
              <a:t>idari</a:t>
            </a:r>
            <a:r>
              <a:rPr lang="en-US" sz="2400" b="0" strike="noStrike" spc="-1" dirty="0">
                <a:solidFill>
                  <a:srgbClr val="44546A"/>
                </a:solidFill>
                <a:latin typeface="Calibri"/>
              </a:rPr>
              <a:t> </a:t>
            </a:r>
            <a:r>
              <a:rPr lang="en-US" sz="2400" b="0" strike="noStrike" spc="-1" dirty="0" err="1">
                <a:solidFill>
                  <a:srgbClr val="44546A"/>
                </a:solidFill>
                <a:latin typeface="Calibri"/>
              </a:rPr>
              <a:t>bildirim</a:t>
            </a:r>
            <a:endParaRPr lang="en-US" sz="2400" b="0" strike="noStrike" spc="-1" dirty="0">
              <a:solidFill>
                <a:srgbClr val="000000"/>
              </a:solidFill>
              <a:latin typeface="Calibri"/>
            </a:endParaRPr>
          </a:p>
          <a:p>
            <a:pPr marL="685800" lvl="1" indent="-228600" algn="l" rtl="0">
              <a:spcBef>
                <a:spcPts val="499"/>
              </a:spcBef>
              <a:buClr>
                <a:srgbClr val="44546A"/>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dirty="0">
                <a:solidFill>
                  <a:srgbClr val="44546A"/>
                </a:solidFill>
                <a:latin typeface="Calibri"/>
              </a:rPr>
              <a:t>U</a:t>
            </a:r>
            <a:r>
              <a:rPr lang="en-US" sz="2400" b="0" strike="noStrike" spc="-1" dirty="0" err="1">
                <a:solidFill>
                  <a:srgbClr val="44546A"/>
                </a:solidFill>
                <a:latin typeface="Calibri"/>
              </a:rPr>
              <a:t>Sermaye</a:t>
            </a:r>
            <a:r>
              <a:rPr lang="en-US" sz="2400" b="0" strike="noStrike" spc="-1" dirty="0">
                <a:solidFill>
                  <a:srgbClr val="44546A"/>
                </a:solidFill>
                <a:latin typeface="Calibri"/>
              </a:rPr>
              <a:t> </a:t>
            </a:r>
            <a:r>
              <a:rPr lang="en-US" sz="2400" b="0" strike="noStrike" spc="-1" dirty="0" err="1">
                <a:solidFill>
                  <a:srgbClr val="44546A"/>
                </a:solidFill>
                <a:latin typeface="Calibri"/>
              </a:rPr>
              <a:t>projelerinin</a:t>
            </a:r>
            <a:r>
              <a:rPr lang="en-US" sz="2400" b="0" strike="noStrike" spc="-1" dirty="0">
                <a:solidFill>
                  <a:srgbClr val="44546A"/>
                </a:solidFill>
                <a:latin typeface="Calibri"/>
              </a:rPr>
              <a:t> </a:t>
            </a:r>
            <a:r>
              <a:rPr lang="en-US" sz="2400" b="0" strike="noStrike" spc="-1" dirty="0" err="1">
                <a:solidFill>
                  <a:srgbClr val="44546A"/>
                </a:solidFill>
                <a:latin typeface="Calibri"/>
              </a:rPr>
              <a:t>tanımlanması</a:t>
            </a:r>
            <a:r>
              <a:rPr lang="en-US" sz="2400" b="0" strike="noStrike" spc="-1" dirty="0">
                <a:solidFill>
                  <a:srgbClr val="44546A"/>
                </a:solidFill>
                <a:latin typeface="Calibri"/>
              </a:rPr>
              <a:t> </a:t>
            </a:r>
            <a:r>
              <a:rPr lang="en-US" sz="2400" b="0" strike="noStrike" spc="-1" dirty="0" err="1">
                <a:solidFill>
                  <a:srgbClr val="44546A"/>
                </a:solidFill>
                <a:latin typeface="Calibri"/>
              </a:rPr>
              <a:t>ve</a:t>
            </a:r>
            <a:r>
              <a:rPr lang="en-US" sz="2400" b="0" strike="noStrike" spc="-1" dirty="0">
                <a:solidFill>
                  <a:srgbClr val="44546A"/>
                </a:solidFill>
                <a:latin typeface="Calibri"/>
              </a:rPr>
              <a:t> </a:t>
            </a:r>
            <a:r>
              <a:rPr lang="en-US" sz="2400" b="0" strike="noStrike" spc="-1" dirty="0" err="1">
                <a:solidFill>
                  <a:srgbClr val="44546A"/>
                </a:solidFill>
                <a:latin typeface="Calibri"/>
              </a:rPr>
              <a:t>sermaye</a:t>
            </a:r>
            <a:r>
              <a:rPr lang="en-US" sz="2400" b="0" strike="noStrike" spc="-1" dirty="0">
                <a:solidFill>
                  <a:srgbClr val="44546A"/>
                </a:solidFill>
                <a:latin typeface="Calibri"/>
              </a:rPr>
              <a:t> </a:t>
            </a:r>
            <a:r>
              <a:rPr lang="en-US" sz="2400" b="0" strike="noStrike" spc="-1" dirty="0" err="1">
                <a:solidFill>
                  <a:srgbClr val="44546A"/>
                </a:solidFill>
                <a:latin typeface="Calibri"/>
              </a:rPr>
              <a:t>projesi</a:t>
            </a:r>
            <a:r>
              <a:rPr lang="en-US" sz="2400" b="0" strike="noStrike" spc="-1" dirty="0">
                <a:solidFill>
                  <a:srgbClr val="44546A"/>
                </a:solidFill>
                <a:latin typeface="Calibri"/>
              </a:rPr>
              <a:t> </a:t>
            </a:r>
            <a:r>
              <a:rPr lang="en-US" sz="2400" b="0" strike="noStrike" spc="-1" dirty="0" err="1">
                <a:solidFill>
                  <a:srgbClr val="44546A"/>
                </a:solidFill>
                <a:latin typeface="Calibri"/>
              </a:rPr>
              <a:t>harcamalarının</a:t>
            </a:r>
            <a:r>
              <a:rPr lang="en-US" sz="2400" b="0" strike="noStrike" spc="-1" dirty="0">
                <a:solidFill>
                  <a:srgbClr val="44546A"/>
                </a:solidFill>
                <a:latin typeface="Calibri"/>
              </a:rPr>
              <a:t> </a:t>
            </a:r>
            <a:r>
              <a:rPr lang="en-US" sz="2400" b="0" strike="noStrike" spc="-1" dirty="0" err="1">
                <a:solidFill>
                  <a:srgbClr val="44546A"/>
                </a:solidFill>
                <a:latin typeface="Calibri"/>
              </a:rPr>
              <a:t>sınıflandırılmasına</a:t>
            </a:r>
            <a:r>
              <a:rPr lang="en-US" sz="2400" b="0" strike="noStrike" spc="-1" dirty="0">
                <a:solidFill>
                  <a:srgbClr val="44546A"/>
                </a:solidFill>
                <a:latin typeface="Calibri"/>
              </a:rPr>
              <a:t> </a:t>
            </a:r>
            <a:r>
              <a:rPr lang="en-US" sz="2400" b="0" strike="noStrike" spc="-1" dirty="0" err="1">
                <a:solidFill>
                  <a:srgbClr val="44546A"/>
                </a:solidFill>
                <a:latin typeface="Calibri"/>
              </a:rPr>
              <a:t>ilişkin</a:t>
            </a:r>
            <a:r>
              <a:rPr lang="en-US" sz="2400" b="0" strike="noStrike" spc="-1" dirty="0">
                <a:solidFill>
                  <a:srgbClr val="44546A"/>
                </a:solidFill>
                <a:latin typeface="Calibri"/>
              </a:rPr>
              <a:t> </a:t>
            </a:r>
            <a:r>
              <a:rPr lang="en-US" sz="2400" b="0" strike="noStrike" spc="-1" dirty="0" err="1">
                <a:solidFill>
                  <a:srgbClr val="44546A"/>
                </a:solidFill>
                <a:latin typeface="Calibri"/>
              </a:rPr>
              <a:t>idari</a:t>
            </a:r>
            <a:r>
              <a:rPr lang="en-US" sz="2400" b="0" strike="noStrike" spc="-1" dirty="0">
                <a:solidFill>
                  <a:srgbClr val="44546A"/>
                </a:solidFill>
                <a:latin typeface="Calibri"/>
              </a:rPr>
              <a:t> </a:t>
            </a:r>
            <a:r>
              <a:rPr lang="en-US" sz="2400" b="0" strike="noStrike" spc="-1" dirty="0" err="1">
                <a:solidFill>
                  <a:srgbClr val="44546A"/>
                </a:solidFill>
                <a:latin typeface="Calibri"/>
              </a:rPr>
              <a:t>belge</a:t>
            </a:r>
            <a:endParaRPr lang="en-US" sz="2400" b="0" strike="noStrike" spc="-1" dirty="0">
              <a:solidFill>
                <a:srgbClr val="000000"/>
              </a:solidFill>
              <a:latin typeface="Calibri"/>
            </a:endParaRPr>
          </a:p>
          <a:p>
            <a:pPr marL="685800" lvl="1" indent="-228600" algn="l" rtl="0">
              <a:spcBef>
                <a:spcPts val="499"/>
              </a:spcBef>
              <a:buClr>
                <a:srgbClr val="44546A"/>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44546A"/>
                </a:solidFill>
                <a:latin typeface="Calibri"/>
              </a:rPr>
              <a:t>Bütçe</a:t>
            </a:r>
            <a:r>
              <a:rPr lang="en-US" sz="2400" b="0" strike="noStrike" spc="-1" dirty="0">
                <a:solidFill>
                  <a:srgbClr val="44546A"/>
                </a:solidFill>
                <a:latin typeface="Calibri"/>
              </a:rPr>
              <a:t> Geliştirme </a:t>
            </a:r>
            <a:r>
              <a:rPr lang="en-US" sz="2400" b="0" strike="noStrike" spc="-1" dirty="0" err="1">
                <a:solidFill>
                  <a:srgbClr val="44546A"/>
                </a:solidFill>
                <a:latin typeface="Calibri"/>
              </a:rPr>
              <a:t>ve</a:t>
            </a:r>
            <a:r>
              <a:rPr lang="en-US" sz="2400" b="0" strike="noStrike" spc="-1" dirty="0">
                <a:solidFill>
                  <a:srgbClr val="44546A"/>
                </a:solidFill>
                <a:latin typeface="Calibri"/>
              </a:rPr>
              <a:t> </a:t>
            </a:r>
            <a:r>
              <a:rPr lang="en-US" sz="2400" b="0" strike="noStrike" spc="-1" dirty="0" err="1">
                <a:solidFill>
                  <a:srgbClr val="44546A"/>
                </a:solidFill>
                <a:latin typeface="Calibri"/>
              </a:rPr>
              <a:t>Yönetim</a:t>
            </a:r>
            <a:r>
              <a:rPr lang="en-US" sz="2400" b="0" strike="noStrike" spc="-1" dirty="0">
                <a:solidFill>
                  <a:srgbClr val="44546A"/>
                </a:solidFill>
                <a:latin typeface="Calibri"/>
              </a:rPr>
              <a:t> </a:t>
            </a:r>
            <a:r>
              <a:rPr lang="en-US" sz="2400" b="0" strike="noStrike" spc="-1" dirty="0" err="1">
                <a:solidFill>
                  <a:srgbClr val="44546A"/>
                </a:solidFill>
                <a:latin typeface="Calibri"/>
              </a:rPr>
              <a:t>Sistemi</a:t>
            </a:r>
            <a:r>
              <a:rPr lang="en-US" sz="2400" b="0" strike="noStrike" spc="-1" dirty="0">
                <a:solidFill>
                  <a:srgbClr val="44546A"/>
                </a:solidFill>
                <a:latin typeface="Calibri"/>
              </a:rPr>
              <a:t> (</a:t>
            </a:r>
            <a:r>
              <a:rPr lang="sq-AL" sz="2400" b="0" strike="noStrike" spc="-1" dirty="0">
                <a:solidFill>
                  <a:srgbClr val="44546A"/>
                </a:solidFill>
                <a:latin typeface="Calibri"/>
              </a:rPr>
              <a:t>BDMS</a:t>
            </a:r>
            <a:r>
              <a:rPr lang="en-US" sz="2400" b="0" strike="noStrike" spc="-1" dirty="0">
                <a:solidFill>
                  <a:srgbClr val="44546A"/>
                </a:solidFill>
                <a:latin typeface="Calibri"/>
              </a:rPr>
              <a:t>)</a:t>
            </a:r>
            <a:endParaRPr lang="en-US" sz="2400" b="0" strike="noStrike" spc="-1" dirty="0">
              <a:solidFill>
                <a:srgbClr val="000000"/>
              </a:solidFill>
              <a:latin typeface="Calibri"/>
            </a:endParaRPr>
          </a:p>
        </p:txBody>
      </p:sp>
      <p:sp>
        <p:nvSpPr>
          <p:cNvPr id="659"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DA9F65A-BF0A-4186-B3AC-B6BDEA765F5B}" type="slidenum">
              <a:rPr lang="en-US" sz="1200" b="0" strike="noStrike" spc="-1">
                <a:solidFill>
                  <a:srgbClr val="898989"/>
                </a:solidFill>
                <a:latin typeface="Calibri"/>
              </a:rPr>
              <a:t>9</a:t>
            </a:fld>
            <a:endParaRPr lang="en-US" sz="1200" b="0" strike="noStrike" spc="-1">
              <a:solidFill>
                <a:srgbClr val="000000"/>
              </a:solidFill>
              <a:latin typeface="Calibri"/>
            </a:endParaRPr>
          </a:p>
        </p:txBody>
      </p:sp>
    </p:spTree>
  </p:cSld>
  <p:clrMapOvr>
    <a:masterClrMapping/>
  </p:clrMapOvr>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42" presetClass="entr" fill="hold" nodeType="clickEffect">
                                  <p:stCondLst>
                                    <p:cond delay="0"/>
                                  </p:stCondLst>
                                  <p:childTnLst>
                                    <p:set>
                                      <p:cBhvr>
                                        <p:cTn id="6" dur="1" fill="hold">
                                          <p:stCondLst>
                                            <p:cond delay="0"/>
                                          </p:stCondLst>
                                        </p:cTn>
                                        <p:tgtEl>
                                          <p:spTgt spid="658">
                                            <p:txEl>
                                              <p:pRg st="0" end="0"/>
                                            </p:txEl>
                                          </p:spTgt>
                                        </p:tgtEl>
                                        <p:attrNameLst>
                                          <p:attrName>style.visibility</p:attrName>
                                        </p:attrNameLst>
                                      </p:cBhvr>
                                      <p:to>
                                        <p:strVal val="visible"/>
                                      </p:to>
                                    </p:set>
                                    <p:animEffect transition="in" filter="fade">
                                      <p:cBhvr additive="repl">
                                        <p:cTn id="7" dur="1000"/>
                                        <p:tgtEl>
                                          <p:spTgt spid="658">
                                            <p:txEl>
                                              <p:pRg st="0" end="0"/>
                                            </p:txEl>
                                          </p:spTgt>
                                        </p:tgtEl>
                                      </p:cBhvr>
                                    </p:animEffect>
                                    <p:anim calcmode="lin" valueType="num">
                                      <p:cBhvr additive="repl">
                                        <p:cTn id="8" dur="1000" fill="hold"/>
                                        <p:tgtEl>
                                          <p:spTgt spid="658">
                                            <p:txEl>
                                              <p:pRg st="0" end="0"/>
                                            </p:txEl>
                                          </p:spTgt>
                                        </p:tgtEl>
                                        <p:attrNameLst>
                                          <p:attrName>ppt_x</p:attrName>
                                        </p:attrNameLst>
                                      </p:cBhvr>
                                      <p:tavLst>
                                        <p:tav tm="0">
                                          <p:val>
                                            <p:strVal val="#ppt_x"/>
                                          </p:val>
                                        </p:tav>
                                        <p:tav tm="100000">
                                          <p:val>
                                            <p:strVal val="#ppt_x"/>
                                          </p:val>
                                        </p:tav>
                                      </p:tavLst>
                                    </p:anim>
                                    <p:anim calcmode="lin" valueType="num">
                                      <p:cBhvr additive="repl">
                                        <p:cTn id="9" dur="1000" fill="hold"/>
                                        <p:tgtEl>
                                          <p:spTgt spid="65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Effect">
                      <p:stCondLst>
                        <p:cond delay="indefinite"/>
                      </p:stCondLst>
                      <p:childTnLst>
                        <p:par>
                          <p:cTn id="11" fill="hold" nodeType="withEffect">
                            <p:stCondLst>
                              <p:cond delay="0"/>
                            </p:stCondLst>
                            <p:childTnLst>
                              <p:par>
                                <p:cTn id="12" presetID="42" presetClass="entr" fill="hold" nodeType="clickEffect">
                                  <p:stCondLst>
                                    <p:cond delay="0"/>
                                  </p:stCondLst>
                                  <p:childTnLst>
                                    <p:set>
                                      <p:cBhvr>
                                        <p:cTn id="13" dur="1" fill="hold">
                                          <p:stCondLst>
                                            <p:cond delay="0"/>
                                          </p:stCondLst>
                                        </p:cTn>
                                        <p:tgtEl>
                                          <p:spTgt spid="658">
                                            <p:txEl>
                                              <p:pRg st="2" end="2"/>
                                            </p:txEl>
                                          </p:spTgt>
                                        </p:tgtEl>
                                        <p:attrNameLst>
                                          <p:attrName>style.visibility</p:attrName>
                                        </p:attrNameLst>
                                      </p:cBhvr>
                                      <p:to>
                                        <p:strVal val="visible"/>
                                      </p:to>
                                    </p:set>
                                    <p:animEffect transition="in" filter="fade">
                                      <p:cBhvr additive="repl">
                                        <p:cTn id="14" dur="1000"/>
                                        <p:tgtEl>
                                          <p:spTgt spid="658">
                                            <p:txEl>
                                              <p:pRg st="2" end="2"/>
                                            </p:txEl>
                                          </p:spTgt>
                                        </p:tgtEl>
                                      </p:cBhvr>
                                    </p:animEffect>
                                    <p:anim calcmode="lin" valueType="num">
                                      <p:cBhvr additive="repl">
                                        <p:cTn id="15" dur="1000" fill="hold"/>
                                        <p:tgtEl>
                                          <p:spTgt spid="658">
                                            <p:txEl>
                                              <p:pRg st="2" end="2"/>
                                            </p:txEl>
                                          </p:spTgt>
                                        </p:tgtEl>
                                        <p:attrNameLst>
                                          <p:attrName>ppt_x</p:attrName>
                                        </p:attrNameLst>
                                      </p:cBhvr>
                                      <p:tavLst>
                                        <p:tav tm="0">
                                          <p:val>
                                            <p:strVal val="#ppt_x"/>
                                          </p:val>
                                        </p:tav>
                                        <p:tav tm="100000">
                                          <p:val>
                                            <p:strVal val="#ppt_x"/>
                                          </p:val>
                                        </p:tav>
                                      </p:tavLst>
                                    </p:anim>
                                    <p:anim calcmode="lin" valueType="num">
                                      <p:cBhvr additive="repl">
                                        <p:cTn id="16" dur="1000" fill="hold"/>
                                        <p:tgtEl>
                                          <p:spTgt spid="658">
                                            <p:txEl>
                                              <p:pRg st="2" end="2"/>
                                            </p:txEl>
                                          </p:spTgt>
                                        </p:tgtEl>
                                        <p:attrNameLst>
                                          <p:attrName>ppt_y</p:attrName>
                                        </p:attrNameLst>
                                      </p:cBhvr>
                                      <p:tavLst>
                                        <p:tav tm="0">
                                          <p:val>
                                            <p:strVal val="#ppt_y+.1"/>
                                          </p:val>
                                        </p:tav>
                                        <p:tav tm="100000">
                                          <p:val>
                                            <p:strVal val="#ppt_y"/>
                                          </p:val>
                                        </p:tav>
                                      </p:tavLst>
                                    </p:anim>
                                  </p:childTnLst>
                                </p:cTn>
                              </p:par>
                              <p:par>
                                <p:cTn id="17" presetID="42" presetClass="entr" fill="hold" nodeType="withEffect">
                                  <p:stCondLst>
                                    <p:cond delay="0"/>
                                  </p:stCondLst>
                                  <p:childTnLst>
                                    <p:set>
                                      <p:cBhvr>
                                        <p:cTn id="18" dur="1" fill="hold">
                                          <p:stCondLst>
                                            <p:cond delay="0"/>
                                          </p:stCondLst>
                                        </p:cTn>
                                        <p:tgtEl>
                                          <p:spTgt spid="658">
                                            <p:txEl>
                                              <p:pRg st="4" end="4"/>
                                            </p:txEl>
                                          </p:spTgt>
                                        </p:tgtEl>
                                        <p:attrNameLst>
                                          <p:attrName>style.visibility</p:attrName>
                                        </p:attrNameLst>
                                      </p:cBhvr>
                                      <p:to>
                                        <p:strVal val="visible"/>
                                      </p:to>
                                    </p:set>
                                    <p:animEffect transition="in" filter="fade">
                                      <p:cBhvr additive="repl">
                                        <p:cTn id="19" dur="1000"/>
                                        <p:tgtEl>
                                          <p:spTgt spid="658">
                                            <p:txEl>
                                              <p:pRg st="4" end="4"/>
                                            </p:txEl>
                                          </p:spTgt>
                                        </p:tgtEl>
                                      </p:cBhvr>
                                    </p:animEffect>
                                    <p:anim calcmode="lin" valueType="num">
                                      <p:cBhvr additive="repl">
                                        <p:cTn id="20" dur="1000" fill="hold"/>
                                        <p:tgtEl>
                                          <p:spTgt spid="658">
                                            <p:txEl>
                                              <p:pRg st="4" end="4"/>
                                            </p:txEl>
                                          </p:spTgt>
                                        </p:tgtEl>
                                        <p:attrNameLst>
                                          <p:attrName>ppt_x</p:attrName>
                                        </p:attrNameLst>
                                      </p:cBhvr>
                                      <p:tavLst>
                                        <p:tav tm="0">
                                          <p:val>
                                            <p:strVal val="#ppt_x"/>
                                          </p:val>
                                        </p:tav>
                                        <p:tav tm="100000">
                                          <p:val>
                                            <p:strVal val="#ppt_x"/>
                                          </p:val>
                                        </p:tav>
                                      </p:tavLst>
                                    </p:anim>
                                    <p:anim calcmode="lin" valueType="num">
                                      <p:cBhvr additive="repl">
                                        <p:cTn id="21" dur="1000" fill="hold"/>
                                        <p:tgtEl>
                                          <p:spTgt spid="658">
                                            <p:txEl>
                                              <p:pRg st="4" end="4"/>
                                            </p:txEl>
                                          </p:spTgt>
                                        </p:tgtEl>
                                        <p:attrNameLst>
                                          <p:attrName>ppt_y</p:attrName>
                                        </p:attrNameLst>
                                      </p:cBhvr>
                                      <p:tavLst>
                                        <p:tav tm="0">
                                          <p:val>
                                            <p:strVal val="#ppt_y+.1"/>
                                          </p:val>
                                        </p:tav>
                                        <p:tav tm="100000">
                                          <p:val>
                                            <p:strVal val="#ppt_y"/>
                                          </p:val>
                                        </p:tav>
                                      </p:tavLst>
                                    </p:anim>
                                  </p:childTnLst>
                                </p:cTn>
                              </p:par>
                              <p:par>
                                <p:cTn id="22" presetID="42" presetClass="entr" fill="hold" nodeType="withEffect">
                                  <p:stCondLst>
                                    <p:cond delay="0"/>
                                  </p:stCondLst>
                                  <p:childTnLst>
                                    <p:set>
                                      <p:cBhvr>
                                        <p:cTn id="23" dur="1" fill="hold">
                                          <p:stCondLst>
                                            <p:cond delay="0"/>
                                          </p:stCondLst>
                                        </p:cTn>
                                        <p:tgtEl>
                                          <p:spTgt spid="658">
                                            <p:txEl>
                                              <p:pRg st="5" end="5"/>
                                            </p:txEl>
                                          </p:spTgt>
                                        </p:tgtEl>
                                        <p:attrNameLst>
                                          <p:attrName>style.visibility</p:attrName>
                                        </p:attrNameLst>
                                      </p:cBhvr>
                                      <p:to>
                                        <p:strVal val="visible"/>
                                      </p:to>
                                    </p:set>
                                    <p:animEffect transition="in" filter="fade">
                                      <p:cBhvr additive="repl">
                                        <p:cTn id="24" dur="1000"/>
                                        <p:tgtEl>
                                          <p:spTgt spid="658">
                                            <p:txEl>
                                              <p:pRg st="5" end="5"/>
                                            </p:txEl>
                                          </p:spTgt>
                                        </p:tgtEl>
                                      </p:cBhvr>
                                    </p:animEffect>
                                    <p:anim calcmode="lin" valueType="num">
                                      <p:cBhvr additive="repl">
                                        <p:cTn id="25" dur="1000" fill="hold"/>
                                        <p:tgtEl>
                                          <p:spTgt spid="658">
                                            <p:txEl>
                                              <p:pRg st="5" end="5"/>
                                            </p:txEl>
                                          </p:spTgt>
                                        </p:tgtEl>
                                        <p:attrNameLst>
                                          <p:attrName>ppt_x</p:attrName>
                                        </p:attrNameLst>
                                      </p:cBhvr>
                                      <p:tavLst>
                                        <p:tav tm="0">
                                          <p:val>
                                            <p:strVal val="#ppt_x"/>
                                          </p:val>
                                        </p:tav>
                                        <p:tav tm="100000">
                                          <p:val>
                                            <p:strVal val="#ppt_x"/>
                                          </p:val>
                                        </p:tav>
                                      </p:tavLst>
                                    </p:anim>
                                    <p:anim calcmode="lin" valueType="num">
                                      <p:cBhvr additive="repl">
                                        <p:cTn id="26" dur="1000" fill="hold"/>
                                        <p:tgtEl>
                                          <p:spTgt spid="658">
                                            <p:txEl>
                                              <p:pRg st="5" end="5"/>
                                            </p:txEl>
                                          </p:spTgt>
                                        </p:tgtEl>
                                        <p:attrNameLst>
                                          <p:attrName>ppt_y</p:attrName>
                                        </p:attrNameLst>
                                      </p:cBhvr>
                                      <p:tavLst>
                                        <p:tav tm="0">
                                          <p:val>
                                            <p:strVal val="#ppt_y+.1"/>
                                          </p:val>
                                        </p:tav>
                                        <p:tav tm="100000">
                                          <p:val>
                                            <p:strVal val="#ppt_y"/>
                                          </p:val>
                                        </p:tav>
                                      </p:tavLst>
                                    </p:anim>
                                  </p:childTnLst>
                                </p:cTn>
                              </p:par>
                              <p:par>
                                <p:cTn id="27" presetID="42" presetClass="entr" fill="hold" nodeType="withEffect">
                                  <p:stCondLst>
                                    <p:cond delay="0"/>
                                  </p:stCondLst>
                                  <p:childTnLst>
                                    <p:set>
                                      <p:cBhvr>
                                        <p:cTn id="28" dur="1" fill="hold">
                                          <p:stCondLst>
                                            <p:cond delay="0"/>
                                          </p:stCondLst>
                                        </p:cTn>
                                        <p:tgtEl>
                                          <p:spTgt spid="658">
                                            <p:txEl>
                                              <p:pRg st="6" end="6"/>
                                            </p:txEl>
                                          </p:spTgt>
                                        </p:tgtEl>
                                        <p:attrNameLst>
                                          <p:attrName>style.visibility</p:attrName>
                                        </p:attrNameLst>
                                      </p:cBhvr>
                                      <p:to>
                                        <p:strVal val="visible"/>
                                      </p:to>
                                    </p:set>
                                    <p:animEffect transition="in" filter="fade">
                                      <p:cBhvr additive="repl">
                                        <p:cTn id="29" dur="1000"/>
                                        <p:tgtEl>
                                          <p:spTgt spid="658">
                                            <p:txEl>
                                              <p:pRg st="6" end="6"/>
                                            </p:txEl>
                                          </p:spTgt>
                                        </p:tgtEl>
                                      </p:cBhvr>
                                    </p:animEffect>
                                    <p:anim calcmode="lin" valueType="num">
                                      <p:cBhvr additive="repl">
                                        <p:cTn id="30" dur="1000" fill="hold"/>
                                        <p:tgtEl>
                                          <p:spTgt spid="658">
                                            <p:txEl>
                                              <p:pRg st="6" end="6"/>
                                            </p:txEl>
                                          </p:spTgt>
                                        </p:tgtEl>
                                        <p:attrNameLst>
                                          <p:attrName>ppt_x</p:attrName>
                                        </p:attrNameLst>
                                      </p:cBhvr>
                                      <p:tavLst>
                                        <p:tav tm="0">
                                          <p:val>
                                            <p:strVal val="#ppt_x"/>
                                          </p:val>
                                        </p:tav>
                                        <p:tav tm="100000">
                                          <p:val>
                                            <p:strVal val="#ppt_x"/>
                                          </p:val>
                                        </p:tav>
                                      </p:tavLst>
                                    </p:anim>
                                    <p:anim calcmode="lin" valueType="num">
                                      <p:cBhvr additive="repl">
                                        <p:cTn id="31" dur="1000" fill="hold"/>
                                        <p:tgtEl>
                                          <p:spTgt spid="658">
                                            <p:txEl>
                                              <p:pRg st="6" end="6"/>
                                            </p:txEl>
                                          </p:spTgt>
                                        </p:tgtEl>
                                        <p:attrNameLst>
                                          <p:attrName>ppt_y</p:attrName>
                                        </p:attrNameLst>
                                      </p:cBhvr>
                                      <p:tavLst>
                                        <p:tav tm="0">
                                          <p:val>
                                            <p:strVal val="#ppt_y+.1"/>
                                          </p:val>
                                        </p:tav>
                                        <p:tav tm="100000">
                                          <p:val>
                                            <p:strVal val="#ppt_y"/>
                                          </p:val>
                                        </p:tav>
                                      </p:tavLst>
                                    </p:anim>
                                  </p:childTnLst>
                                </p:cTn>
                              </p:par>
                              <p:par>
                                <p:cTn id="32" presetID="42" presetClass="entr" fill="hold" nodeType="withEffect">
                                  <p:stCondLst>
                                    <p:cond delay="0"/>
                                  </p:stCondLst>
                                  <p:childTnLst>
                                    <p:set>
                                      <p:cBhvr>
                                        <p:cTn id="33" dur="1" fill="hold">
                                          <p:stCondLst>
                                            <p:cond delay="0"/>
                                          </p:stCondLst>
                                        </p:cTn>
                                        <p:tgtEl>
                                          <p:spTgt spid="658">
                                            <p:txEl>
                                              <p:pRg st="7" end="7"/>
                                            </p:txEl>
                                          </p:spTgt>
                                        </p:tgtEl>
                                        <p:attrNameLst>
                                          <p:attrName>style.visibility</p:attrName>
                                        </p:attrNameLst>
                                      </p:cBhvr>
                                      <p:to>
                                        <p:strVal val="visible"/>
                                      </p:to>
                                    </p:set>
                                    <p:animEffect transition="in" filter="fade">
                                      <p:cBhvr additive="repl">
                                        <p:cTn id="34" dur="1000"/>
                                        <p:tgtEl>
                                          <p:spTgt spid="658">
                                            <p:txEl>
                                              <p:pRg st="7" end="7"/>
                                            </p:txEl>
                                          </p:spTgt>
                                        </p:tgtEl>
                                      </p:cBhvr>
                                    </p:animEffect>
                                    <p:anim calcmode="lin" valueType="num">
                                      <p:cBhvr additive="repl">
                                        <p:cTn id="35" dur="1000" fill="hold"/>
                                        <p:tgtEl>
                                          <p:spTgt spid="658">
                                            <p:txEl>
                                              <p:pRg st="7" end="7"/>
                                            </p:txEl>
                                          </p:spTgt>
                                        </p:tgtEl>
                                        <p:attrNameLst>
                                          <p:attrName>ppt_x</p:attrName>
                                        </p:attrNameLst>
                                      </p:cBhvr>
                                      <p:tavLst>
                                        <p:tav tm="0">
                                          <p:val>
                                            <p:strVal val="#ppt_x"/>
                                          </p:val>
                                        </p:tav>
                                        <p:tav tm="100000">
                                          <p:val>
                                            <p:strVal val="#ppt_x"/>
                                          </p:val>
                                        </p:tav>
                                      </p:tavLst>
                                    </p:anim>
                                    <p:anim calcmode="lin" valueType="num">
                                      <p:cBhvr additive="repl">
                                        <p:cTn id="36" dur="1000" fill="hold"/>
                                        <p:tgtEl>
                                          <p:spTgt spid="658">
                                            <p:txEl>
                                              <p:pRg st="7" end="7"/>
                                            </p:txEl>
                                          </p:spTgt>
                                        </p:tgtEl>
                                        <p:attrNameLst>
                                          <p:attrName>ppt_y</p:attrName>
                                        </p:attrNameLst>
                                      </p:cBhvr>
                                      <p:tavLst>
                                        <p:tav tm="0">
                                          <p:val>
                                            <p:strVal val="#ppt_y+.1"/>
                                          </p:val>
                                        </p:tav>
                                        <p:tav tm="100000">
                                          <p:val>
                                            <p:strVal val="#ppt_y"/>
                                          </p:val>
                                        </p:tav>
                                      </p:tavLst>
                                    </p:anim>
                                  </p:childTnLst>
                                </p:cTn>
                              </p:par>
                              <p:par>
                                <p:cTn id="37" presetID="42" presetClass="entr" fill="hold" nodeType="withEffect">
                                  <p:stCondLst>
                                    <p:cond delay="0"/>
                                  </p:stCondLst>
                                  <p:childTnLst>
                                    <p:set>
                                      <p:cBhvr>
                                        <p:cTn id="38" dur="1" fill="hold">
                                          <p:stCondLst>
                                            <p:cond delay="0"/>
                                          </p:stCondLst>
                                        </p:cTn>
                                        <p:tgtEl>
                                          <p:spTgt spid="658">
                                            <p:txEl>
                                              <p:pRg st="8" end="8"/>
                                            </p:txEl>
                                          </p:spTgt>
                                        </p:tgtEl>
                                        <p:attrNameLst>
                                          <p:attrName>style.visibility</p:attrName>
                                        </p:attrNameLst>
                                      </p:cBhvr>
                                      <p:to>
                                        <p:strVal val="visible"/>
                                      </p:to>
                                    </p:set>
                                    <p:animEffect transition="in" filter="fade">
                                      <p:cBhvr additive="repl">
                                        <p:cTn id="39" dur="1000"/>
                                        <p:tgtEl>
                                          <p:spTgt spid="658">
                                            <p:txEl>
                                              <p:pRg st="8" end="8"/>
                                            </p:txEl>
                                          </p:spTgt>
                                        </p:tgtEl>
                                      </p:cBhvr>
                                    </p:animEffect>
                                    <p:anim calcmode="lin" valueType="num">
                                      <p:cBhvr additive="repl">
                                        <p:cTn id="40" dur="1000" fill="hold"/>
                                        <p:tgtEl>
                                          <p:spTgt spid="658">
                                            <p:txEl>
                                              <p:pRg st="8" end="8"/>
                                            </p:txEl>
                                          </p:spTgt>
                                        </p:tgtEl>
                                        <p:attrNameLst>
                                          <p:attrName>ppt_x</p:attrName>
                                        </p:attrNameLst>
                                      </p:cBhvr>
                                      <p:tavLst>
                                        <p:tav tm="0">
                                          <p:val>
                                            <p:strVal val="#ppt_x"/>
                                          </p:val>
                                        </p:tav>
                                        <p:tav tm="100000">
                                          <p:val>
                                            <p:strVal val="#ppt_x"/>
                                          </p:val>
                                        </p:tav>
                                      </p:tavLst>
                                    </p:anim>
                                    <p:anim calcmode="lin" valueType="num">
                                      <p:cBhvr additive="repl">
                                        <p:cTn id="41" dur="1000" fill="hold"/>
                                        <p:tgtEl>
                                          <p:spTgt spid="658">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 name="Round Same Side Corner Rectangle 1"/>
          <p:cNvSpPr/>
          <p:nvPr/>
        </p:nvSpPr>
        <p:spPr>
          <a:xfrm>
            <a:off x="990720" y="2152197"/>
            <a:ext cx="9212040" cy="1050840"/>
          </a:xfrm>
          <a:custGeom>
            <a:avLst/>
            <a:gdLst/>
            <a:ahLst/>
            <a:cxnLst/>
            <a:rect l="l" t="t" r="r" b="b"/>
            <a:pathLst>
              <a:path w="9212263" h="1050925">
                <a:moveTo>
                  <a:pt x="175158" y="0"/>
                </a:moveTo>
                <a:lnTo>
                  <a:pt x="9037105" y="0"/>
                </a:lnTo>
                <a:cubicBezTo>
                  <a:pt x="9133842" y="0"/>
                  <a:pt x="9212263" y="78421"/>
                  <a:pt x="9212263" y="175158"/>
                </a:cubicBezTo>
                <a:lnTo>
                  <a:pt x="9212263" y="1050925"/>
                </a:lnTo>
                <a:lnTo>
                  <a:pt x="9212263" y="1050925"/>
                </a:lnTo>
                <a:lnTo>
                  <a:pt x="0" y="1050925"/>
                </a:lnTo>
                <a:lnTo>
                  <a:pt x="0" y="1050925"/>
                </a:lnTo>
                <a:lnTo>
                  <a:pt x="0" y="175158"/>
                </a:lnTo>
                <a:cubicBezTo>
                  <a:pt x="0" y="78421"/>
                  <a:pt x="78421" y="0"/>
                  <a:pt x="175158" y="0"/>
                </a:cubicBezTo>
                <a:close/>
              </a:path>
            </a:pathLst>
          </a:custGeom>
          <a:solidFill>
            <a:srgbClr val="E2F0D9"/>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457200" indent="-457200" algn="l" rtl="0">
              <a:lnSpc>
                <a:spcPct val="90000"/>
              </a:lnSpc>
              <a:spcBef>
                <a:spcPts val="998"/>
              </a:spcBef>
              <a:buClr>
                <a:srgbClr val="44546A"/>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44546A"/>
                </a:solidFill>
                <a:latin typeface="Calibri"/>
              </a:rPr>
              <a:t>M</a:t>
            </a:r>
            <a:r>
              <a:rPr lang="sq-AL" sz="2800" b="0" strike="noStrike" spc="-1">
                <a:solidFill>
                  <a:srgbClr val="44546A"/>
                </a:solidFill>
                <a:latin typeface="Calibri"/>
              </a:rPr>
              <a:t>dikkate almak</a:t>
            </a:r>
            <a:r>
              <a:rPr lang="en-US" sz="2800" b="0" strike="noStrike" spc="-1">
                <a:solidFill>
                  <a:srgbClr val="44546A"/>
                </a:solidFill>
                <a:latin typeface="Calibri"/>
              </a:rPr>
              <a:t> </a:t>
            </a:r>
            <a:r>
              <a:rPr lang="sq-AL" sz="2800" b="0" strike="noStrike" spc="-1">
                <a:solidFill>
                  <a:srgbClr val="44546A"/>
                </a:solidFill>
                <a:latin typeface="Calibri"/>
              </a:rPr>
              <a:t>ihtiyaçlar</a:t>
            </a:r>
            <a:r>
              <a:rPr lang="en-US" sz="2800" b="0" strike="noStrike" spc="-1">
                <a:solidFill>
                  <a:srgbClr val="44546A"/>
                </a:solidFill>
                <a:latin typeface="Calibri"/>
              </a:rPr>
              <a:t>,</a:t>
            </a:r>
            <a:r>
              <a:rPr lang="sq-AL" sz="2800" b="0" strike="noStrike" spc="-1">
                <a:solidFill>
                  <a:srgbClr val="44546A"/>
                </a:solidFill>
                <a:latin typeface="Calibri"/>
              </a:rPr>
              <a:t>gereksinimler</a:t>
            </a:r>
            <a:r>
              <a:rPr lang="en-US" sz="2800" b="0" strike="noStrike" spc="-1">
                <a:solidFill>
                  <a:srgbClr val="44546A"/>
                </a:solidFill>
                <a:latin typeface="Calibri"/>
              </a:rPr>
              <a:t>ve öncelikler</a:t>
            </a:r>
            <a:endParaRPr lang="en-US" sz="2800" b="0" strike="noStrike" spc="-1">
              <a:solidFill>
                <a:srgbClr val="000000"/>
              </a:solidFill>
              <a:latin typeface="Calibri"/>
            </a:endParaRPr>
          </a:p>
        </p:txBody>
      </p:sp>
      <p:sp>
        <p:nvSpPr>
          <p:cNvPr id="661" name="Round Same Side Corner Rectangle 7"/>
          <p:cNvSpPr/>
          <p:nvPr/>
        </p:nvSpPr>
        <p:spPr>
          <a:xfrm>
            <a:off x="990720" y="3349800"/>
            <a:ext cx="9212040" cy="1363320"/>
          </a:xfrm>
          <a:custGeom>
            <a:avLst/>
            <a:gdLst/>
            <a:ahLst/>
            <a:cxnLst/>
            <a:rect l="l" t="t" r="r" b="b"/>
            <a:pathLst>
              <a:path w="9212263" h="1363663">
                <a:moveTo>
                  <a:pt x="227282" y="0"/>
                </a:moveTo>
                <a:lnTo>
                  <a:pt x="8984981" y="0"/>
                </a:lnTo>
                <a:cubicBezTo>
                  <a:pt x="9110505" y="0"/>
                  <a:pt x="9212263" y="101758"/>
                  <a:pt x="9212263" y="227282"/>
                </a:cubicBezTo>
                <a:lnTo>
                  <a:pt x="9212263" y="1363663"/>
                </a:lnTo>
                <a:lnTo>
                  <a:pt x="9212263" y="1363663"/>
                </a:lnTo>
                <a:lnTo>
                  <a:pt x="0" y="1363663"/>
                </a:lnTo>
                <a:lnTo>
                  <a:pt x="0" y="1363663"/>
                </a:lnTo>
                <a:lnTo>
                  <a:pt x="0" y="227282"/>
                </a:lnTo>
                <a:cubicBezTo>
                  <a:pt x="0" y="101758"/>
                  <a:pt x="101758" y="0"/>
                  <a:pt x="227282" y="0"/>
                </a:cubicBezTo>
                <a:close/>
              </a:path>
            </a:pathLst>
          </a:custGeom>
          <a:solidFill>
            <a:srgbClr val="C5E0B4"/>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457200" indent="-457200" algn="l" rtl="0">
              <a:lnSpc>
                <a:spcPct val="90000"/>
              </a:lnSpc>
              <a:spcBef>
                <a:spcPts val="998"/>
              </a:spcBef>
              <a:buClr>
                <a:srgbClr val="44546A"/>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44546A"/>
                </a:solidFill>
                <a:latin typeface="Calibri"/>
              </a:rPr>
              <a:t>Yerel kalkınma stratejisine dayanarak</a:t>
            </a:r>
            <a:endParaRPr lang="en-US" sz="2800" b="0" strike="noStrike" spc="-1">
              <a:solidFill>
                <a:srgbClr val="000000"/>
              </a:solidFill>
              <a:latin typeface="Calibri"/>
            </a:endParaRPr>
          </a:p>
        </p:txBody>
      </p:sp>
      <p:sp>
        <p:nvSpPr>
          <p:cNvPr id="662" name="Round Same Side Corner Rectangle 8"/>
          <p:cNvSpPr/>
          <p:nvPr/>
        </p:nvSpPr>
        <p:spPr>
          <a:xfrm>
            <a:off x="990720" y="4983120"/>
            <a:ext cx="9212040" cy="1109880"/>
          </a:xfrm>
          <a:custGeom>
            <a:avLst/>
            <a:gdLst/>
            <a:ahLst/>
            <a:cxnLst/>
            <a:rect l="l" t="t" r="r" b="b"/>
            <a:pathLst>
              <a:path w="9212263" h="1109662">
                <a:moveTo>
                  <a:pt x="184947" y="0"/>
                </a:moveTo>
                <a:lnTo>
                  <a:pt x="9027316" y="0"/>
                </a:lnTo>
                <a:cubicBezTo>
                  <a:pt x="9129459" y="0"/>
                  <a:pt x="9212263" y="82804"/>
                  <a:pt x="9212263" y="184947"/>
                </a:cubicBezTo>
                <a:lnTo>
                  <a:pt x="9212263" y="1109662"/>
                </a:lnTo>
                <a:lnTo>
                  <a:pt x="9212263" y="1109662"/>
                </a:lnTo>
                <a:lnTo>
                  <a:pt x="0" y="1109662"/>
                </a:lnTo>
                <a:lnTo>
                  <a:pt x="0" y="1109662"/>
                </a:lnTo>
                <a:lnTo>
                  <a:pt x="0" y="184947"/>
                </a:lnTo>
                <a:cubicBezTo>
                  <a:pt x="0" y="82804"/>
                  <a:pt x="82804" y="0"/>
                  <a:pt x="184947" y="0"/>
                </a:cubicBezTo>
                <a:close/>
              </a:path>
            </a:pathLst>
          </a:custGeom>
          <a:solidFill>
            <a:srgbClr val="C5E0B4"/>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457200" indent="-457200" algn="l" rtl="0">
              <a:lnSpc>
                <a:spcPct val="90000"/>
              </a:lnSpc>
              <a:spcBef>
                <a:spcPts val="998"/>
              </a:spcBef>
              <a:buClr>
                <a:srgbClr val="44546A"/>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44546A"/>
                </a:solidFill>
                <a:latin typeface="Calibri"/>
              </a:rPr>
              <a:t>Esas alınarak</a:t>
            </a:r>
            <a:r>
              <a:rPr lang="sq-AL" sz="2800" b="0" strike="noStrike" spc="-1">
                <a:solidFill>
                  <a:srgbClr val="44546A"/>
                </a:solidFill>
                <a:latin typeface="Calibri"/>
              </a:rPr>
              <a:t>planlama</a:t>
            </a:r>
            <a:r>
              <a:rPr lang="en-US" sz="2800" b="0" strike="noStrike" spc="-1">
                <a:solidFill>
                  <a:srgbClr val="44546A"/>
                </a:solidFill>
                <a:latin typeface="Calibri"/>
              </a:rPr>
              <a:t>entegre,</a:t>
            </a:r>
            <a:r>
              <a:rPr lang="sq-AL" sz="2800" b="0" strike="noStrike" spc="-1">
                <a:solidFill>
                  <a:srgbClr val="44546A"/>
                </a:solidFill>
                <a:latin typeface="Calibri"/>
              </a:rPr>
              <a:t>tutarlı ve uzun vadeli</a:t>
            </a:r>
            <a:endParaRPr lang="en-US" sz="2800" b="0" strike="noStrike" spc="-1">
              <a:solidFill>
                <a:srgbClr val="000000"/>
              </a:solidFill>
              <a:latin typeface="Calibri"/>
            </a:endParaRPr>
          </a:p>
        </p:txBody>
      </p:sp>
      <p:sp>
        <p:nvSpPr>
          <p:cNvPr id="663" name="Rectangle 5"/>
          <p:cNvSpPr/>
          <p:nvPr/>
        </p:nvSpPr>
        <p:spPr>
          <a:xfrm>
            <a:off x="990719" y="1030915"/>
            <a:ext cx="9027923" cy="974520"/>
          </a:xfrm>
          <a:prstGeom prst="rect">
            <a:avLst/>
          </a:prstGeom>
          <a:solidFill>
            <a:srgbClr val="2E75B6"/>
          </a:solidFill>
          <a:ln w="12600">
            <a:solidFill>
              <a:srgbClr val="41719C"/>
            </a:solidFill>
            <a:miter/>
          </a:ln>
          <a:effectLst>
            <a:outerShdw dist="38160" dir="5400000">
              <a:srgbClr val="000000">
                <a:alpha val="4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1" strike="noStrike" spc="-1">
                <a:solidFill>
                  <a:srgbClr val="000000"/>
                </a:solidFill>
                <a:latin typeface="Calibri"/>
              </a:rPr>
              <a:t>Doğru bütçe planlaması neden önemlidir?</a:t>
            </a:r>
            <a:endParaRPr lang="en-US" sz="2400" b="0" strike="noStrike" spc="-1">
              <a:solidFill>
                <a:srgbClr val="000000"/>
              </a:solidFill>
              <a:latin typeface="Calibri"/>
            </a:endParaRPr>
          </a:p>
        </p:txBody>
      </p:sp>
      <p:sp>
        <p:nvSpPr>
          <p:cNvPr id="664" name="Slide Number Placeholder 2"/>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0F2EC3A-F7A3-4DFC-8EC8-7A3CA0552591}" type="slidenum">
              <a:rPr lang="en-US" sz="1200" b="0" strike="noStrike" spc="-1">
                <a:solidFill>
                  <a:srgbClr val="898989"/>
                </a:solidFill>
                <a:latin typeface="Calibri"/>
              </a:rPr>
              <a:t>10</a:t>
            </a:fld>
            <a:endParaRPr lang="en-US" sz="1200" b="0" strike="noStrike" spc="-1">
              <a:solidFill>
                <a:srgbClr val="000000"/>
              </a:solidFill>
              <a:latin typeface="Calibri"/>
            </a:endParaRPr>
          </a:p>
        </p:txBody>
      </p:sp>
    </p:spTree>
  </p:cSld>
  <p:clrMapOvr>
    <a:masterClrMapping/>
  </p:clrMapOvr>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6" presetClass="entr" presetSubtype="16" fill="hold" nodeType="clickEffect">
                                  <p:stCondLst>
                                    <p:cond delay="0"/>
                                  </p:stCondLst>
                                  <p:childTnLst>
                                    <p:set>
                                      <p:cBhvr>
                                        <p:cTn id="6" dur="1" fill="hold">
                                          <p:stCondLst>
                                            <p:cond delay="0"/>
                                          </p:stCondLst>
                                        </p:cTn>
                                        <p:tgtEl>
                                          <p:spTgt spid="660"/>
                                        </p:tgtEl>
                                        <p:attrNameLst>
                                          <p:attrName>style.visibility</p:attrName>
                                        </p:attrNameLst>
                                      </p:cBhvr>
                                      <p:to>
                                        <p:strVal val="visible"/>
                                      </p:to>
                                    </p:set>
                                    <p:animEffect transition="in" filter="circle(in)">
                                      <p:cBhvr additive="repl">
                                        <p:cTn id="7" dur="2000"/>
                                        <p:tgtEl>
                                          <p:spTgt spid="660"/>
                                        </p:tgtEl>
                                      </p:cBhvr>
                                    </p:animEffect>
                                  </p:childTnLst>
                                </p:cTn>
                              </p:par>
                            </p:childTnLst>
                          </p:cTn>
                        </p:par>
                      </p:childTnLst>
                    </p:cTn>
                  </p:par>
                  <p:par>
                    <p:cTn id="8" fill="hold" nodeType="clickEffect">
                      <p:stCondLst>
                        <p:cond delay="indefinite"/>
                      </p:stCondLst>
                      <p:childTnLst>
                        <p:par>
                          <p:cTn id="9" fill="hold" nodeType="withEffect">
                            <p:stCondLst>
                              <p:cond delay="0"/>
                            </p:stCondLst>
                            <p:childTnLst>
                              <p:par>
                                <p:cTn id="10" presetID="6" presetClass="entr" presetSubtype="16" fill="hold" nodeType="clickEffect">
                                  <p:stCondLst>
                                    <p:cond delay="0"/>
                                  </p:stCondLst>
                                  <p:childTnLst>
                                    <p:set>
                                      <p:cBhvr>
                                        <p:cTn id="11" dur="1" fill="hold">
                                          <p:stCondLst>
                                            <p:cond delay="0"/>
                                          </p:stCondLst>
                                        </p:cTn>
                                        <p:tgtEl>
                                          <p:spTgt spid="661"/>
                                        </p:tgtEl>
                                        <p:attrNameLst>
                                          <p:attrName>style.visibility</p:attrName>
                                        </p:attrNameLst>
                                      </p:cBhvr>
                                      <p:to>
                                        <p:strVal val="visible"/>
                                      </p:to>
                                    </p:set>
                                    <p:animEffect transition="in" filter="circle(in)">
                                      <p:cBhvr additive="repl">
                                        <p:cTn id="12" dur="2000"/>
                                        <p:tgtEl>
                                          <p:spTgt spid="661"/>
                                        </p:tgtEl>
                                      </p:cBhvr>
                                    </p:animEffect>
                                  </p:childTnLst>
                                </p:cTn>
                              </p:par>
                            </p:childTnLst>
                          </p:cTn>
                        </p:par>
                      </p:childTnLst>
                    </p:cTn>
                  </p:par>
                  <p:par>
                    <p:cTn id="13" fill="hold" nodeType="clickEffect">
                      <p:stCondLst>
                        <p:cond delay="indefinite"/>
                      </p:stCondLst>
                      <p:childTnLst>
                        <p:par>
                          <p:cTn id="14" fill="hold" nodeType="withEffect">
                            <p:stCondLst>
                              <p:cond delay="0"/>
                            </p:stCondLst>
                            <p:childTnLst>
                              <p:par>
                                <p:cTn id="15" presetID="6" presetClass="entr" presetSubtype="16" fill="hold" nodeType="clickEffect">
                                  <p:stCondLst>
                                    <p:cond delay="0"/>
                                  </p:stCondLst>
                                  <p:childTnLst>
                                    <p:set>
                                      <p:cBhvr>
                                        <p:cTn id="16" dur="1" fill="hold">
                                          <p:stCondLst>
                                            <p:cond delay="0"/>
                                          </p:stCondLst>
                                        </p:cTn>
                                        <p:tgtEl>
                                          <p:spTgt spid="662"/>
                                        </p:tgtEl>
                                        <p:attrNameLst>
                                          <p:attrName>style.visibility</p:attrName>
                                        </p:attrNameLst>
                                      </p:cBhvr>
                                      <p:to>
                                        <p:strVal val="visible"/>
                                      </p:to>
                                    </p:set>
                                    <p:animEffect transition="in" filter="circle(in)">
                                      <p:cBhvr additive="repl">
                                        <p:cTn id="17" dur="2000"/>
                                        <p:tgtEl>
                                          <p:spTgt spid="6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 name="Oval 1"/>
          <p:cNvSpPr/>
          <p:nvPr/>
        </p:nvSpPr>
        <p:spPr>
          <a:xfrm>
            <a:off x="3243240" y="866880"/>
            <a:ext cx="5303880" cy="3925800"/>
          </a:xfrm>
          <a:prstGeom prst="ellipse">
            <a:avLst/>
          </a:prstGeom>
          <a:solidFill>
            <a:srgbClr val="BDD7EE"/>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1F4E79"/>
                </a:solidFill>
                <a:latin typeface="Calibri"/>
              </a:rPr>
              <a:t>sunum</a:t>
            </a:r>
            <a:r>
              <a:rPr lang="sq-AL" sz="2800" b="0" strike="noStrike" spc="-1">
                <a:solidFill>
                  <a:srgbClr val="1F4E79"/>
                </a:solidFill>
                <a:latin typeface="Calibri"/>
              </a:rPr>
              <a:t>Bütçe planlama kuralları, sürdürülebilir bütçe ilkeleri ve bütçe planlama sistemleri hakkında bilgi sağlar.</a:t>
            </a:r>
            <a:r>
              <a:rPr lang="en-US" sz="2800" b="0" strike="noStrike" spc="-1">
                <a:solidFill>
                  <a:srgbClr val="1F4E79"/>
                </a:solidFill>
                <a:latin typeface="Calibri"/>
              </a:rPr>
              <a:t>Bunlar şunlardır:</a:t>
            </a:r>
            <a:endParaRPr lang="en-US" sz="2800" b="0" strike="noStrike" spc="-1">
              <a:solidFill>
                <a:srgbClr val="000000"/>
              </a:solidFill>
              <a:latin typeface="Calibri"/>
            </a:endParaRPr>
          </a:p>
        </p:txBody>
      </p:sp>
      <p:sp>
        <p:nvSpPr>
          <p:cNvPr id="666" name="Diamond 2"/>
          <p:cNvSpPr/>
          <p:nvPr/>
        </p:nvSpPr>
        <p:spPr>
          <a:xfrm>
            <a:off x="6929280" y="3122640"/>
            <a:ext cx="3965760" cy="3340080"/>
          </a:xfrm>
          <a:custGeom>
            <a:avLst/>
            <a:gdLst/>
            <a:ahLst/>
            <a:cxnLst/>
            <a:rect l="l" t="t" r="r" b="b"/>
            <a:pathLst>
              <a:path w="21600" h="21600">
                <a:moveTo>
                  <a:pt x="10800" y="0"/>
                </a:moveTo>
                <a:lnTo>
                  <a:pt x="21600" y="10800"/>
                </a:lnTo>
                <a:lnTo>
                  <a:pt x="10800" y="21600"/>
                </a:lnTo>
                <a:lnTo>
                  <a:pt x="0" y="10800"/>
                </a:lnTo>
                <a:lnTo>
                  <a:pt x="10800" y="0"/>
                </a:lnTo>
                <a:close/>
              </a:path>
            </a:pathLst>
          </a:custGeom>
          <a:solidFill>
            <a:srgbClr val="E2F0D9"/>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a:solidFill>
                  <a:srgbClr val="44546A"/>
                </a:solidFill>
                <a:latin typeface="Calibri"/>
              </a:rPr>
              <a:t>Kamu Yatırım Programı</a:t>
            </a:r>
            <a:endParaRPr lang="en-US" sz="2800" b="0" strike="noStrike" spc="-1">
              <a:solidFill>
                <a:srgbClr val="000000"/>
              </a:solidFill>
              <a:latin typeface="Calibri"/>
            </a:endParaRPr>
          </a:p>
        </p:txBody>
      </p:sp>
      <p:sp>
        <p:nvSpPr>
          <p:cNvPr id="667" name="Diamond 5"/>
          <p:cNvSpPr/>
          <p:nvPr/>
        </p:nvSpPr>
        <p:spPr>
          <a:xfrm>
            <a:off x="789120" y="3071880"/>
            <a:ext cx="4033800" cy="3722760"/>
          </a:xfrm>
          <a:custGeom>
            <a:avLst/>
            <a:gdLst/>
            <a:ahLst/>
            <a:cxnLst/>
            <a:rect l="l" t="t" r="r" b="b"/>
            <a:pathLst>
              <a:path w="21600" h="21600">
                <a:moveTo>
                  <a:pt x="10800" y="0"/>
                </a:moveTo>
                <a:lnTo>
                  <a:pt x="21600" y="10800"/>
                </a:lnTo>
                <a:lnTo>
                  <a:pt x="10800" y="21600"/>
                </a:lnTo>
                <a:lnTo>
                  <a:pt x="0" y="10800"/>
                </a:lnTo>
                <a:lnTo>
                  <a:pt x="10800" y="0"/>
                </a:lnTo>
                <a:close/>
              </a:path>
            </a:pathLst>
          </a:custGeom>
          <a:solidFill>
            <a:srgbClr val="E2F0D9"/>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a:solidFill>
                  <a:srgbClr val="44546A"/>
                </a:solidFill>
                <a:latin typeface="Calibri"/>
              </a:rPr>
              <a:t>Bütçe Geliştirme ve Yönetim Sistemi</a:t>
            </a:r>
            <a:endParaRPr lang="en-US" sz="2800" b="0" strike="noStrike" spc="-1">
              <a:solidFill>
                <a:srgbClr val="000000"/>
              </a:solidFill>
              <a:latin typeface="Calibri"/>
            </a:endParaRPr>
          </a:p>
        </p:txBody>
      </p:sp>
      <p:sp>
        <p:nvSpPr>
          <p:cNvPr id="668"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D0B39D2-80C8-44FD-83AE-05217F8D396F}" type="slidenum">
              <a:rPr lang="en-US" sz="1200" b="0" strike="noStrike" spc="-1">
                <a:solidFill>
                  <a:srgbClr val="898989"/>
                </a:solidFill>
                <a:latin typeface="Calibri"/>
              </a:rPr>
              <a:t>11</a:t>
            </a:fld>
            <a:endParaRPr lang="en-US" sz="1200" b="0" strike="noStrike" spc="-1">
              <a:solidFill>
                <a:srgbClr val="000000"/>
              </a:solidFill>
              <a:latin typeface="Calibri"/>
            </a:endParaRPr>
          </a:p>
        </p:txBody>
      </p:sp>
    </p:spTree>
  </p:cSld>
  <p:clrMapOvr>
    <a:masterClrMapping/>
  </p:clrMapOvr>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42" presetClass="entr" fill="hold" nodeType="clickEffect">
                                  <p:stCondLst>
                                    <p:cond delay="0"/>
                                  </p:stCondLst>
                                  <p:childTnLst>
                                    <p:set>
                                      <p:cBhvr>
                                        <p:cTn id="6" dur="1" fill="hold">
                                          <p:stCondLst>
                                            <p:cond delay="0"/>
                                          </p:stCondLst>
                                        </p:cTn>
                                        <p:tgtEl>
                                          <p:spTgt spid="665"/>
                                        </p:tgtEl>
                                        <p:attrNameLst>
                                          <p:attrName>style.visibility</p:attrName>
                                        </p:attrNameLst>
                                      </p:cBhvr>
                                      <p:to>
                                        <p:strVal val="visible"/>
                                      </p:to>
                                    </p:set>
                                    <p:animEffect transition="in" filter="fade">
                                      <p:cBhvr additive="repl">
                                        <p:cTn id="7" dur="1000"/>
                                        <p:tgtEl>
                                          <p:spTgt spid="665"/>
                                        </p:tgtEl>
                                      </p:cBhvr>
                                    </p:animEffect>
                                    <p:anim calcmode="lin" valueType="num">
                                      <p:cBhvr additive="repl">
                                        <p:cTn id="8" dur="1000" fill="hold"/>
                                        <p:tgtEl>
                                          <p:spTgt spid="665"/>
                                        </p:tgtEl>
                                        <p:attrNameLst>
                                          <p:attrName>ppt_x</p:attrName>
                                        </p:attrNameLst>
                                      </p:cBhvr>
                                      <p:tavLst>
                                        <p:tav tm="0">
                                          <p:val>
                                            <p:strVal val="#ppt_x"/>
                                          </p:val>
                                        </p:tav>
                                        <p:tav tm="100000">
                                          <p:val>
                                            <p:strVal val="#ppt_x"/>
                                          </p:val>
                                        </p:tav>
                                      </p:tavLst>
                                    </p:anim>
                                    <p:anim calcmode="lin" valueType="num">
                                      <p:cBhvr additive="repl">
                                        <p:cTn id="9" dur="1000" fill="hold"/>
                                        <p:tgtEl>
                                          <p:spTgt spid="665"/>
                                        </p:tgtEl>
                                        <p:attrNameLst>
                                          <p:attrName>ppt_y</p:attrName>
                                        </p:attrNameLst>
                                      </p:cBhvr>
                                      <p:tavLst>
                                        <p:tav tm="0">
                                          <p:val>
                                            <p:strVal val="#ppt_y+.1"/>
                                          </p:val>
                                        </p:tav>
                                        <p:tav tm="100000">
                                          <p:val>
                                            <p:strVal val="#ppt_y"/>
                                          </p:val>
                                        </p:tav>
                                      </p:tavLst>
                                    </p:anim>
                                  </p:childTnLst>
                                </p:cTn>
                              </p:par>
                            </p:childTnLst>
                          </p:cTn>
                        </p:par>
                      </p:childTnLst>
                    </p:cTn>
                  </p:par>
                  <p:par>
                    <p:cTn id="10" fill="hold" nodeType="clickEffect">
                      <p:stCondLst>
                        <p:cond delay="indefinite"/>
                      </p:stCondLst>
                      <p:childTnLst>
                        <p:par>
                          <p:cTn id="11" fill="hold" nodeType="withEffect">
                            <p:stCondLst>
                              <p:cond delay="0"/>
                            </p:stCondLst>
                            <p:childTnLst>
                              <p:par>
                                <p:cTn id="12" presetID="16" presetClass="entr" presetSubtype="21" fill="hold" nodeType="clickEffect">
                                  <p:stCondLst>
                                    <p:cond delay="0"/>
                                  </p:stCondLst>
                                  <p:childTnLst>
                                    <p:set>
                                      <p:cBhvr>
                                        <p:cTn id="13" dur="1" fill="hold">
                                          <p:stCondLst>
                                            <p:cond delay="0"/>
                                          </p:stCondLst>
                                        </p:cTn>
                                        <p:tgtEl>
                                          <p:spTgt spid="667"/>
                                        </p:tgtEl>
                                        <p:attrNameLst>
                                          <p:attrName>style.visibility</p:attrName>
                                        </p:attrNameLst>
                                      </p:cBhvr>
                                      <p:to>
                                        <p:strVal val="visible"/>
                                      </p:to>
                                    </p:set>
                                    <p:animEffect transition="in" filter="barn(inVertical)">
                                      <p:cBhvr additive="repl">
                                        <p:cTn id="14" dur="500"/>
                                        <p:tgtEl>
                                          <p:spTgt spid="667"/>
                                        </p:tgtEl>
                                      </p:cBhvr>
                                    </p:animEffect>
                                  </p:childTnLst>
                                </p:cTn>
                              </p:par>
                            </p:childTnLst>
                          </p:cTn>
                        </p:par>
                      </p:childTnLst>
                    </p:cTn>
                  </p:par>
                  <p:par>
                    <p:cTn id="15" fill="hold" nodeType="clickEffect">
                      <p:stCondLst>
                        <p:cond delay="indefinite"/>
                      </p:stCondLst>
                      <p:childTnLst>
                        <p:par>
                          <p:cTn id="16" fill="hold" nodeType="withEffect">
                            <p:stCondLst>
                              <p:cond delay="0"/>
                            </p:stCondLst>
                            <p:childTnLst>
                              <p:par>
                                <p:cTn id="17" presetID="21" presetClass="entr" presetSubtype="1" fill="hold" nodeType="clickEffect">
                                  <p:stCondLst>
                                    <p:cond delay="0"/>
                                  </p:stCondLst>
                                  <p:childTnLst>
                                    <p:set>
                                      <p:cBhvr>
                                        <p:cTn id="18" dur="1" fill="hold">
                                          <p:stCondLst>
                                            <p:cond delay="0"/>
                                          </p:stCondLst>
                                        </p:cTn>
                                        <p:tgtEl>
                                          <p:spTgt spid="666"/>
                                        </p:tgtEl>
                                        <p:attrNameLst>
                                          <p:attrName>style.visibility</p:attrName>
                                        </p:attrNameLst>
                                      </p:cBhvr>
                                      <p:to>
                                        <p:strVal val="visible"/>
                                      </p:to>
                                    </p:set>
                                    <p:animEffect transition="in" filter="wheel(1)">
                                      <p:cBhvr additive="repl">
                                        <p:cTn id="19" dur="2000"/>
                                        <p:tgtEl>
                                          <p:spTgt spid="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 name="TextBox 668"/>
          <p:cNvSpPr txBox="1"/>
          <p:nvPr/>
        </p:nvSpPr>
        <p:spPr>
          <a:xfrm>
            <a:off x="838080" y="2471400"/>
            <a:ext cx="10515600" cy="4351320"/>
          </a:xfrm>
          <a:prstGeom prst="rect">
            <a:avLst/>
          </a:prstGeom>
          <a:noFill/>
          <a:ln w="0">
            <a:noFill/>
          </a:ln>
        </p:spPr>
        <p:txBody>
          <a:bodyPr>
            <a:normAutofit/>
          </a:bodyPr>
          <a:lstStyle/>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a:solidFill>
                  <a:srgbClr val="000000"/>
                </a:solidFill>
                <a:latin typeface="Calibri"/>
              </a:rPr>
              <a:t> </a:t>
            </a:r>
            <a:endParaRPr lang="en-US" sz="2800" b="0" strike="noStrike" spc="-1">
              <a:solidFill>
                <a:srgbClr val="000000"/>
              </a:solidFill>
              <a:latin typeface="Calibri"/>
            </a:endParaRPr>
          </a:p>
          <a:p>
            <a:pPr marL="685800" lvl="1" indent="-228600" algn="l" rtl="0">
              <a:spcBef>
                <a:spcPts val="4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685800" lvl="1" indent="-228600" algn="l" rtl="0">
              <a:spcBef>
                <a:spcPts val="4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685800" lvl="1" indent="-228600" algn="l" rtl="0">
              <a:spcBef>
                <a:spcPts val="4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685800" lvl="1" indent="-228600" algn="l" rtl="0">
              <a:spcBef>
                <a:spcPts val="4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685800" lvl="1" indent="-228600" algn="l" rtl="0">
              <a:spcBef>
                <a:spcPts val="4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
        <p:nvSpPr>
          <p:cNvPr id="670" name="Double Wave 1"/>
          <p:cNvSpPr/>
          <p:nvPr/>
        </p:nvSpPr>
        <p:spPr>
          <a:xfrm>
            <a:off x="1300320" y="939960"/>
            <a:ext cx="8089920" cy="1137960"/>
          </a:xfrm>
          <a:custGeom>
            <a:avLst/>
            <a:gdLst/>
            <a:ahLst/>
            <a:cxnLst/>
            <a:rect l="0" t="0" r="r" b="b"/>
            <a:pathLst>
              <a:path w="22474" h="4167">
                <a:moveTo>
                  <a:pt x="0" y="699"/>
                </a:moveTo>
                <a:cubicBezTo>
                  <a:pt x="3745" y="0"/>
                  <a:pt x="7491" y="1399"/>
                  <a:pt x="11236" y="699"/>
                </a:cubicBezTo>
                <a:cubicBezTo>
                  <a:pt x="14982" y="0"/>
                  <a:pt x="18727" y="1399"/>
                  <a:pt x="22473" y="699"/>
                </a:cubicBezTo>
                <a:lnTo>
                  <a:pt x="22473" y="3466"/>
                </a:lnTo>
                <a:cubicBezTo>
                  <a:pt x="18727" y="4166"/>
                  <a:pt x="14982" y="2766"/>
                  <a:pt x="11236" y="3466"/>
                </a:cubicBezTo>
                <a:cubicBezTo>
                  <a:pt x="7491" y="4166"/>
                  <a:pt x="3745" y="2766"/>
                  <a:pt x="0" y="3466"/>
                </a:cubicBezTo>
                <a:lnTo>
                  <a:pt x="0" y="699"/>
                </a:lnTo>
              </a:path>
            </a:pathLst>
          </a:custGeom>
          <a:solidFill>
            <a:srgbClr val="BDD7EE"/>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a:solidFill>
                  <a:srgbClr val="44546A"/>
                </a:solidFill>
                <a:latin typeface="Calibri"/>
              </a:rPr>
              <a:t>Hedeflere ulaşmak için,</a:t>
            </a:r>
            <a:r>
              <a:rPr lang="en-US" sz="2800" b="0" strike="noStrike" spc="-1">
                <a:solidFill>
                  <a:srgbClr val="44546A"/>
                </a:solidFill>
                <a:latin typeface="Calibri"/>
              </a:rPr>
              <a:t>P</a:t>
            </a:r>
            <a:r>
              <a:rPr lang="sq-AL" sz="2800" b="0" strike="noStrike" spc="-1">
                <a:solidFill>
                  <a:srgbClr val="44546A"/>
                </a:solidFill>
                <a:latin typeface="Calibri"/>
              </a:rPr>
              <a:t>doğru bütçe planlaması</a:t>
            </a:r>
            <a:endParaRPr lang="en-US" sz="2800" b="0" strike="noStrike" spc="-1">
              <a:solidFill>
                <a:srgbClr val="000000"/>
              </a:solidFill>
              <a:latin typeface="Calibri"/>
            </a:endParaRPr>
          </a:p>
        </p:txBody>
      </p:sp>
      <p:sp>
        <p:nvSpPr>
          <p:cNvPr id="671" name="Wave 4"/>
          <p:cNvSpPr/>
          <p:nvPr/>
        </p:nvSpPr>
        <p:spPr>
          <a:xfrm>
            <a:off x="2608200" y="2174760"/>
            <a:ext cx="8336160" cy="1230480"/>
          </a:xfrm>
          <a:custGeom>
            <a:avLst/>
            <a:gdLst/>
            <a:ahLst/>
            <a:cxnLst/>
            <a:rect l="0" t="0" r="r" b="b"/>
            <a:pathLst>
              <a:path w="23158" h="5592">
                <a:moveTo>
                  <a:pt x="0" y="1513"/>
                </a:moveTo>
                <a:cubicBezTo>
                  <a:pt x="7719" y="0"/>
                  <a:pt x="15438" y="3027"/>
                  <a:pt x="23157" y="1513"/>
                </a:cubicBezTo>
                <a:lnTo>
                  <a:pt x="23157" y="4077"/>
                </a:lnTo>
                <a:cubicBezTo>
                  <a:pt x="15438" y="5591"/>
                  <a:pt x="7719" y="2563"/>
                  <a:pt x="0" y="4077"/>
                </a:cubicBezTo>
                <a:lnTo>
                  <a:pt x="0" y="1513"/>
                </a:lnTo>
              </a:path>
            </a:pathLst>
          </a:custGeom>
          <a:solidFill>
            <a:srgbClr val="DEEBF7"/>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685800" lvl="1" indent="-228600" algn="l" rtl="0">
              <a:lnSpc>
                <a:spcPct val="90000"/>
              </a:lnSpc>
              <a:spcBef>
                <a:spcPts val="499"/>
              </a:spcBef>
              <a:buClr>
                <a:srgbClr val="44546A"/>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44546A"/>
                </a:solidFill>
                <a:latin typeface="Calibri"/>
              </a:rPr>
              <a:t>Paydaşların aktif katılımını gerektirir ve sahiplenme duygusunu geliştirmeyi amaçlar.</a:t>
            </a:r>
            <a:r>
              <a:rPr lang="en-US" sz="2400" b="0" strike="noStrike" spc="-1">
                <a:solidFill>
                  <a:srgbClr val="44546A"/>
                </a:solidFill>
                <a:latin typeface="Calibri"/>
              </a:rPr>
              <a:t>YEREL</a:t>
            </a:r>
            <a:endParaRPr lang="en-US" sz="2400" b="0" strike="noStrike" spc="-1">
              <a:solidFill>
                <a:srgbClr val="000000"/>
              </a:solidFill>
              <a:latin typeface="Calibri"/>
            </a:endParaRPr>
          </a:p>
        </p:txBody>
      </p:sp>
      <p:sp>
        <p:nvSpPr>
          <p:cNvPr id="672" name="Wave 7"/>
          <p:cNvSpPr/>
          <p:nvPr/>
        </p:nvSpPr>
        <p:spPr>
          <a:xfrm>
            <a:off x="2608200" y="3405240"/>
            <a:ext cx="8336160" cy="654120"/>
          </a:xfrm>
          <a:custGeom>
            <a:avLst/>
            <a:gdLst/>
            <a:ahLst/>
            <a:cxnLst/>
            <a:rect l="0" t="0" r="r" b="b"/>
            <a:pathLst>
              <a:path w="23158" h="2973">
                <a:moveTo>
                  <a:pt x="0" y="804"/>
                </a:moveTo>
                <a:cubicBezTo>
                  <a:pt x="7719" y="0"/>
                  <a:pt x="15438" y="1609"/>
                  <a:pt x="23157" y="804"/>
                </a:cubicBezTo>
                <a:lnTo>
                  <a:pt x="23157" y="2167"/>
                </a:lnTo>
                <a:cubicBezTo>
                  <a:pt x="15438" y="2972"/>
                  <a:pt x="7719" y="1362"/>
                  <a:pt x="0" y="2167"/>
                </a:cubicBezTo>
                <a:lnTo>
                  <a:pt x="0" y="804"/>
                </a:lnTo>
              </a:path>
            </a:pathLst>
          </a:custGeom>
          <a:solidFill>
            <a:srgbClr val="DEEBF7"/>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685800" lvl="1" indent="-228600" algn="l" rtl="0">
              <a:lnSpc>
                <a:spcPct val="90000"/>
              </a:lnSpc>
              <a:spcBef>
                <a:spcPts val="499"/>
              </a:spcBef>
              <a:buClr>
                <a:srgbClr val="44546A"/>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44546A"/>
                </a:solidFill>
                <a:latin typeface="Calibri"/>
              </a:rPr>
              <a:t>Bütçe planlamasında Sistem Yaklaşımını kullanın.</a:t>
            </a:r>
            <a:endParaRPr lang="en-US" sz="2400" b="0" strike="noStrike" spc="-1">
              <a:solidFill>
                <a:srgbClr val="000000"/>
              </a:solidFill>
              <a:latin typeface="Calibri"/>
            </a:endParaRPr>
          </a:p>
        </p:txBody>
      </p:sp>
      <p:sp>
        <p:nvSpPr>
          <p:cNvPr id="673" name="Wave 8"/>
          <p:cNvSpPr/>
          <p:nvPr/>
        </p:nvSpPr>
        <p:spPr>
          <a:xfrm>
            <a:off x="2608200" y="4062240"/>
            <a:ext cx="8336160" cy="1312920"/>
          </a:xfrm>
          <a:custGeom>
            <a:avLst/>
            <a:gdLst/>
            <a:ahLst/>
            <a:cxnLst/>
            <a:rect l="0" t="0" r="r" b="b"/>
            <a:pathLst>
              <a:path w="23158" h="5967">
                <a:moveTo>
                  <a:pt x="0" y="1615"/>
                </a:moveTo>
                <a:cubicBezTo>
                  <a:pt x="7692" y="0"/>
                  <a:pt x="15411" y="3230"/>
                  <a:pt x="23103" y="1615"/>
                </a:cubicBezTo>
                <a:lnTo>
                  <a:pt x="23157" y="4351"/>
                </a:lnTo>
                <a:cubicBezTo>
                  <a:pt x="15464" y="5966"/>
                  <a:pt x="7745" y="2735"/>
                  <a:pt x="53" y="4351"/>
                </a:cubicBezTo>
                <a:lnTo>
                  <a:pt x="0" y="1615"/>
                </a:lnTo>
              </a:path>
            </a:pathLst>
          </a:custGeom>
          <a:solidFill>
            <a:srgbClr val="DEEBF7"/>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685800" lvl="1" indent="-228600" algn="l" rtl="0">
              <a:lnSpc>
                <a:spcPct val="90000"/>
              </a:lnSpc>
              <a:spcBef>
                <a:spcPts val="499"/>
              </a:spcBef>
              <a:buClr>
                <a:srgbClr val="44546A"/>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44546A"/>
                </a:solidFill>
                <a:latin typeface="Calibri"/>
              </a:rPr>
              <a:t>Sermaye projesi tekliflerinin değerlendirilmesi için temel kriterleri içermektedir.</a:t>
            </a:r>
            <a:endParaRPr lang="en-US" sz="2400" b="0" strike="noStrike" spc="-1">
              <a:solidFill>
                <a:srgbClr val="000000"/>
              </a:solidFill>
              <a:latin typeface="Calibri"/>
            </a:endParaRPr>
          </a:p>
        </p:txBody>
      </p:sp>
      <p:sp>
        <p:nvSpPr>
          <p:cNvPr id="674" name="Wave 9"/>
          <p:cNvSpPr/>
          <p:nvPr/>
        </p:nvSpPr>
        <p:spPr>
          <a:xfrm>
            <a:off x="2608200" y="5207040"/>
            <a:ext cx="8336160" cy="1403280"/>
          </a:xfrm>
          <a:custGeom>
            <a:avLst/>
            <a:gdLst/>
            <a:ahLst/>
            <a:cxnLst/>
            <a:rect l="0" t="0" r="r" b="b"/>
            <a:pathLst>
              <a:path w="23158" h="6378">
                <a:moveTo>
                  <a:pt x="0" y="1726"/>
                </a:moveTo>
                <a:cubicBezTo>
                  <a:pt x="7692" y="0"/>
                  <a:pt x="15411" y="3452"/>
                  <a:pt x="23103" y="1726"/>
                </a:cubicBezTo>
                <a:lnTo>
                  <a:pt x="23157" y="4650"/>
                </a:lnTo>
                <a:cubicBezTo>
                  <a:pt x="15464" y="6377"/>
                  <a:pt x="7745" y="2924"/>
                  <a:pt x="53" y="4650"/>
                </a:cubicBezTo>
                <a:lnTo>
                  <a:pt x="0" y="1726"/>
                </a:lnTo>
              </a:path>
            </a:pathLst>
          </a:custGeom>
          <a:solidFill>
            <a:srgbClr val="DEEBF7"/>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685800" lvl="1" indent="-228600" algn="l" rtl="0">
              <a:lnSpc>
                <a:spcPct val="90000"/>
              </a:lnSpc>
              <a:spcBef>
                <a:spcPts val="499"/>
              </a:spcBef>
              <a:buClr>
                <a:srgbClr val="44546A"/>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44546A"/>
                </a:solidFill>
                <a:latin typeface="Calibri"/>
              </a:rPr>
              <a:t>İyi karar alma süreçlerini desteklemek için ön raporların ve analizlerin hazırlanmasını gerektirir.</a:t>
            </a:r>
            <a:r>
              <a:rPr lang="en-US" sz="2400" b="0" strike="noStrike" spc="-1">
                <a:solidFill>
                  <a:srgbClr val="44546A"/>
                </a:solidFill>
                <a:latin typeface="Calibri"/>
              </a:rPr>
              <a:t>ë-</a:t>
            </a:r>
            <a:r>
              <a:rPr lang="sq-AL" sz="2400" b="0" strike="noStrike" spc="-1">
                <a:solidFill>
                  <a:srgbClr val="44546A"/>
                </a:solidFill>
                <a:latin typeface="Calibri"/>
              </a:rPr>
              <a:t>bilgilendirilmiş</a:t>
            </a:r>
            <a:endParaRPr lang="en-US" sz="2400" b="0" strike="noStrike" spc="-1">
              <a:solidFill>
                <a:srgbClr val="000000"/>
              </a:solidFill>
              <a:latin typeface="Calibri"/>
            </a:endParaRPr>
          </a:p>
        </p:txBody>
      </p:sp>
      <p:sp>
        <p:nvSpPr>
          <p:cNvPr id="675" name="Down Arrow 10"/>
          <p:cNvSpPr/>
          <p:nvPr/>
        </p:nvSpPr>
        <p:spPr>
          <a:xfrm>
            <a:off x="6095880" y="1819440"/>
            <a:ext cx="285840" cy="439560"/>
          </a:xfrm>
          <a:custGeom>
            <a:avLst/>
            <a:gdLst/>
            <a:ahLst/>
            <a:cxnLst/>
            <a:rect l="0" t="0" r="r" b="b"/>
            <a:pathLst>
              <a:path w="796" h="1223">
                <a:moveTo>
                  <a:pt x="198" y="0"/>
                </a:moveTo>
                <a:lnTo>
                  <a:pt x="198" y="824"/>
                </a:lnTo>
                <a:lnTo>
                  <a:pt x="0" y="824"/>
                </a:lnTo>
                <a:lnTo>
                  <a:pt x="397" y="1222"/>
                </a:lnTo>
                <a:lnTo>
                  <a:pt x="795" y="824"/>
                </a:lnTo>
                <a:lnTo>
                  <a:pt x="596" y="824"/>
                </a:lnTo>
                <a:lnTo>
                  <a:pt x="596" y="0"/>
                </a:lnTo>
                <a:lnTo>
                  <a:pt x="198" y="0"/>
                </a:lnTo>
              </a:path>
            </a:pathLst>
          </a:custGeom>
          <a:solidFill>
            <a:srgbClr val="FF0000"/>
          </a:solidFill>
          <a:ln w="12600">
            <a:solidFill>
              <a:srgbClr val="41719C"/>
            </a:solidFill>
            <a:miter/>
          </a:ln>
        </p:spPr>
        <p:style>
          <a:lnRef idx="0">
            <a:scrgbClr r="0" g="0" b="0"/>
          </a:lnRef>
          <a:fillRef idx="0">
            <a:scrgbClr r="0" g="0" b="0"/>
          </a:fillRef>
          <a:effectRef idx="0">
            <a:scrgbClr r="0" g="0" b="0"/>
          </a:effectRef>
          <a:fontRef idx="minor"/>
        </p:style>
      </p:sp>
      <p:sp>
        <p:nvSpPr>
          <p:cNvPr id="676" name="Slide Number Placeholder 2"/>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53A50A1-0CF0-4E44-937A-20F8E901E2F0}" type="slidenum">
              <a:rPr lang="en-US" sz="1200" b="0" strike="noStrike" spc="-1">
                <a:solidFill>
                  <a:srgbClr val="898989"/>
                </a:solidFill>
                <a:latin typeface="Calibri"/>
              </a:rPr>
              <a:t>12</a:t>
            </a:fld>
            <a:endParaRPr lang="en-US" sz="1200" b="0" strike="noStrike" spc="-1">
              <a:solidFill>
                <a:srgbClr val="000000"/>
              </a:solidFill>
              <a:latin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 name="TextBox 676"/>
          <p:cNvSpPr txBox="1"/>
          <p:nvPr/>
        </p:nvSpPr>
        <p:spPr>
          <a:xfrm>
            <a:off x="735120" y="1409400"/>
            <a:ext cx="10515600" cy="4562280"/>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002060"/>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2060"/>
                </a:solidFill>
                <a:latin typeface="Calibri"/>
              </a:rPr>
              <a:t>P</a:t>
            </a:r>
            <a:r>
              <a:rPr lang="sq-AL" sz="2800" b="0" strike="noStrike" spc="-1">
                <a:solidFill>
                  <a:srgbClr val="002060"/>
                </a:solidFill>
                <a:latin typeface="Calibri"/>
              </a:rPr>
              <a:t>laminarizasyon</a:t>
            </a:r>
            <a:r>
              <a:rPr lang="en-US" sz="2800" b="0" strike="noStrike" spc="-1">
                <a:solidFill>
                  <a:srgbClr val="002060"/>
                </a:solidFill>
                <a:latin typeface="Calibri"/>
              </a:rPr>
              <a:t>O</a:t>
            </a:r>
            <a:r>
              <a:rPr lang="sq-AL" sz="2800" b="0" strike="noStrike" spc="-1">
                <a:solidFill>
                  <a:srgbClr val="002060"/>
                </a:solidFill>
                <a:latin typeface="Calibri"/>
              </a:rPr>
              <a:t>uygun bütçe</a:t>
            </a:r>
            <a:r>
              <a:rPr lang="en-US" sz="2800" b="0" strike="noStrike" spc="-1">
                <a:solidFill>
                  <a:srgbClr val="002060"/>
                </a:solidFill>
                <a:latin typeface="Calibri"/>
              </a:rPr>
              <a:t>temellidir</a:t>
            </a:r>
            <a:r>
              <a:rPr lang="sq-AL" sz="2800" b="0" strike="noStrike" spc="-1">
                <a:solidFill>
                  <a:srgbClr val="002060"/>
                </a:solidFill>
                <a:latin typeface="Calibri"/>
              </a:rPr>
              <a:t>İÇİNDE</a:t>
            </a:r>
            <a:r>
              <a:rPr lang="en-US" sz="2800" b="0" strike="noStrike" spc="-1">
                <a:solidFill>
                  <a:srgbClr val="002060"/>
                </a:solidFill>
                <a:latin typeface="Calibri"/>
              </a:rPr>
              <a:t>:</a:t>
            </a:r>
            <a:endParaRPr lang="en-US" sz="2800" b="0" strike="noStrike" spc="-1">
              <a:solidFill>
                <a:srgbClr val="000000"/>
              </a:solidFill>
              <a:latin typeface="Calibri"/>
            </a:endParaRPr>
          </a:p>
          <a:p>
            <a:pPr marL="228600" indent="-228600" algn="l" rtl="0">
              <a:spcBef>
                <a:spcPts val="998"/>
              </a:spcBef>
              <a:buClr>
                <a:srgbClr val="00206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00206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graphicFrame>
        <p:nvGraphicFramePr>
          <p:cNvPr id="678" name="Table 677"/>
          <p:cNvGraphicFramePr/>
          <p:nvPr/>
        </p:nvGraphicFramePr>
        <p:xfrm>
          <a:off x="2863800" y="2827440"/>
          <a:ext cx="6829560" cy="2779560"/>
        </p:xfrm>
        <a:graphic>
          <a:graphicData uri="http://schemas.openxmlformats.org/drawingml/2006/table">
            <a:tbl>
              <a:tblPr/>
              <a:tblGrid>
                <a:gridCol w="6829560">
                  <a:extLst>
                    <a:ext uri="{9D8B030D-6E8A-4147-A177-3AD203B41FA5}">
                      <a16:colId xmlns:a16="http://schemas.microsoft.com/office/drawing/2014/main" val="20000"/>
                    </a:ext>
                  </a:extLst>
                </a:gridCol>
              </a:tblGrid>
              <a:tr h="1224000">
                <a:tc>
                  <a:txBody>
                    <a:bodyPr/>
                    <a:lstStyle/>
                    <a:p>
                      <a:pPr marL="799920" lvl="1" indent="-342720" algn="l" rtl="0">
                        <a:lnSpc>
                          <a:spcPct val="90000"/>
                        </a:lnSpc>
                        <a:spcBef>
                          <a:spcPts val="499"/>
                        </a:spcBef>
                        <a:buClr>
                          <a:srgbClr val="002060"/>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002060"/>
                          </a:solidFill>
                          <a:latin typeface="Calibri"/>
                        </a:rPr>
                        <a:t>analiz</a:t>
                      </a:r>
                      <a:r>
                        <a:rPr lang="en-US" sz="2400" b="0" strike="noStrike" spc="-1">
                          <a:solidFill>
                            <a:srgbClr val="002060"/>
                          </a:solidFill>
                          <a:latin typeface="Calibri"/>
                        </a:rPr>
                        <a:t>içinde</a:t>
                      </a:r>
                      <a:r>
                        <a:rPr lang="sq-AL" sz="2400" b="0" strike="noStrike" spc="-1">
                          <a:solidFill>
                            <a:srgbClr val="002060"/>
                          </a:solidFill>
                          <a:latin typeface="Calibri"/>
                        </a:rPr>
                        <a:t>mevcut durum, ihtiyaçlar ve talepler;</a:t>
                      </a:r>
                      <a:endParaRPr lang="en-US" sz="2400" b="0" strike="noStrike" spc="-1">
                        <a:solidFill>
                          <a:srgbClr val="000000"/>
                        </a:solidFill>
                        <a:latin typeface="Calibri"/>
                      </a:endParaRPr>
                    </a:p>
                    <a:p>
                      <a:pPr marL="285480" indent="-285480" algn="l" rtl="0">
                        <a:buClr>
                          <a:srgbClr val="002060"/>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txBody>
                  <a:tcPr>
                    <a:lnL w="5760">
                      <a:solidFill>
                        <a:srgbClr val="FFFFFF"/>
                      </a:solidFill>
                    </a:lnL>
                    <a:lnR w="5760">
                      <a:solidFill>
                        <a:srgbClr val="FFFFFF"/>
                      </a:solidFill>
                    </a:lnR>
                    <a:lnT w="5760">
                      <a:solidFill>
                        <a:srgbClr val="FFFFFF"/>
                      </a:solidFill>
                    </a:lnT>
                    <a:lnB w="18720">
                      <a:solidFill>
                        <a:srgbClr val="FFFFFF"/>
                      </a:solidFill>
                    </a:lnB>
                    <a:solidFill>
                      <a:srgbClr val="5B9BD5"/>
                    </a:solidFill>
                  </a:tcPr>
                </a:tc>
                <a:extLst>
                  <a:ext uri="{0D108BD9-81ED-4DB2-BD59-A6C34878D82A}">
                    <a16:rowId xmlns:a16="http://schemas.microsoft.com/office/drawing/2014/main" val="10000"/>
                  </a:ext>
                </a:extLst>
              </a:tr>
              <a:tr h="1019160">
                <a:tc>
                  <a:txBody>
                    <a:bodyPr/>
                    <a:lstStyle/>
                    <a:p>
                      <a:pPr marL="799920" lvl="1" indent="-342720" algn="l" rtl="0">
                        <a:lnSpc>
                          <a:spcPct val="90000"/>
                        </a:lnSpc>
                        <a:spcBef>
                          <a:spcPts val="499"/>
                        </a:spcBef>
                        <a:buClr>
                          <a:srgbClr val="002060"/>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002060"/>
                          </a:solidFill>
                          <a:latin typeface="Calibri"/>
                        </a:rPr>
                        <a:t>strateji</a:t>
                      </a:r>
                      <a:r>
                        <a:rPr lang="en-US" sz="2400" b="0" strike="noStrike" spc="-1">
                          <a:solidFill>
                            <a:srgbClr val="002060"/>
                          </a:solidFill>
                          <a:latin typeface="Calibri"/>
                        </a:rPr>
                        <a:t>İÇİNDE</a:t>
                      </a:r>
                      <a:r>
                        <a:rPr lang="sq-AL" sz="2400" b="0" strike="noStrike" spc="-1">
                          <a:solidFill>
                            <a:srgbClr val="002060"/>
                          </a:solidFill>
                          <a:latin typeface="Calibri"/>
                        </a:rPr>
                        <a:t>Kalkınma hedefleri ve amaçları;</a:t>
                      </a:r>
                      <a:endParaRPr lang="en-US" sz="2400" b="0" strike="noStrike" spc="-1">
                        <a:solidFill>
                          <a:srgbClr val="000000"/>
                        </a:solidFill>
                        <a:latin typeface="Calibri"/>
                      </a:endParaRPr>
                    </a:p>
                    <a:p>
                      <a:pPr marL="342720" indent="-342720" algn="l" rtl="0">
                        <a:buClr>
                          <a:srgbClr val="002060"/>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txBody>
                  <a:tcPr>
                    <a:lnL w="5760">
                      <a:solidFill>
                        <a:srgbClr val="FFFFFF"/>
                      </a:solidFill>
                    </a:lnL>
                    <a:lnR w="5760">
                      <a:solidFill>
                        <a:srgbClr val="FFFFFF"/>
                      </a:solidFill>
                    </a:lnR>
                    <a:lnT w="18720">
                      <a:solidFill>
                        <a:srgbClr val="FFFFFF"/>
                      </a:solidFill>
                    </a:lnT>
                    <a:lnB w="5760">
                      <a:solidFill>
                        <a:srgbClr val="FFFFFF"/>
                      </a:solidFill>
                    </a:lnB>
                    <a:solidFill>
                      <a:srgbClr val="D2DEEF"/>
                    </a:solidFill>
                  </a:tcPr>
                </a:tc>
                <a:extLst>
                  <a:ext uri="{0D108BD9-81ED-4DB2-BD59-A6C34878D82A}">
                    <a16:rowId xmlns:a16="http://schemas.microsoft.com/office/drawing/2014/main" val="10001"/>
                  </a:ext>
                </a:extLst>
              </a:tr>
              <a:tr h="536400">
                <a:tc>
                  <a:txBody>
                    <a:bodyPr/>
                    <a:lstStyle/>
                    <a:p>
                      <a:pPr marL="799920" lvl="1" indent="-342720" algn="l" rtl="0">
                        <a:lnSpc>
                          <a:spcPct val="100000"/>
                        </a:lnSpc>
                        <a:buClr>
                          <a:srgbClr val="002060"/>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002060"/>
                          </a:solidFill>
                          <a:latin typeface="Calibri"/>
                        </a:rPr>
                        <a:t>Çerçeve</a:t>
                      </a:r>
                      <a:r>
                        <a:rPr lang="en-US" sz="2400" b="0" strike="noStrike" spc="-1">
                          <a:solidFill>
                            <a:srgbClr val="002060"/>
                          </a:solidFill>
                          <a:latin typeface="Calibri"/>
                        </a:rPr>
                        <a:t>TR</a:t>
                      </a:r>
                      <a:r>
                        <a:rPr lang="sq-AL" sz="2400" b="0" strike="noStrike" spc="-1">
                          <a:solidFill>
                            <a:srgbClr val="002060"/>
                          </a:solidFill>
                          <a:latin typeface="Calibri"/>
                        </a:rPr>
                        <a:t>orta vadeli bütçe</a:t>
                      </a:r>
                      <a:endParaRPr lang="en-US" sz="2400" b="0" strike="noStrike" spc="-1">
                        <a:solidFill>
                          <a:srgbClr val="000000"/>
                        </a:solidFill>
                        <a:latin typeface="Calibri"/>
                      </a:endParaRPr>
                    </a:p>
                  </a:txBody>
                  <a:tcPr>
                    <a:lnL w="5760">
                      <a:solidFill>
                        <a:srgbClr val="FFFFFF"/>
                      </a:solidFill>
                    </a:lnL>
                    <a:lnR w="5760">
                      <a:solidFill>
                        <a:srgbClr val="FFFFFF"/>
                      </a:solidFill>
                    </a:lnR>
                    <a:lnT w="5760">
                      <a:solidFill>
                        <a:srgbClr val="FFFFFF"/>
                      </a:solidFill>
                    </a:lnT>
                    <a:lnB w="5760">
                      <a:solidFill>
                        <a:srgbClr val="FFFFFF"/>
                      </a:solidFill>
                    </a:lnB>
                    <a:solidFill>
                      <a:srgbClr val="EAEFF7"/>
                    </a:solidFill>
                  </a:tcPr>
                </a:tc>
                <a:extLst>
                  <a:ext uri="{0D108BD9-81ED-4DB2-BD59-A6C34878D82A}">
                    <a16:rowId xmlns:a16="http://schemas.microsoft.com/office/drawing/2014/main" val="10002"/>
                  </a:ext>
                </a:extLst>
              </a:tr>
            </a:tbl>
          </a:graphicData>
        </a:graphic>
      </p:graphicFrame>
      <p:sp>
        <p:nvSpPr>
          <p:cNvPr id="679"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AC69229-6670-44F8-9734-1A4FDB351155}" type="slidenum">
              <a:rPr lang="en-US" sz="1200" b="0" strike="noStrike" spc="-1">
                <a:solidFill>
                  <a:srgbClr val="898989"/>
                </a:solidFill>
                <a:latin typeface="Calibri"/>
              </a:rPr>
              <a:t>13</a:t>
            </a:fld>
            <a:endParaRPr lang="en-US" sz="1200" b="0" strike="noStrike" spc="-1">
              <a:solidFill>
                <a:srgbClr val="000000"/>
              </a:solidFill>
              <a:latin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 name="TextBox 679"/>
          <p:cNvSpPr txBox="1"/>
          <p:nvPr/>
        </p:nvSpPr>
        <p:spPr>
          <a:xfrm>
            <a:off x="838080" y="2025360"/>
            <a:ext cx="10515600" cy="4351320"/>
          </a:xfrm>
          <a:prstGeom prst="rect">
            <a:avLst/>
          </a:prstGeom>
          <a:noFill/>
          <a:ln w="0">
            <a:noFill/>
          </a:ln>
        </p:spPr>
        <p:txBody>
          <a:bodyPr>
            <a:normAutofit/>
          </a:bodyPr>
          <a:lstStyle/>
          <a:p>
            <a:pPr marL="228600" indent="-228600" algn="l" rtl="0">
              <a:lnSpc>
                <a:spcPct val="90000"/>
              </a:lnSpc>
              <a:spcBef>
                <a:spcPts val="998"/>
              </a:spcBef>
              <a:buClr>
                <a:srgbClr val="002060"/>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2060"/>
                </a:solidFill>
                <a:latin typeface="Garamond"/>
              </a:rPr>
              <a:t>Yıllık Bütçe Tabloları şunları içerir:</a:t>
            </a:r>
            <a:endParaRPr lang="en-US" sz="2800" b="0" strike="noStrike" spc="-1">
              <a:solidFill>
                <a:srgbClr val="000000"/>
              </a:solidFill>
              <a:latin typeface="Calibri"/>
            </a:endParaRPr>
          </a:p>
          <a:p>
            <a:pPr marL="228600" indent="-228600" algn="l" rtl="0">
              <a:lnSpc>
                <a:spcPct val="90000"/>
              </a:lnSpc>
              <a:spcBef>
                <a:spcPts val="998"/>
              </a:spcBef>
              <a:buClr>
                <a:srgbClr val="00206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graphicFrame>
        <p:nvGraphicFramePr>
          <p:cNvPr id="681" name="Table 680"/>
          <p:cNvGraphicFramePr/>
          <p:nvPr/>
        </p:nvGraphicFramePr>
        <p:xfrm>
          <a:off x="1316160" y="2905200"/>
          <a:ext cx="6465600" cy="2659320"/>
        </p:xfrm>
        <a:graphic>
          <a:graphicData uri="http://schemas.openxmlformats.org/drawingml/2006/table">
            <a:tbl>
              <a:tblPr/>
              <a:tblGrid>
                <a:gridCol w="6465600">
                  <a:extLst>
                    <a:ext uri="{9D8B030D-6E8A-4147-A177-3AD203B41FA5}">
                      <a16:colId xmlns:a16="http://schemas.microsoft.com/office/drawing/2014/main" val="20000"/>
                    </a:ext>
                  </a:extLst>
                </a:gridCol>
              </a:tblGrid>
              <a:tr h="457560">
                <a:tc>
                  <a:txBody>
                    <a:bodyPr/>
                    <a:lstStyle/>
                    <a:p>
                      <a:pPr marL="457200" lvl="1"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1" strike="noStrike" spc="-1">
                          <a:solidFill>
                            <a:srgbClr val="1F4E79"/>
                          </a:solidFill>
                          <a:latin typeface="Garamond"/>
                        </a:rPr>
                        <a:t>Programlar ve projeler;</a:t>
                      </a:r>
                      <a:endParaRPr lang="en-US" sz="2400" b="0" strike="noStrike" spc="-1">
                        <a:solidFill>
                          <a:srgbClr val="000000"/>
                        </a:solidFill>
                        <a:latin typeface="Calibri"/>
                      </a:endParaRPr>
                    </a:p>
                  </a:txBody>
                  <a:tcPr>
                    <a:lnL w="5760">
                      <a:solidFill>
                        <a:srgbClr val="FFFFFF"/>
                      </a:solidFill>
                    </a:lnL>
                    <a:lnR w="5760">
                      <a:solidFill>
                        <a:srgbClr val="FFFFFF"/>
                      </a:solidFill>
                    </a:lnR>
                    <a:lnT w="5760">
                      <a:solidFill>
                        <a:srgbClr val="FFFFFF"/>
                      </a:solidFill>
                    </a:lnT>
                    <a:lnB w="18720">
                      <a:solidFill>
                        <a:srgbClr val="FFFFFF"/>
                      </a:solidFill>
                    </a:lnB>
                    <a:solidFill>
                      <a:srgbClr val="F5F5F5"/>
                    </a:solidFill>
                  </a:tcPr>
                </a:tc>
                <a:extLst>
                  <a:ext uri="{0D108BD9-81ED-4DB2-BD59-A6C34878D82A}">
                    <a16:rowId xmlns:a16="http://schemas.microsoft.com/office/drawing/2014/main" val="10000"/>
                  </a:ext>
                </a:extLst>
              </a:tr>
              <a:tr h="457560">
                <a:tc>
                  <a:txBody>
                    <a:bodyPr/>
                    <a:lstStyle/>
                    <a:p>
                      <a:pPr marL="457200" lvl="1"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1F4E79"/>
                          </a:solidFill>
                          <a:latin typeface="Garamond"/>
                        </a:rPr>
                        <a:t>Etkinlikler;</a:t>
                      </a:r>
                      <a:endParaRPr lang="en-US" sz="2400" b="0" strike="noStrike" spc="-1">
                        <a:solidFill>
                          <a:srgbClr val="000000"/>
                        </a:solidFill>
                        <a:latin typeface="Calibri"/>
                      </a:endParaRPr>
                    </a:p>
                  </a:txBody>
                  <a:tcPr>
                    <a:lnL w="5760">
                      <a:solidFill>
                        <a:srgbClr val="FFFFFF"/>
                      </a:solidFill>
                    </a:lnL>
                    <a:lnR w="5760">
                      <a:solidFill>
                        <a:srgbClr val="FFFFFF"/>
                      </a:solidFill>
                    </a:lnR>
                    <a:lnT w="18720">
                      <a:solidFill>
                        <a:srgbClr val="FFFFFF"/>
                      </a:solidFill>
                    </a:lnT>
                    <a:lnB w="5760">
                      <a:solidFill>
                        <a:srgbClr val="FFFFFF"/>
                      </a:solidFill>
                    </a:lnB>
                    <a:solidFill>
                      <a:srgbClr val="D2DEEF"/>
                    </a:solidFill>
                  </a:tcPr>
                </a:tc>
                <a:extLst>
                  <a:ext uri="{0D108BD9-81ED-4DB2-BD59-A6C34878D82A}">
                    <a16:rowId xmlns:a16="http://schemas.microsoft.com/office/drawing/2014/main" val="10001"/>
                  </a:ext>
                </a:extLst>
              </a:tr>
              <a:tr h="463320">
                <a:tc>
                  <a:txBody>
                    <a:bodyPr/>
                    <a:lstStyle/>
                    <a:p>
                      <a:pPr lvl="1"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1F4E79"/>
                          </a:solidFill>
                          <a:latin typeface="Garamond"/>
                        </a:rPr>
                        <a:t>      </a:t>
                      </a:r>
                      <a:r>
                        <a:rPr lang="sq-AL" sz="2400" b="0" strike="noStrike" spc="-1">
                          <a:solidFill>
                            <a:srgbClr val="1F4E79"/>
                          </a:solidFill>
                          <a:latin typeface="Garamond"/>
                        </a:rPr>
                        <a:t>maliyet</a:t>
                      </a:r>
                      <a:r>
                        <a:rPr lang="en-US" sz="2400" b="0" strike="noStrike" spc="-1">
                          <a:solidFill>
                            <a:srgbClr val="1F4E79"/>
                          </a:solidFill>
                          <a:latin typeface="Garamond"/>
                        </a:rPr>
                        <a:t>içinde</a:t>
                      </a:r>
                      <a:r>
                        <a:rPr lang="sq-AL" sz="2400" b="0" strike="noStrike" spc="-1">
                          <a:solidFill>
                            <a:srgbClr val="1F4E79"/>
                          </a:solidFill>
                          <a:latin typeface="Garamond"/>
                        </a:rPr>
                        <a:t>bütçesel;</a:t>
                      </a:r>
                      <a:endParaRPr lang="en-US" sz="2400" b="0" strike="noStrike" spc="-1">
                        <a:solidFill>
                          <a:srgbClr val="000000"/>
                        </a:solidFill>
                        <a:latin typeface="Calibri"/>
                      </a:endParaRPr>
                    </a:p>
                  </a:txBody>
                  <a:tcPr>
                    <a:lnL w="5760">
                      <a:solidFill>
                        <a:srgbClr val="FFFFFF"/>
                      </a:solidFill>
                    </a:lnL>
                    <a:lnR w="5760">
                      <a:solidFill>
                        <a:srgbClr val="FFFFFF"/>
                      </a:solidFill>
                    </a:lnR>
                    <a:lnT w="5760">
                      <a:solidFill>
                        <a:srgbClr val="FFFFFF"/>
                      </a:solidFill>
                    </a:lnT>
                    <a:lnB w="5760">
                      <a:solidFill>
                        <a:srgbClr val="FFFFFF"/>
                      </a:solidFill>
                    </a:lnB>
                    <a:solidFill>
                      <a:srgbClr val="EAEFF7"/>
                    </a:solidFill>
                  </a:tcPr>
                </a:tc>
                <a:extLst>
                  <a:ext uri="{0D108BD9-81ED-4DB2-BD59-A6C34878D82A}">
                    <a16:rowId xmlns:a16="http://schemas.microsoft.com/office/drawing/2014/main" val="10002"/>
                  </a:ext>
                </a:extLst>
              </a:tr>
              <a:tr h="457560">
                <a:tc>
                  <a:txBody>
                    <a:bodyPr/>
                    <a:lstStyle/>
                    <a:p>
                      <a:pPr marL="457200" lvl="1"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1F4E79"/>
                          </a:solidFill>
                          <a:latin typeface="Garamond"/>
                        </a:rPr>
                        <a:t>Finansman kaynakları;</a:t>
                      </a:r>
                      <a:endParaRPr lang="en-US" sz="2400" b="0" strike="noStrike" spc="-1">
                        <a:solidFill>
                          <a:srgbClr val="000000"/>
                        </a:solidFill>
                        <a:latin typeface="Calibri"/>
                      </a:endParaRPr>
                    </a:p>
                  </a:txBody>
                  <a:tcPr>
                    <a:lnL w="5760">
                      <a:solidFill>
                        <a:srgbClr val="FFFFFF"/>
                      </a:solidFill>
                    </a:lnL>
                    <a:lnR w="5760">
                      <a:solidFill>
                        <a:srgbClr val="FFFFFF"/>
                      </a:solidFill>
                    </a:lnR>
                    <a:lnT w="5760">
                      <a:solidFill>
                        <a:srgbClr val="FFFFFF"/>
                      </a:solidFill>
                    </a:lnT>
                    <a:lnB w="5760">
                      <a:solidFill>
                        <a:srgbClr val="FFFFFF"/>
                      </a:solidFill>
                    </a:lnB>
                    <a:solidFill>
                      <a:srgbClr val="D2DEEF"/>
                    </a:solidFill>
                  </a:tcPr>
                </a:tc>
                <a:extLst>
                  <a:ext uri="{0D108BD9-81ED-4DB2-BD59-A6C34878D82A}">
                    <a16:rowId xmlns:a16="http://schemas.microsoft.com/office/drawing/2014/main" val="10003"/>
                  </a:ext>
                </a:extLst>
              </a:tr>
              <a:tr h="823320">
                <a:tc>
                  <a:txBody>
                    <a:bodyPr/>
                    <a:lstStyle/>
                    <a:p>
                      <a:pPr marL="457200" lvl="1"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1F4E79"/>
                          </a:solidFill>
                          <a:latin typeface="Garamond"/>
                        </a:rPr>
                        <a:t>Süre</a:t>
                      </a:r>
                      <a:r>
                        <a:rPr lang="en-US" sz="2400" b="0" strike="noStrike" spc="-1">
                          <a:solidFill>
                            <a:srgbClr val="1F4E79"/>
                          </a:solidFill>
                          <a:latin typeface="Garamond"/>
                        </a:rPr>
                        <a:t>en</a:t>
                      </a:r>
                      <a:r>
                        <a:rPr lang="sq-AL" sz="2400" b="0" strike="noStrike" spc="-1">
                          <a:solidFill>
                            <a:srgbClr val="1F4E79"/>
                          </a:solidFill>
                          <a:latin typeface="Garamond"/>
                        </a:rPr>
                        <a:t>projeler/aktiviteler.</a:t>
                      </a:r>
                      <a:endParaRPr lang="en-US" sz="2400" b="0" strike="noStrike" spc="-1">
                        <a:solidFill>
                          <a:srgbClr val="000000"/>
                        </a:solidFill>
                        <a:latin typeface="Calibri"/>
                      </a:endParaRPr>
                    </a:p>
                  </a:txBody>
                  <a:tcPr>
                    <a:lnL w="5760">
                      <a:solidFill>
                        <a:srgbClr val="FFFFFF"/>
                      </a:solidFill>
                    </a:lnL>
                    <a:lnR w="5760">
                      <a:solidFill>
                        <a:srgbClr val="FFFFFF"/>
                      </a:solidFill>
                    </a:lnR>
                    <a:lnT w="5760">
                      <a:solidFill>
                        <a:srgbClr val="FFFFFF"/>
                      </a:solidFill>
                    </a:lnT>
                    <a:lnB w="5760">
                      <a:solidFill>
                        <a:srgbClr val="FFFFFF"/>
                      </a:solidFill>
                    </a:lnB>
                    <a:solidFill>
                      <a:srgbClr val="EAEFF7"/>
                    </a:solidFill>
                  </a:tcPr>
                </a:tc>
                <a:extLst>
                  <a:ext uri="{0D108BD9-81ED-4DB2-BD59-A6C34878D82A}">
                    <a16:rowId xmlns:a16="http://schemas.microsoft.com/office/drawing/2014/main" val="10004"/>
                  </a:ext>
                </a:extLst>
              </a:tr>
            </a:tbl>
          </a:graphicData>
        </a:graphic>
      </p:graphicFrame>
      <p:sp>
        <p:nvSpPr>
          <p:cNvPr id="682"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6D22D94-005B-4D56-A4DC-C63DC9E746C8}" type="slidenum">
              <a:rPr lang="en-US" sz="1200" b="0" strike="noStrike" spc="-1">
                <a:solidFill>
                  <a:srgbClr val="898989"/>
                </a:solidFill>
                <a:latin typeface="Calibri"/>
              </a:rPr>
              <a:t>14</a:t>
            </a:fld>
            <a:endParaRPr lang="en-US" sz="1200" b="0" strike="noStrike" spc="-1">
              <a:solidFill>
                <a:srgbClr val="000000"/>
              </a:solidFill>
              <a:latin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 name="TextBox 682"/>
          <p:cNvSpPr txBox="1"/>
          <p:nvPr/>
        </p:nvSpPr>
        <p:spPr>
          <a:xfrm>
            <a:off x="1004760" y="2039760"/>
            <a:ext cx="10515600" cy="4351680"/>
          </a:xfrm>
          <a:prstGeom prst="rect">
            <a:avLst/>
          </a:prstGeom>
          <a:noFill/>
          <a:ln w="0">
            <a:noFill/>
          </a:ln>
        </p:spPr>
        <p:txBody>
          <a:bodyPr>
            <a:normAutofit/>
          </a:bodyPr>
          <a:lstStyle/>
          <a:p>
            <a:pPr marL="457200" lvl="1" algn="l" rtl="0">
              <a:lnSpc>
                <a:spcPct val="9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228600" indent="-228600" algn="l" rtl="0">
              <a:lnSpc>
                <a:spcPct val="90000"/>
              </a:lnSpc>
              <a:spcBef>
                <a:spcPts val="998"/>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lnSpc>
                <a:spcPct val="9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
        <p:nvSpPr>
          <p:cNvPr id="684" name="Flowchart: Alternate Process 1"/>
          <p:cNvSpPr/>
          <p:nvPr/>
        </p:nvSpPr>
        <p:spPr>
          <a:xfrm>
            <a:off x="1244520" y="976320"/>
            <a:ext cx="7764480" cy="1035000"/>
          </a:xfrm>
          <a:prstGeom prst="flowChartAlternateProcess">
            <a:avLst/>
          </a:prstGeom>
          <a:solidFill>
            <a:srgbClr val="B4C7E7"/>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a:solidFill>
                  <a:srgbClr val="2F5597"/>
                </a:solidFill>
                <a:latin typeface="Garamond"/>
              </a:rPr>
              <a:t>Özellikle sektörler arası konular büyük önem taşımaktadır.</a:t>
            </a:r>
            <a:r>
              <a:rPr lang="en-US" sz="2800" b="0" strike="noStrike" spc="-1">
                <a:solidFill>
                  <a:srgbClr val="2F5597"/>
                </a:solidFill>
                <a:latin typeface="Garamond"/>
              </a:rPr>
              <a:t>ile ilgili:</a:t>
            </a:r>
            <a:endParaRPr lang="en-US" sz="2800" b="0" strike="noStrike" spc="-1">
              <a:solidFill>
                <a:srgbClr val="000000"/>
              </a:solidFill>
              <a:latin typeface="Calibri"/>
            </a:endParaRPr>
          </a:p>
        </p:txBody>
      </p:sp>
      <p:sp>
        <p:nvSpPr>
          <p:cNvPr id="685" name="Oval 3"/>
          <p:cNvSpPr/>
          <p:nvPr/>
        </p:nvSpPr>
        <p:spPr>
          <a:xfrm>
            <a:off x="2631960" y="2124000"/>
            <a:ext cx="2778120" cy="2533680"/>
          </a:xfrm>
          <a:prstGeom prst="ellipse">
            <a:avLst/>
          </a:prstGeom>
          <a:solidFill>
            <a:srgbClr val="B4C7E7"/>
          </a:solidFill>
          <a:ln w="6480">
            <a:solidFill>
              <a:srgbClr val="4472C4"/>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Cinsiyete Duyarlı Bütçeleme</a:t>
            </a:r>
            <a:endParaRPr lang="en-US" sz="2400" b="0" strike="noStrike" spc="-1">
              <a:solidFill>
                <a:srgbClr val="000000"/>
              </a:solidFill>
              <a:latin typeface="Calibri"/>
            </a:endParaRPr>
          </a:p>
        </p:txBody>
      </p:sp>
      <p:sp>
        <p:nvSpPr>
          <p:cNvPr id="686" name="Oval 4"/>
          <p:cNvSpPr/>
          <p:nvPr/>
        </p:nvSpPr>
        <p:spPr>
          <a:xfrm>
            <a:off x="5743440" y="2097000"/>
            <a:ext cx="2459160" cy="2533680"/>
          </a:xfrm>
          <a:prstGeom prst="ellipse">
            <a:avLst/>
          </a:prstGeom>
          <a:solidFill>
            <a:srgbClr val="B4C7E7"/>
          </a:solidFill>
          <a:ln w="6480">
            <a:solidFill>
              <a:srgbClr val="4472C4"/>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Çevresel ve sosyal değerlendirme (yeşil bütçeleme)</a:t>
            </a:r>
            <a:endParaRPr lang="en-US" sz="2400" b="0" strike="noStrike" spc="-1">
              <a:solidFill>
                <a:srgbClr val="000000"/>
              </a:solidFill>
              <a:latin typeface="Calibri"/>
            </a:endParaRPr>
          </a:p>
        </p:txBody>
      </p:sp>
      <p:sp>
        <p:nvSpPr>
          <p:cNvPr id="687" name="Snip Same Side Corner Rectangle 6"/>
          <p:cNvSpPr/>
          <p:nvPr/>
        </p:nvSpPr>
        <p:spPr>
          <a:xfrm>
            <a:off x="3135240" y="4789440"/>
            <a:ext cx="5112000" cy="1569960"/>
          </a:xfrm>
          <a:custGeom>
            <a:avLst/>
            <a:gdLst/>
            <a:ahLst/>
            <a:cxnLst/>
            <a:rect l="l" t="t" r="r" b="b"/>
            <a:pathLst>
              <a:path w="5111750" h="1570037">
                <a:moveTo>
                  <a:pt x="261678" y="0"/>
                </a:moveTo>
                <a:lnTo>
                  <a:pt x="4850072" y="0"/>
                </a:lnTo>
                <a:lnTo>
                  <a:pt x="5111750" y="261678"/>
                </a:lnTo>
                <a:lnTo>
                  <a:pt x="5111750" y="1570037"/>
                </a:lnTo>
                <a:lnTo>
                  <a:pt x="5111750" y="1570037"/>
                </a:lnTo>
                <a:lnTo>
                  <a:pt x="0" y="1570037"/>
                </a:lnTo>
                <a:lnTo>
                  <a:pt x="0" y="1570037"/>
                </a:lnTo>
                <a:lnTo>
                  <a:pt x="0" y="261678"/>
                </a:lnTo>
                <a:lnTo>
                  <a:pt x="261678" y="0"/>
                </a:lnTo>
                <a:close/>
              </a:path>
            </a:pathLst>
          </a:custGeom>
          <a:solidFill>
            <a:srgbClr val="8FAADC"/>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457200" lvl="1" algn="l" rtl="0">
              <a:lnSpc>
                <a:spcPct val="9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Garamond"/>
              </a:rPr>
              <a:t>Bu iki unsur şunlardır:</a:t>
            </a:r>
            <a:r>
              <a:rPr lang="sq-AL" sz="2400" b="0" strike="noStrike" spc="-1">
                <a:solidFill>
                  <a:srgbClr val="2F5597"/>
                </a:solidFill>
                <a:latin typeface="Garamond"/>
              </a:rPr>
              <a:t>önemli bileşenler</a:t>
            </a:r>
            <a:r>
              <a:rPr lang="en-US" sz="2400" b="0" strike="noStrike" spc="-1">
                <a:solidFill>
                  <a:srgbClr val="2F5597"/>
                </a:solidFill>
                <a:latin typeface="Garamond"/>
              </a:rPr>
              <a:t>çerçevesinde</a:t>
            </a:r>
            <a:r>
              <a:rPr lang="sq-AL" sz="2400" b="0" strike="noStrike" spc="-1">
                <a:solidFill>
                  <a:srgbClr val="2F5597"/>
                </a:solidFill>
                <a:latin typeface="Garamond"/>
              </a:rPr>
              <a:t>Kılavuz</a:t>
            </a:r>
            <a:r>
              <a:rPr lang="en-US" sz="2400" b="0" strike="noStrike" spc="-1">
                <a:solidFill>
                  <a:srgbClr val="2F5597"/>
                </a:solidFill>
                <a:latin typeface="Garamond"/>
              </a:rPr>
              <a:t>o</a:t>
            </a:r>
            <a:r>
              <a:rPr lang="sq-AL" sz="2400" b="0" strike="noStrike" spc="-1">
                <a:solidFill>
                  <a:srgbClr val="2F5597"/>
                </a:solidFill>
                <a:latin typeface="Garamond"/>
              </a:rPr>
              <a:t>sermaye projelerinin seçim kriterlerine ilişkin idari</a:t>
            </a:r>
            <a:endParaRPr lang="en-US" sz="2400" b="0" strike="noStrike" spc="-1">
              <a:solidFill>
                <a:srgbClr val="000000"/>
              </a:solidFill>
              <a:latin typeface="Calibri"/>
            </a:endParaRPr>
          </a:p>
        </p:txBody>
      </p:sp>
      <p:sp>
        <p:nvSpPr>
          <p:cNvPr id="688" name="Down Arrow 7"/>
          <p:cNvSpPr/>
          <p:nvPr/>
        </p:nvSpPr>
        <p:spPr>
          <a:xfrm>
            <a:off x="5064120" y="2097000"/>
            <a:ext cx="258840" cy="470160"/>
          </a:xfrm>
          <a:custGeom>
            <a:avLst/>
            <a:gdLst/>
            <a:ahLst/>
            <a:cxnLst/>
            <a:rect l="0" t="0" r="r" b="b"/>
            <a:pathLst>
              <a:path w="721" h="1308">
                <a:moveTo>
                  <a:pt x="180" y="0"/>
                </a:moveTo>
                <a:lnTo>
                  <a:pt x="180" y="947"/>
                </a:lnTo>
                <a:lnTo>
                  <a:pt x="0" y="947"/>
                </a:lnTo>
                <a:lnTo>
                  <a:pt x="360" y="1307"/>
                </a:lnTo>
                <a:lnTo>
                  <a:pt x="720" y="947"/>
                </a:lnTo>
                <a:lnTo>
                  <a:pt x="540" y="947"/>
                </a:lnTo>
                <a:lnTo>
                  <a:pt x="540" y="0"/>
                </a:lnTo>
                <a:lnTo>
                  <a:pt x="180" y="0"/>
                </a:lnTo>
              </a:path>
            </a:pathLst>
          </a:custGeom>
          <a:solidFill>
            <a:srgbClr val="C00000"/>
          </a:solidFill>
          <a:ln w="12600">
            <a:solidFill>
              <a:srgbClr val="41719C"/>
            </a:solidFill>
            <a:miter/>
          </a:ln>
        </p:spPr>
        <p:style>
          <a:lnRef idx="0">
            <a:scrgbClr r="0" g="0" b="0"/>
          </a:lnRef>
          <a:fillRef idx="0">
            <a:scrgbClr r="0" g="0" b="0"/>
          </a:fillRef>
          <a:effectRef idx="0">
            <a:scrgbClr r="0" g="0" b="0"/>
          </a:effectRef>
          <a:fontRef idx="minor"/>
        </p:style>
      </p:sp>
      <p:sp>
        <p:nvSpPr>
          <p:cNvPr id="689" name="Down Arrow 8"/>
          <p:cNvSpPr/>
          <p:nvPr/>
        </p:nvSpPr>
        <p:spPr>
          <a:xfrm>
            <a:off x="5813280" y="2097000"/>
            <a:ext cx="244800" cy="451080"/>
          </a:xfrm>
          <a:custGeom>
            <a:avLst/>
            <a:gdLst/>
            <a:ahLst/>
            <a:cxnLst/>
            <a:rect l="0" t="0" r="r" b="b"/>
            <a:pathLst>
              <a:path w="682" h="1255">
                <a:moveTo>
                  <a:pt x="170" y="0"/>
                </a:moveTo>
                <a:lnTo>
                  <a:pt x="170" y="914"/>
                </a:lnTo>
                <a:lnTo>
                  <a:pt x="0" y="914"/>
                </a:lnTo>
                <a:lnTo>
                  <a:pt x="340" y="1254"/>
                </a:lnTo>
                <a:lnTo>
                  <a:pt x="681" y="914"/>
                </a:lnTo>
                <a:lnTo>
                  <a:pt x="510" y="914"/>
                </a:lnTo>
                <a:lnTo>
                  <a:pt x="510" y="0"/>
                </a:lnTo>
                <a:lnTo>
                  <a:pt x="170" y="0"/>
                </a:lnTo>
              </a:path>
            </a:pathLst>
          </a:custGeom>
          <a:solidFill>
            <a:srgbClr val="C00000"/>
          </a:solidFill>
          <a:ln w="12600">
            <a:solidFill>
              <a:srgbClr val="41719C"/>
            </a:solidFill>
            <a:miter/>
          </a:ln>
        </p:spPr>
        <p:style>
          <a:lnRef idx="0">
            <a:scrgbClr r="0" g="0" b="0"/>
          </a:lnRef>
          <a:fillRef idx="0">
            <a:scrgbClr r="0" g="0" b="0"/>
          </a:fillRef>
          <a:effectRef idx="0">
            <a:scrgbClr r="0" g="0" b="0"/>
          </a:effectRef>
          <a:fontRef idx="minor"/>
        </p:style>
      </p:sp>
      <p:sp>
        <p:nvSpPr>
          <p:cNvPr id="690" name="Up Arrow 9"/>
          <p:cNvSpPr/>
          <p:nvPr/>
        </p:nvSpPr>
        <p:spPr>
          <a:xfrm rot="20173800">
            <a:off x="5141880" y="4263840"/>
            <a:ext cx="336600" cy="455400"/>
          </a:xfrm>
          <a:custGeom>
            <a:avLst/>
            <a:gdLst/>
            <a:ahLst/>
            <a:cxnLst/>
            <a:rect l="0" t="0" r="r" b="b"/>
            <a:pathLst>
              <a:path w="936" h="1267">
                <a:moveTo>
                  <a:pt x="234" y="1266"/>
                </a:moveTo>
                <a:lnTo>
                  <a:pt x="234" y="467"/>
                </a:lnTo>
                <a:lnTo>
                  <a:pt x="0" y="468"/>
                </a:lnTo>
                <a:lnTo>
                  <a:pt x="467" y="0"/>
                </a:lnTo>
                <a:lnTo>
                  <a:pt x="935" y="466"/>
                </a:lnTo>
                <a:lnTo>
                  <a:pt x="701" y="467"/>
                </a:lnTo>
                <a:lnTo>
                  <a:pt x="702" y="1265"/>
                </a:lnTo>
                <a:lnTo>
                  <a:pt x="234" y="1266"/>
                </a:lnTo>
              </a:path>
            </a:pathLst>
          </a:custGeom>
          <a:solidFill>
            <a:srgbClr val="FF0000"/>
          </a:solidFill>
          <a:ln w="12600">
            <a:solidFill>
              <a:srgbClr val="41719C"/>
            </a:solidFill>
            <a:miter/>
          </a:ln>
        </p:spPr>
        <p:style>
          <a:lnRef idx="0">
            <a:scrgbClr r="0" g="0" b="0"/>
          </a:lnRef>
          <a:fillRef idx="0">
            <a:scrgbClr r="0" g="0" b="0"/>
          </a:fillRef>
          <a:effectRef idx="0">
            <a:scrgbClr r="0" g="0" b="0"/>
          </a:effectRef>
          <a:fontRef idx="minor"/>
        </p:style>
      </p:sp>
      <p:sp>
        <p:nvSpPr>
          <p:cNvPr id="691" name="Flowchart: Alternate Process 12"/>
          <p:cNvSpPr/>
          <p:nvPr/>
        </p:nvSpPr>
        <p:spPr>
          <a:xfrm>
            <a:off x="9009000" y="2382840"/>
            <a:ext cx="2878200" cy="3976560"/>
          </a:xfrm>
          <a:prstGeom prst="flowChartAlternateProcess">
            <a:avLst/>
          </a:prstGeom>
          <a:solidFill>
            <a:srgbClr val="B4C7E7"/>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a:solidFill>
                  <a:srgbClr val="2F5597"/>
                </a:solidFill>
                <a:latin typeface="Garamond"/>
              </a:rPr>
              <a:t>Özellikle doğru bütçe planlamasının yerel ekonomik kalkınmayı teşvik etme ve destekleme üzerindeki etkisi büyük önem taşımaktadır.</a:t>
            </a:r>
            <a:endParaRPr lang="en-US" sz="2800" b="0" strike="noStrike" spc="-1">
              <a:solidFill>
                <a:srgbClr val="000000"/>
              </a:solidFill>
              <a:latin typeface="Calibri"/>
            </a:endParaRPr>
          </a:p>
        </p:txBody>
      </p:sp>
      <p:sp>
        <p:nvSpPr>
          <p:cNvPr id="692" name="Up Arrow 13"/>
          <p:cNvSpPr/>
          <p:nvPr/>
        </p:nvSpPr>
        <p:spPr>
          <a:xfrm rot="20173800">
            <a:off x="7875720" y="4281480"/>
            <a:ext cx="338040" cy="455760"/>
          </a:xfrm>
          <a:custGeom>
            <a:avLst/>
            <a:gdLst/>
            <a:ahLst/>
            <a:cxnLst/>
            <a:rect l="0" t="0" r="r" b="b"/>
            <a:pathLst>
              <a:path w="941" h="1268">
                <a:moveTo>
                  <a:pt x="236" y="1267"/>
                </a:moveTo>
                <a:lnTo>
                  <a:pt x="235" y="471"/>
                </a:lnTo>
                <a:lnTo>
                  <a:pt x="0" y="470"/>
                </a:lnTo>
                <a:lnTo>
                  <a:pt x="470" y="0"/>
                </a:lnTo>
                <a:lnTo>
                  <a:pt x="940" y="469"/>
                </a:lnTo>
                <a:lnTo>
                  <a:pt x="705" y="469"/>
                </a:lnTo>
                <a:lnTo>
                  <a:pt x="707" y="1266"/>
                </a:lnTo>
                <a:lnTo>
                  <a:pt x="236" y="1267"/>
                </a:lnTo>
              </a:path>
            </a:pathLst>
          </a:custGeom>
          <a:solidFill>
            <a:srgbClr val="FF0000"/>
          </a:solidFill>
          <a:ln w="12600">
            <a:solidFill>
              <a:srgbClr val="41719C"/>
            </a:solidFill>
            <a:miter/>
          </a:ln>
        </p:spPr>
        <p:style>
          <a:lnRef idx="0">
            <a:scrgbClr r="0" g="0" b="0"/>
          </a:lnRef>
          <a:fillRef idx="0">
            <a:scrgbClr r="0" g="0" b="0"/>
          </a:fillRef>
          <a:effectRef idx="0">
            <a:scrgbClr r="0" g="0" b="0"/>
          </a:effectRef>
          <a:fontRef idx="minor"/>
        </p:style>
      </p:sp>
      <p:sp>
        <p:nvSpPr>
          <p:cNvPr id="693" name="Slide Number Placeholder 5"/>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8756B3A-312A-4E2B-8D77-FA885515AB84}" type="slidenum">
              <a:rPr lang="en-US" sz="1200" b="0" strike="noStrike" spc="-1">
                <a:solidFill>
                  <a:srgbClr val="898989"/>
                </a:solidFill>
                <a:latin typeface="Calibri"/>
              </a:rPr>
              <a:t>15</a:t>
            </a:fld>
            <a:endParaRPr lang="en-US" sz="1200" b="0" strike="noStrike" spc="-1">
              <a:solidFill>
                <a:srgbClr val="000000"/>
              </a:solidFill>
              <a:latin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Rectangle 3"/>
          <p:cNvSpPr/>
          <p:nvPr/>
        </p:nvSpPr>
        <p:spPr>
          <a:xfrm>
            <a:off x="195120" y="1069920"/>
            <a:ext cx="9064800" cy="824040"/>
          </a:xfrm>
          <a:prstGeom prst="rect">
            <a:avLst/>
          </a:prstGeom>
          <a:solidFill>
            <a:srgbClr val="2E75B6"/>
          </a:solidFill>
          <a:ln w="12600">
            <a:solidFill>
              <a:srgbClr val="41719C"/>
            </a:solidFill>
            <a:miter/>
          </a:ln>
          <a:effectLst>
            <a:outerShdw dist="38160" dir="5400000">
              <a:srgbClr val="000000">
                <a:alpha val="4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000000"/>
                </a:solidFill>
                <a:latin typeface="Calibri"/>
              </a:rPr>
              <a:t>Cinsiyete Duyarlı Bütçeleme</a:t>
            </a:r>
          </a:p>
        </p:txBody>
      </p:sp>
      <p:sp>
        <p:nvSpPr>
          <p:cNvPr id="695" name="TextBox 694"/>
          <p:cNvSpPr txBox="1"/>
          <p:nvPr/>
        </p:nvSpPr>
        <p:spPr>
          <a:xfrm>
            <a:off x="838080" y="1482840"/>
            <a:ext cx="10515600" cy="4535280"/>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strike="noStrike" spc="-1">
                <a:solidFill>
                  <a:srgbClr val="2F5597"/>
                </a:solidFill>
                <a:latin typeface="Calibri Light"/>
              </a:rPr>
              <a:t>Cinsiyet eşitliği kavramı, toplumun demokratik gelişimi için temel bir değer olarak, cinsiyetler arasındaki eşitliği korumak ve geliştirmekle ilgilidir.</a:t>
            </a:r>
            <a:br/>
            <a:br/>
            <a:r>
              <a:rPr lang="en-US" sz="3200" b="0" strike="noStrike" spc="-1">
                <a:solidFill>
                  <a:srgbClr val="2F5597"/>
                </a:solidFill>
                <a:latin typeface="Calibri Light"/>
              </a:rPr>
              <a:t>Cinsiyet odaklı bütçeleme, bütçe sürecinde cinsiyet eşitliğinin ana akım haline getirilmesinin uygulanmasıdır.</a:t>
            </a:r>
            <a:br/>
            <a:br/>
            <a:endParaRPr lang="en-US" sz="3200" b="0" strike="noStrike" spc="-1">
              <a:solidFill>
                <a:srgbClr val="000000"/>
              </a:solidFill>
              <a:latin typeface="Calibri Light"/>
            </a:endParaRPr>
          </a:p>
        </p:txBody>
      </p:sp>
      <p:sp>
        <p:nvSpPr>
          <p:cNvPr id="696"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510A516-CDE9-447C-BDEB-60B33B5EC104}" type="slidenum">
              <a:rPr lang="en-US" sz="1200" b="0" strike="noStrike" spc="-1">
                <a:solidFill>
                  <a:srgbClr val="898989"/>
                </a:solidFill>
                <a:latin typeface="Calibri"/>
              </a:rPr>
              <a:t>16</a:t>
            </a:fld>
            <a:endParaRPr lang="en-US" sz="1200" b="0" strike="noStrike" spc="-1">
              <a:solidFill>
                <a:srgbClr val="000000"/>
              </a:solidFill>
              <a:latin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 name="TextBox 696"/>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Cinsiyet odaklı bütçeleme, bütçelerin cinsiyet perspektifinden değerlendirilmesi anlamına gelir; bu süreçte cinsiyet sorunu, kadın ve erkek arasında eşitliği teşvik etme amacıyla, hem gelir hem de gider olmak üzere bütçe sürecinin tüm seviyelerinde dikkate alınır.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Tüm alanlarda cinsiyet eşitliğine dayalı bütçelemenin dahil edilmesi, kaynakların toplanması, dağıtımı ve tahsisinde cinsiyet eşitliği ilkesine saygı gösterilmesini garanti altına almak için gerekli bir araç olarak yasal bir yükümlülüktür;</a:t>
            </a:r>
            <a:endParaRPr lang="en-US" sz="2800" b="0" strike="noStrike" spc="-1">
              <a:solidFill>
                <a:srgbClr val="000000"/>
              </a:solidFill>
              <a:latin typeface="Calibri"/>
            </a:endParaRPr>
          </a:p>
        </p:txBody>
      </p:sp>
      <p:sp>
        <p:nvSpPr>
          <p:cNvPr id="698"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33CDE01-C9DE-4F4A-B261-5AD85FC68716}" type="slidenum">
              <a:rPr lang="en-US" sz="1200" b="0" strike="noStrike" spc="-1">
                <a:solidFill>
                  <a:srgbClr val="898989"/>
                </a:solidFill>
                <a:latin typeface="Calibri"/>
              </a:rPr>
              <a:t>17</a:t>
            </a:fld>
            <a:endParaRPr lang="en-US" sz="1200" b="0" strike="noStrike" spc="-1">
              <a:solidFill>
                <a:srgbClr val="000000"/>
              </a:solidFill>
              <a:latin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TextBox 698"/>
          <p:cNvSpPr txBox="1"/>
          <p:nvPr/>
        </p:nvSpPr>
        <p:spPr>
          <a:xfrm>
            <a:off x="838080" y="2025360"/>
            <a:ext cx="10515600" cy="4351320"/>
          </a:xfrm>
          <a:prstGeom prst="rect">
            <a:avLst/>
          </a:prstGeom>
          <a:noFill/>
          <a:ln w="0">
            <a:noFill/>
          </a:ln>
        </p:spPr>
        <p:txBody>
          <a:bodyPr>
            <a:normAutofit/>
          </a:bodyPr>
          <a:lstStyle/>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Belediyeler, belediye bütçesini sunarken, Maliye Bakanlığı'na cinsiyet eşitliği perspektifinden bütçeye ilişkin verileri de sunmak zorundadır; bunlar arasında personel sayısı, maaşlar, sübvansiyon tahsisleri vb. veriler yer almaktadır.</a:t>
            </a:r>
            <a:endParaRPr lang="en-US" sz="2800" b="0" strike="noStrike" spc="-1">
              <a:solidFill>
                <a:srgbClr val="000000"/>
              </a:solidFill>
              <a:latin typeface="Calibri"/>
            </a:endParaRPr>
          </a:p>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
        <p:nvSpPr>
          <p:cNvPr id="700"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0B15EC0-1AD3-4BCF-9ABC-054A27E35EF9}" type="slidenum">
              <a:rPr lang="en-US" sz="1200" b="0" strike="noStrike" spc="-1">
                <a:solidFill>
                  <a:srgbClr val="898989"/>
                </a:solidFill>
                <a:latin typeface="Calibri"/>
              </a:rPr>
              <a:t>18</a:t>
            </a:fld>
            <a:endParaRPr lang="en-US" sz="1200" b="0" strike="noStrike" spc="-1">
              <a:solidFill>
                <a:srgbClr val="000000"/>
              </a:solidFill>
              <a:latin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 name="TextBox 700"/>
          <p:cNvSpPr txBox="1"/>
          <p:nvPr/>
        </p:nvSpPr>
        <p:spPr>
          <a:xfrm>
            <a:off x="838080" y="157608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Örneğin, belirli bir politikanın toplumsal cinsiyet eşitliği üzerindeki etkisinin analizi, çocuk bakım hizmetlerine yönelik bütçe kesintilerinin analizi olabilir.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Eğer hükümet bu hizmetler için ayrılan bütçeyi azaltırsa, bunun olumsuz etkisi kadınların verimliliğinde düşüş olarak kendini gösterecektir; çünkü çocuk bakımı artık devlet tarafından finanse edilmeyeceği için kadınlar (ücretsiz) işlerini bırakıp evde ücretsiz çalışmak zorunda kalacaklardır.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
        <p:nvSpPr>
          <p:cNvPr id="702"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5549916-45C0-456A-B8FC-7D4DF8A2DD8D}" type="slidenum">
              <a:rPr lang="en-US" sz="1200" b="0" strike="noStrike" spc="-1">
                <a:solidFill>
                  <a:srgbClr val="898989"/>
                </a:solidFill>
                <a:latin typeface="Calibri"/>
              </a:rPr>
              <a:t>19</a:t>
            </a:fld>
            <a:endParaRPr lang="en-US" sz="1200" b="0" strike="noStrike" spc="-1">
              <a:solidFill>
                <a:srgbClr val="000000"/>
              </a:solidFill>
              <a:latin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 name="TextBox 702"/>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Eğitim, bilim, teknoloji vb. alanlarda iki cinsiyet arasındaki farklılıkların azaltılması, iki cinsiyet arasındaki beceri farklılıklarının azalmasını etkileyecek ve bu da kadınların istihdam ve verimliliğinin artmasına yol açacak; bu da kadınların işgücü piyasasına daha fazla dahil olmaları ve daha yüksek verimlilik elde etmeleri yoluyla ekonomik büyümeyi teşvik edecektir.  </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
        <p:nvSpPr>
          <p:cNvPr id="704"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E97EB9D-3AC9-415F-9DA9-5CDE84945998}" type="slidenum">
              <a:rPr lang="en-US" sz="1200" b="0" strike="noStrike" spc="-1">
                <a:solidFill>
                  <a:srgbClr val="898989"/>
                </a:solidFill>
                <a:latin typeface="Calibri"/>
              </a:rPr>
              <a:t>20</a:t>
            </a:fld>
            <a:endParaRPr lang="en-US" sz="1200" b="0" strike="noStrike" spc="-1">
              <a:solidFill>
                <a:srgbClr val="000000"/>
              </a:solidFill>
              <a:latin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5" name="TextBox 704"/>
          <p:cNvSpPr txBox="1"/>
          <p:nvPr/>
        </p:nvSpPr>
        <p:spPr>
          <a:xfrm>
            <a:off x="838080" y="1023730"/>
            <a:ext cx="10515600" cy="656750"/>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a:solidFill>
                  <a:srgbClr val="000000"/>
                </a:solidFill>
                <a:latin typeface="Calibri Light"/>
              </a:rPr>
              <a:t>GPJ'nin analitik adımları</a:t>
            </a:r>
          </a:p>
        </p:txBody>
      </p:sp>
      <p:sp>
        <p:nvSpPr>
          <p:cNvPr id="706" name="TextBox 705"/>
          <p:cNvSpPr txBox="1"/>
          <p:nvPr/>
        </p:nvSpPr>
        <p:spPr>
          <a:xfrm>
            <a:off x="318051" y="2057400"/>
            <a:ext cx="11489635" cy="4319280"/>
          </a:xfrm>
          <a:prstGeom prst="rect">
            <a:avLst/>
          </a:prstGeom>
          <a:noFill/>
          <a:ln w="0">
            <a:noFill/>
          </a:ln>
        </p:spPr>
        <p:txBody>
          <a:bodyPr>
            <a:normAutofit fontScale="97000" lnSpcReduction="10000"/>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Belirtilen</a:t>
            </a:r>
            <a:r>
              <a:rPr lang="en-US" sz="2800" b="0" strike="noStrike" spc="-1" dirty="0">
                <a:solidFill>
                  <a:srgbClr val="000000"/>
                </a:solidFill>
                <a:latin typeface="Calibri"/>
              </a:rPr>
              <a:t> </a:t>
            </a:r>
            <a:r>
              <a:rPr lang="en-US" sz="2800" b="0" strike="noStrike" spc="-1" dirty="0" err="1">
                <a:solidFill>
                  <a:srgbClr val="000000"/>
                </a:solidFill>
                <a:latin typeface="Calibri"/>
              </a:rPr>
              <a:t>sektördeki</a:t>
            </a:r>
            <a:r>
              <a:rPr lang="en-US" sz="2800" b="0" strike="noStrike" spc="-1" dirty="0">
                <a:solidFill>
                  <a:srgbClr val="000000"/>
                </a:solidFill>
                <a:latin typeface="Calibri"/>
              </a:rPr>
              <a:t> </a:t>
            </a:r>
            <a:r>
              <a:rPr lang="en-US" sz="2800" b="0" strike="noStrike" spc="-1" dirty="0" err="1">
                <a:solidFill>
                  <a:srgbClr val="000000"/>
                </a:solidFill>
                <a:latin typeface="Calibri"/>
              </a:rPr>
              <a:t>kadınlar</a:t>
            </a:r>
            <a:r>
              <a:rPr lang="en-US" sz="2800" b="0" strike="noStrike" spc="-1" dirty="0">
                <a:solidFill>
                  <a:srgbClr val="000000"/>
                </a:solidFill>
                <a:latin typeface="Calibri"/>
              </a:rPr>
              <a:t>, </a:t>
            </a:r>
            <a:r>
              <a:rPr lang="en-US" sz="2800" b="0" strike="noStrike" spc="-1" dirty="0" err="1">
                <a:solidFill>
                  <a:srgbClr val="000000"/>
                </a:solidFill>
                <a:latin typeface="Calibri"/>
              </a:rPr>
              <a:t>erkekler</a:t>
            </a:r>
            <a:r>
              <a:rPr lang="en-US" sz="2800" b="0" strike="noStrike" spc="-1" dirty="0">
                <a:solidFill>
                  <a:srgbClr val="000000"/>
                </a:solidFill>
                <a:latin typeface="Calibri"/>
              </a:rPr>
              <a:t>, </a:t>
            </a:r>
            <a:r>
              <a:rPr lang="en-US" sz="2800" b="0" strike="noStrike" spc="-1" dirty="0" err="1">
                <a:solidFill>
                  <a:srgbClr val="000000"/>
                </a:solidFill>
                <a:latin typeface="Calibri"/>
              </a:rPr>
              <a:t>kızlar</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oğlanlar</a:t>
            </a:r>
            <a:r>
              <a:rPr lang="en-US" sz="2800" b="0" strike="noStrike" spc="-1" dirty="0">
                <a:solidFill>
                  <a:srgbClr val="000000"/>
                </a:solidFill>
                <a:latin typeface="Calibri"/>
              </a:rPr>
              <a:t> </a:t>
            </a:r>
            <a:r>
              <a:rPr lang="en-US" sz="2800" b="0" strike="noStrike" spc="-1" dirty="0" err="1">
                <a:solidFill>
                  <a:srgbClr val="000000"/>
                </a:solidFill>
                <a:latin typeface="Calibri"/>
              </a:rPr>
              <a:t>için</a:t>
            </a:r>
            <a:r>
              <a:rPr lang="en-US" sz="2800" b="0" strike="noStrike" spc="-1" dirty="0">
                <a:solidFill>
                  <a:srgbClr val="000000"/>
                </a:solidFill>
                <a:latin typeface="Calibri"/>
              </a:rPr>
              <a:t> </a:t>
            </a:r>
            <a:r>
              <a:rPr lang="en-US" sz="2800" b="0" strike="noStrike" spc="-1" dirty="0" err="1">
                <a:solidFill>
                  <a:srgbClr val="000000"/>
                </a:solidFill>
                <a:latin typeface="Calibri"/>
              </a:rPr>
              <a:t>mevcut</a:t>
            </a:r>
            <a:r>
              <a:rPr lang="en-US" sz="2800" b="0" strike="noStrike" spc="-1" dirty="0">
                <a:solidFill>
                  <a:srgbClr val="000000"/>
                </a:solidFill>
                <a:latin typeface="Calibri"/>
              </a:rPr>
              <a:t> </a:t>
            </a:r>
            <a:r>
              <a:rPr lang="en-US" sz="2800" b="0" strike="noStrike" spc="-1" dirty="0" err="1">
                <a:solidFill>
                  <a:srgbClr val="000000"/>
                </a:solidFill>
                <a:latin typeface="Calibri"/>
              </a:rPr>
              <a:t>durumun</a:t>
            </a:r>
            <a:r>
              <a:rPr lang="en-US" sz="2800" b="0" strike="noStrike" spc="-1" dirty="0">
                <a:solidFill>
                  <a:srgbClr val="000000"/>
                </a:solidFill>
                <a:latin typeface="Calibri"/>
              </a:rPr>
              <a:t> </a:t>
            </a:r>
            <a:r>
              <a:rPr lang="en-US" sz="2800" b="0" strike="noStrike" spc="-1" dirty="0" err="1">
                <a:solidFill>
                  <a:srgbClr val="000000"/>
                </a:solidFill>
                <a:latin typeface="Calibri"/>
              </a:rPr>
              <a:t>analizi</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Belirli</a:t>
            </a:r>
            <a:r>
              <a:rPr lang="en-US" sz="2800" b="0" strike="noStrike" spc="-1" dirty="0">
                <a:solidFill>
                  <a:srgbClr val="000000"/>
                </a:solidFill>
                <a:latin typeface="Calibri"/>
              </a:rPr>
              <a:t> </a:t>
            </a:r>
            <a:r>
              <a:rPr lang="en-US" sz="2800" b="0" strike="noStrike" spc="-1" dirty="0" err="1">
                <a:solidFill>
                  <a:srgbClr val="000000"/>
                </a:solidFill>
                <a:latin typeface="Calibri"/>
              </a:rPr>
              <a:t>bir</a:t>
            </a:r>
            <a:r>
              <a:rPr lang="en-US" sz="2800" b="0" strike="noStrike" spc="-1" dirty="0">
                <a:solidFill>
                  <a:srgbClr val="000000"/>
                </a:solidFill>
                <a:latin typeface="Calibri"/>
              </a:rPr>
              <a:t> </a:t>
            </a:r>
            <a:r>
              <a:rPr lang="en-US" sz="2800" b="0" strike="noStrike" spc="-1" dirty="0" err="1">
                <a:solidFill>
                  <a:srgbClr val="000000"/>
                </a:solidFill>
                <a:latin typeface="Calibri"/>
              </a:rPr>
              <a:t>sektör</a:t>
            </a:r>
            <a:r>
              <a:rPr lang="en-US" sz="2800" b="0" strike="noStrike" spc="-1" dirty="0">
                <a:solidFill>
                  <a:srgbClr val="000000"/>
                </a:solidFill>
                <a:latin typeface="Calibri"/>
              </a:rPr>
              <a:t> </a:t>
            </a:r>
            <a:r>
              <a:rPr lang="en-US" sz="2800" b="0" strike="noStrike" spc="-1" dirty="0" err="1">
                <a:solidFill>
                  <a:srgbClr val="000000"/>
                </a:solidFill>
                <a:latin typeface="Calibri"/>
              </a:rPr>
              <a:t>politikasının</a:t>
            </a:r>
            <a:r>
              <a:rPr lang="en-US" sz="2800" b="0" strike="noStrike" spc="-1" dirty="0">
                <a:solidFill>
                  <a:srgbClr val="000000"/>
                </a:solidFill>
                <a:latin typeface="Calibri"/>
              </a:rPr>
              <a:t> </a:t>
            </a:r>
            <a:r>
              <a:rPr lang="en-US" sz="2800" b="0" strike="noStrike" spc="-1" dirty="0" err="1">
                <a:solidFill>
                  <a:srgbClr val="000000"/>
                </a:solidFill>
                <a:latin typeface="Calibri"/>
              </a:rPr>
              <a:t>toplumsal</a:t>
            </a:r>
            <a:r>
              <a:rPr lang="en-US" sz="2800" b="0" strike="noStrike" spc="-1" dirty="0">
                <a:solidFill>
                  <a:srgbClr val="000000"/>
                </a:solidFill>
                <a:latin typeface="Calibri"/>
              </a:rPr>
              <a:t> </a:t>
            </a:r>
            <a:r>
              <a:rPr lang="en-US" sz="2800" b="0" strike="noStrike" spc="-1" dirty="0" err="1">
                <a:solidFill>
                  <a:srgbClr val="000000"/>
                </a:solidFill>
                <a:latin typeface="Calibri"/>
              </a:rPr>
              <a:t>cinsiyet</a:t>
            </a:r>
            <a:r>
              <a:rPr lang="en-US" sz="2800" b="0" strike="noStrike" spc="-1" dirty="0">
                <a:solidFill>
                  <a:srgbClr val="000000"/>
                </a:solidFill>
                <a:latin typeface="Calibri"/>
              </a:rPr>
              <a:t> </a:t>
            </a:r>
            <a:r>
              <a:rPr lang="en-US" sz="2800" b="0" strike="noStrike" spc="-1" dirty="0" err="1">
                <a:solidFill>
                  <a:srgbClr val="000000"/>
                </a:solidFill>
                <a:latin typeface="Calibri"/>
              </a:rPr>
              <a:t>sorunlarını</a:t>
            </a:r>
            <a:r>
              <a:rPr lang="en-US" sz="2800" b="0" strike="noStrike" spc="-1" dirty="0">
                <a:solidFill>
                  <a:srgbClr val="000000"/>
                </a:solidFill>
                <a:latin typeface="Calibri"/>
              </a:rPr>
              <a:t> ne </a:t>
            </a:r>
            <a:r>
              <a:rPr lang="en-US" sz="2800" b="0" strike="noStrike" spc="-1" dirty="0" err="1">
                <a:solidFill>
                  <a:srgbClr val="000000"/>
                </a:solidFill>
                <a:latin typeface="Calibri"/>
              </a:rPr>
              <a:t>ölçüde</a:t>
            </a:r>
            <a:r>
              <a:rPr lang="en-US" sz="2800" b="0" strike="noStrike" spc="-1" dirty="0">
                <a:solidFill>
                  <a:srgbClr val="000000"/>
                </a:solidFill>
                <a:latin typeface="Calibri"/>
              </a:rPr>
              <a:t> </a:t>
            </a:r>
            <a:r>
              <a:rPr lang="en-US" sz="2800" b="0" strike="noStrike" spc="-1" dirty="0" err="1">
                <a:solidFill>
                  <a:srgbClr val="000000"/>
                </a:solidFill>
                <a:latin typeface="Calibri"/>
              </a:rPr>
              <a:t>ele</a:t>
            </a:r>
            <a:r>
              <a:rPr lang="en-US" sz="2800" b="0" strike="noStrike" spc="-1" dirty="0">
                <a:solidFill>
                  <a:srgbClr val="000000"/>
                </a:solidFill>
                <a:latin typeface="Calibri"/>
              </a:rPr>
              <a:t> </a:t>
            </a:r>
            <a:r>
              <a:rPr lang="en-US" sz="2800" b="0" strike="noStrike" spc="-1" dirty="0" err="1">
                <a:solidFill>
                  <a:srgbClr val="000000"/>
                </a:solidFill>
                <a:latin typeface="Calibri"/>
              </a:rPr>
              <a:t>aldığının</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farklılıkların</a:t>
            </a:r>
            <a:r>
              <a:rPr lang="en-US" sz="2800" b="0" strike="noStrike" spc="-1" dirty="0">
                <a:solidFill>
                  <a:srgbClr val="000000"/>
                </a:solidFill>
                <a:latin typeface="Calibri"/>
              </a:rPr>
              <a:t> </a:t>
            </a:r>
            <a:r>
              <a:rPr lang="en-US" sz="2800" b="0" strike="noStrike" spc="-1" dirty="0" err="1">
                <a:solidFill>
                  <a:srgbClr val="000000"/>
                </a:solidFill>
                <a:latin typeface="Calibri"/>
              </a:rPr>
              <a:t>tespit</a:t>
            </a:r>
            <a:r>
              <a:rPr lang="en-US" sz="2800" b="0" strike="noStrike" spc="-1" dirty="0">
                <a:solidFill>
                  <a:srgbClr val="000000"/>
                </a:solidFill>
                <a:latin typeface="Calibri"/>
              </a:rPr>
              <a:t> </a:t>
            </a:r>
            <a:r>
              <a:rPr lang="en-US" sz="2800" b="0" strike="noStrike" spc="-1" dirty="0" err="1">
                <a:solidFill>
                  <a:srgbClr val="000000"/>
                </a:solidFill>
                <a:latin typeface="Calibri"/>
              </a:rPr>
              <a:t>edildiğinin</a:t>
            </a:r>
            <a:r>
              <a:rPr lang="en-US" sz="2800" b="0" strike="noStrike" spc="-1" dirty="0">
                <a:solidFill>
                  <a:srgbClr val="000000"/>
                </a:solidFill>
                <a:latin typeface="Calibri"/>
              </a:rPr>
              <a:t> </a:t>
            </a:r>
            <a:r>
              <a:rPr lang="en-US" sz="2800" b="0" strike="noStrike" spc="-1" dirty="0" err="1">
                <a:solidFill>
                  <a:srgbClr val="000000"/>
                </a:solidFill>
                <a:latin typeface="Calibri"/>
              </a:rPr>
              <a:t>değerlendirilmesi</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Cinsiyet</a:t>
            </a:r>
            <a:r>
              <a:rPr lang="en-US" sz="2800" b="0" strike="noStrike" spc="-1" dirty="0">
                <a:solidFill>
                  <a:srgbClr val="000000"/>
                </a:solidFill>
                <a:latin typeface="Calibri"/>
              </a:rPr>
              <a:t> </a:t>
            </a:r>
            <a:r>
              <a:rPr lang="en-US" sz="2800" b="0" strike="noStrike" spc="-1" dirty="0" err="1">
                <a:solidFill>
                  <a:srgbClr val="000000"/>
                </a:solidFill>
                <a:latin typeface="Calibri"/>
              </a:rPr>
              <a:t>eşitliği</a:t>
            </a:r>
            <a:r>
              <a:rPr lang="en-US" sz="2800" b="0" strike="noStrike" spc="-1" dirty="0">
                <a:solidFill>
                  <a:srgbClr val="000000"/>
                </a:solidFill>
                <a:latin typeface="Calibri"/>
              </a:rPr>
              <a:t> </a:t>
            </a:r>
            <a:r>
              <a:rPr lang="en-US" sz="2800" b="0" strike="noStrike" spc="-1" dirty="0" err="1">
                <a:solidFill>
                  <a:srgbClr val="000000"/>
                </a:solidFill>
                <a:latin typeface="Calibri"/>
              </a:rPr>
              <a:t>politikaları</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programlarının</a:t>
            </a:r>
            <a:r>
              <a:rPr lang="en-US" sz="2800" b="0" strike="noStrike" spc="-1" dirty="0">
                <a:solidFill>
                  <a:srgbClr val="000000"/>
                </a:solidFill>
                <a:latin typeface="Calibri"/>
              </a:rPr>
              <a:t> </a:t>
            </a:r>
            <a:r>
              <a:rPr lang="en-US" sz="2800" b="0" strike="noStrike" spc="-1" dirty="0" err="1">
                <a:solidFill>
                  <a:srgbClr val="000000"/>
                </a:solidFill>
                <a:latin typeface="Calibri"/>
              </a:rPr>
              <a:t>uygulanması</a:t>
            </a:r>
            <a:r>
              <a:rPr lang="en-US" sz="2800" b="0" strike="noStrike" spc="-1" dirty="0">
                <a:solidFill>
                  <a:srgbClr val="000000"/>
                </a:solidFill>
                <a:latin typeface="Calibri"/>
              </a:rPr>
              <a:t> </a:t>
            </a:r>
            <a:r>
              <a:rPr lang="en-US" sz="2800" b="0" strike="noStrike" spc="-1" dirty="0" err="1">
                <a:solidFill>
                  <a:srgbClr val="000000"/>
                </a:solidFill>
                <a:latin typeface="Calibri"/>
              </a:rPr>
              <a:t>için</a:t>
            </a:r>
            <a:r>
              <a:rPr lang="en-US" sz="2800" b="0" strike="noStrike" spc="-1" dirty="0">
                <a:solidFill>
                  <a:srgbClr val="000000"/>
                </a:solidFill>
                <a:latin typeface="Calibri"/>
              </a:rPr>
              <a:t> </a:t>
            </a:r>
            <a:r>
              <a:rPr lang="en-US" sz="2800" b="0" strike="noStrike" spc="-1" dirty="0" err="1">
                <a:solidFill>
                  <a:srgbClr val="000000"/>
                </a:solidFill>
                <a:latin typeface="Calibri"/>
              </a:rPr>
              <a:t>bütçe</a:t>
            </a:r>
            <a:r>
              <a:rPr lang="en-US" sz="2800" b="0" strike="noStrike" spc="-1" dirty="0">
                <a:solidFill>
                  <a:srgbClr val="000000"/>
                </a:solidFill>
                <a:latin typeface="Calibri"/>
              </a:rPr>
              <a:t> </a:t>
            </a:r>
            <a:r>
              <a:rPr lang="en-US" sz="2800" b="0" strike="noStrike" spc="-1" dirty="0" err="1">
                <a:solidFill>
                  <a:srgbClr val="000000"/>
                </a:solidFill>
                <a:latin typeface="Calibri"/>
              </a:rPr>
              <a:t>kaynaklarının</a:t>
            </a:r>
            <a:r>
              <a:rPr lang="en-US" sz="2800" b="0" strike="noStrike" spc="-1" dirty="0">
                <a:solidFill>
                  <a:srgbClr val="000000"/>
                </a:solidFill>
                <a:latin typeface="Calibri"/>
              </a:rPr>
              <a:t> </a:t>
            </a:r>
            <a:r>
              <a:rPr lang="en-US" sz="2800" b="0" strike="noStrike" spc="-1" dirty="0" err="1">
                <a:solidFill>
                  <a:srgbClr val="000000"/>
                </a:solidFill>
                <a:latin typeface="Calibri"/>
              </a:rPr>
              <a:t>yeterli</a:t>
            </a:r>
            <a:r>
              <a:rPr lang="en-US" sz="2800" b="0" strike="noStrike" spc="-1" dirty="0">
                <a:solidFill>
                  <a:srgbClr val="000000"/>
                </a:solidFill>
                <a:latin typeface="Calibri"/>
              </a:rPr>
              <a:t> </a:t>
            </a:r>
            <a:r>
              <a:rPr lang="en-US" sz="2800" b="0" strike="noStrike" spc="-1" dirty="0" err="1">
                <a:solidFill>
                  <a:srgbClr val="000000"/>
                </a:solidFill>
                <a:latin typeface="Calibri"/>
              </a:rPr>
              <a:t>düzeyde</a:t>
            </a:r>
            <a:r>
              <a:rPr lang="en-US" sz="2800" b="0" strike="noStrike" spc="-1" dirty="0">
                <a:solidFill>
                  <a:srgbClr val="000000"/>
                </a:solidFill>
                <a:latin typeface="Calibri"/>
              </a:rPr>
              <a:t> </a:t>
            </a:r>
            <a:r>
              <a:rPr lang="en-US" sz="2800" b="0" strike="noStrike" spc="-1" dirty="0" err="1">
                <a:solidFill>
                  <a:srgbClr val="000000"/>
                </a:solidFill>
                <a:latin typeface="Calibri"/>
              </a:rPr>
              <a:t>tahsis</a:t>
            </a:r>
            <a:r>
              <a:rPr lang="en-US" sz="2800" b="0" strike="noStrike" spc="-1" dirty="0">
                <a:solidFill>
                  <a:srgbClr val="000000"/>
                </a:solidFill>
                <a:latin typeface="Calibri"/>
              </a:rPr>
              <a:t> </a:t>
            </a:r>
            <a:r>
              <a:rPr lang="en-US" sz="2800" b="0" strike="noStrike" spc="-1" dirty="0" err="1">
                <a:solidFill>
                  <a:srgbClr val="000000"/>
                </a:solidFill>
                <a:latin typeface="Calibri"/>
              </a:rPr>
              <a:t>edilip</a:t>
            </a:r>
            <a:r>
              <a:rPr lang="en-US" sz="2800" b="0" strike="noStrike" spc="-1" dirty="0">
                <a:solidFill>
                  <a:srgbClr val="000000"/>
                </a:solidFill>
                <a:latin typeface="Calibri"/>
              </a:rPr>
              <a:t> </a:t>
            </a:r>
            <a:r>
              <a:rPr lang="en-US" sz="2800" b="0" strike="noStrike" spc="-1" dirty="0" err="1">
                <a:solidFill>
                  <a:srgbClr val="000000"/>
                </a:solidFill>
                <a:latin typeface="Calibri"/>
              </a:rPr>
              <a:t>edilmediğinin</a:t>
            </a:r>
            <a:r>
              <a:rPr lang="en-US" sz="2800" b="0" strike="noStrike" spc="-1" dirty="0">
                <a:solidFill>
                  <a:srgbClr val="000000"/>
                </a:solidFill>
                <a:latin typeface="Calibri"/>
              </a:rPr>
              <a:t> </a:t>
            </a:r>
            <a:r>
              <a:rPr lang="en-US" sz="2800" b="0" strike="noStrike" spc="-1" dirty="0" err="1">
                <a:solidFill>
                  <a:srgbClr val="000000"/>
                </a:solidFill>
                <a:latin typeface="Calibri"/>
              </a:rPr>
              <a:t>değerlendirilmesi</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Planlamaya</a:t>
            </a:r>
            <a:r>
              <a:rPr lang="en-US" sz="2800" b="0" strike="noStrike" spc="-1" dirty="0">
                <a:solidFill>
                  <a:srgbClr val="000000"/>
                </a:solidFill>
                <a:latin typeface="Calibri"/>
              </a:rPr>
              <a:t> </a:t>
            </a:r>
            <a:r>
              <a:rPr lang="en-US" sz="2800" b="0" strike="noStrike" spc="-1" dirty="0" err="1">
                <a:solidFill>
                  <a:srgbClr val="000000"/>
                </a:solidFill>
                <a:latin typeface="Calibri"/>
              </a:rPr>
              <a:t>uygun</a:t>
            </a:r>
            <a:r>
              <a:rPr lang="en-US" sz="2800" b="0" strike="noStrike" spc="-1" dirty="0">
                <a:solidFill>
                  <a:srgbClr val="000000"/>
                </a:solidFill>
                <a:latin typeface="Calibri"/>
              </a:rPr>
              <a:t> </a:t>
            </a:r>
            <a:r>
              <a:rPr lang="en-US" sz="2800" b="0" strike="noStrike" spc="-1" dirty="0" err="1">
                <a:solidFill>
                  <a:srgbClr val="000000"/>
                </a:solidFill>
                <a:latin typeface="Calibri"/>
              </a:rPr>
              <a:t>olarak</a:t>
            </a:r>
            <a:r>
              <a:rPr lang="en-US" sz="2800" b="0" strike="noStrike" spc="-1" dirty="0">
                <a:solidFill>
                  <a:srgbClr val="000000"/>
                </a:solidFill>
                <a:latin typeface="Calibri"/>
              </a:rPr>
              <a:t> </a:t>
            </a:r>
            <a:r>
              <a:rPr lang="en-US" sz="2800" b="0" strike="noStrike" spc="-1" dirty="0" err="1">
                <a:solidFill>
                  <a:srgbClr val="000000"/>
                </a:solidFill>
                <a:latin typeface="Calibri"/>
              </a:rPr>
              <a:t>fonların</a:t>
            </a:r>
            <a:r>
              <a:rPr lang="en-US" sz="2800" b="0" strike="noStrike" spc="-1" dirty="0">
                <a:solidFill>
                  <a:srgbClr val="000000"/>
                </a:solidFill>
                <a:latin typeface="Calibri"/>
              </a:rPr>
              <a:t> </a:t>
            </a:r>
            <a:r>
              <a:rPr lang="en-US" sz="2800" b="0" strike="noStrike" spc="-1" dirty="0" err="1">
                <a:solidFill>
                  <a:srgbClr val="000000"/>
                </a:solidFill>
                <a:latin typeface="Calibri"/>
              </a:rPr>
              <a:t>harcanmasının</a:t>
            </a:r>
            <a:r>
              <a:rPr lang="en-US" sz="2800" b="0" strike="noStrike" spc="-1" dirty="0">
                <a:solidFill>
                  <a:srgbClr val="000000"/>
                </a:solidFill>
                <a:latin typeface="Calibri"/>
              </a:rPr>
              <a:t>, hangi </a:t>
            </a:r>
            <a:r>
              <a:rPr lang="en-US" sz="2800" b="0" strike="noStrike" spc="-1" dirty="0" err="1">
                <a:solidFill>
                  <a:srgbClr val="000000"/>
                </a:solidFill>
                <a:latin typeface="Calibri"/>
              </a:rPr>
              <a:t>desteklerin</a:t>
            </a:r>
            <a:r>
              <a:rPr lang="en-US" sz="2800" b="0" strike="noStrike" spc="-1" dirty="0">
                <a:solidFill>
                  <a:srgbClr val="000000"/>
                </a:solidFill>
                <a:latin typeface="Calibri"/>
              </a:rPr>
              <a:t> </a:t>
            </a:r>
            <a:r>
              <a:rPr lang="en-US" sz="2800" b="0" strike="noStrike" spc="-1" dirty="0" err="1">
                <a:solidFill>
                  <a:srgbClr val="000000"/>
                </a:solidFill>
                <a:latin typeface="Calibri"/>
              </a:rPr>
              <a:t>sağlandığının</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kime</a:t>
            </a:r>
            <a:r>
              <a:rPr lang="en-US" sz="2800" b="0" strike="noStrike" spc="-1" dirty="0">
                <a:solidFill>
                  <a:srgbClr val="000000"/>
                </a:solidFill>
                <a:latin typeface="Calibri"/>
              </a:rPr>
              <a:t> </a:t>
            </a:r>
            <a:r>
              <a:rPr lang="en-US" sz="2800" b="0" strike="noStrike" spc="-1" dirty="0" err="1">
                <a:solidFill>
                  <a:srgbClr val="000000"/>
                </a:solidFill>
                <a:latin typeface="Calibri"/>
              </a:rPr>
              <a:t>sağlandığının</a:t>
            </a:r>
            <a:r>
              <a:rPr lang="en-US" sz="2800" b="0" strike="noStrike" spc="-1" dirty="0">
                <a:solidFill>
                  <a:srgbClr val="000000"/>
                </a:solidFill>
                <a:latin typeface="Calibri"/>
              </a:rPr>
              <a:t> </a:t>
            </a:r>
            <a:r>
              <a:rPr lang="en-US" sz="2800" b="0" strike="noStrike" spc="-1" dirty="0" err="1">
                <a:solidFill>
                  <a:srgbClr val="000000"/>
                </a:solidFill>
                <a:latin typeface="Calibri"/>
              </a:rPr>
              <a:t>izlenmesi</a:t>
            </a:r>
            <a:r>
              <a:rPr lang="en-US" sz="28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Politikaların</a:t>
            </a:r>
            <a:r>
              <a:rPr lang="en-US" sz="2800" b="0" strike="noStrike" spc="-1" dirty="0">
                <a:solidFill>
                  <a:srgbClr val="000000"/>
                </a:solidFill>
                <a:latin typeface="Calibri"/>
              </a:rPr>
              <a:t>/</a:t>
            </a:r>
            <a:r>
              <a:rPr lang="en-US" sz="2800" b="0" strike="noStrike" spc="-1" dirty="0" err="1">
                <a:solidFill>
                  <a:srgbClr val="000000"/>
                </a:solidFill>
                <a:latin typeface="Calibri"/>
              </a:rPr>
              <a:t>programların</a:t>
            </a:r>
            <a:r>
              <a:rPr lang="en-US" sz="2800" b="0" strike="noStrike" spc="-1" dirty="0">
                <a:solidFill>
                  <a:srgbClr val="000000"/>
                </a:solidFill>
                <a:latin typeface="Calibri"/>
              </a:rPr>
              <a:t> </a:t>
            </a:r>
            <a:r>
              <a:rPr lang="en-US" sz="2800" b="0" strike="noStrike" spc="-1" dirty="0" err="1">
                <a:solidFill>
                  <a:srgbClr val="000000"/>
                </a:solidFill>
                <a:latin typeface="Calibri"/>
              </a:rPr>
              <a:t>etkisinin</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belirlenen</a:t>
            </a:r>
            <a:r>
              <a:rPr lang="en-US" sz="2800" b="0" strike="noStrike" spc="-1" dirty="0">
                <a:solidFill>
                  <a:srgbClr val="000000"/>
                </a:solidFill>
                <a:latin typeface="Calibri"/>
              </a:rPr>
              <a:t> </a:t>
            </a:r>
            <a:r>
              <a:rPr lang="en-US" sz="2800" b="0" strike="noStrike" spc="-1" dirty="0" err="1">
                <a:solidFill>
                  <a:srgbClr val="000000"/>
                </a:solidFill>
                <a:latin typeface="Calibri"/>
              </a:rPr>
              <a:t>sorunlarda</a:t>
            </a:r>
            <a:r>
              <a:rPr lang="en-US" sz="2800" b="0" strike="noStrike" spc="-1" dirty="0">
                <a:solidFill>
                  <a:srgbClr val="000000"/>
                </a:solidFill>
                <a:latin typeface="Calibri"/>
              </a:rPr>
              <a:t> ne </a:t>
            </a:r>
            <a:r>
              <a:rPr lang="en-US" sz="2800" b="0" strike="noStrike" spc="-1" dirty="0" err="1">
                <a:solidFill>
                  <a:srgbClr val="000000"/>
                </a:solidFill>
                <a:latin typeface="Calibri"/>
              </a:rPr>
              <a:t>ölçüde</a:t>
            </a:r>
            <a:r>
              <a:rPr lang="en-US" sz="2800" b="0" strike="noStrike" spc="-1" dirty="0">
                <a:solidFill>
                  <a:srgbClr val="000000"/>
                </a:solidFill>
                <a:latin typeface="Calibri"/>
              </a:rPr>
              <a:t> </a:t>
            </a:r>
            <a:r>
              <a:rPr lang="en-US" sz="2800" b="0" strike="noStrike" spc="-1" dirty="0" err="1">
                <a:solidFill>
                  <a:srgbClr val="000000"/>
                </a:solidFill>
                <a:latin typeface="Calibri"/>
              </a:rPr>
              <a:t>değişiklik</a:t>
            </a:r>
            <a:r>
              <a:rPr lang="en-US" sz="2800" b="0" strike="noStrike" spc="-1" dirty="0">
                <a:solidFill>
                  <a:srgbClr val="000000"/>
                </a:solidFill>
                <a:latin typeface="Calibri"/>
              </a:rPr>
              <a:t> </a:t>
            </a:r>
            <a:r>
              <a:rPr lang="en-US" sz="2800" b="0" strike="noStrike" spc="-1" dirty="0" err="1">
                <a:solidFill>
                  <a:srgbClr val="000000"/>
                </a:solidFill>
                <a:latin typeface="Calibri"/>
              </a:rPr>
              <a:t>olduğunun</a:t>
            </a:r>
            <a:r>
              <a:rPr lang="en-US" sz="2800" b="0" strike="noStrike" spc="-1" dirty="0">
                <a:solidFill>
                  <a:srgbClr val="000000"/>
                </a:solidFill>
                <a:latin typeface="Calibri"/>
              </a:rPr>
              <a:t> </a:t>
            </a:r>
            <a:r>
              <a:rPr lang="en-US" sz="2800" b="0" strike="noStrike" spc="-1" dirty="0" err="1">
                <a:solidFill>
                  <a:srgbClr val="000000"/>
                </a:solidFill>
                <a:latin typeface="Calibri"/>
              </a:rPr>
              <a:t>değerlendirilmesi</a:t>
            </a:r>
            <a:r>
              <a:rPr lang="en-US" sz="2800" b="0" strike="noStrike" spc="-1" dirty="0">
                <a:solidFill>
                  <a:srgbClr val="000000"/>
                </a:solidFill>
                <a:latin typeface="Calibri"/>
              </a:rPr>
              <a:t>.</a:t>
            </a:r>
          </a:p>
        </p:txBody>
      </p:sp>
      <p:sp>
        <p:nvSpPr>
          <p:cNvPr id="707"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CA49985-31D2-441F-90D9-F9D8E107C685}" type="slidenum">
              <a:rPr lang="en-US" sz="1200" b="0" strike="noStrike" spc="-1">
                <a:solidFill>
                  <a:srgbClr val="898989"/>
                </a:solidFill>
                <a:latin typeface="Calibri"/>
              </a:rPr>
              <a:t>21</a:t>
            </a:fld>
            <a:endParaRPr lang="en-US" sz="1200" b="0" strike="noStrike" spc="-1">
              <a:solidFill>
                <a:srgbClr val="000000"/>
              </a:solidFill>
              <a:latin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 name="TextBox 707"/>
          <p:cNvSpPr txBox="1"/>
          <p:nvPr/>
        </p:nvSpPr>
        <p:spPr>
          <a:xfrm>
            <a:off x="838079" y="1329840"/>
            <a:ext cx="10949729" cy="5160412"/>
          </a:xfrm>
          <a:prstGeom prst="rect">
            <a:avLst/>
          </a:prstGeom>
          <a:noFill/>
          <a:ln w="0">
            <a:noFill/>
          </a:ln>
        </p:spPr>
        <p:txBody>
          <a:bodyPr>
            <a:normAutofit lnSpcReduction="10000"/>
          </a:bodyPr>
          <a:lstStyle/>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Uygulama</a:t>
            </a:r>
            <a:r>
              <a:rPr lang="en-US" sz="2800" b="0" strike="noStrike" spc="-1" dirty="0">
                <a:solidFill>
                  <a:srgbClr val="000000"/>
                </a:solidFill>
                <a:latin typeface="Calibri"/>
              </a:rPr>
              <a:t> </a:t>
            </a:r>
            <a:r>
              <a:rPr lang="en-US" sz="2800" b="0" strike="noStrike" spc="-1" dirty="0" err="1">
                <a:solidFill>
                  <a:srgbClr val="000000"/>
                </a:solidFill>
                <a:latin typeface="Calibri"/>
              </a:rPr>
              <a:t>raporunun</a:t>
            </a:r>
            <a:r>
              <a:rPr lang="en-US" sz="2800" b="0" strike="noStrike" spc="-1" dirty="0">
                <a:solidFill>
                  <a:srgbClr val="000000"/>
                </a:solidFill>
                <a:latin typeface="Calibri"/>
              </a:rPr>
              <a:t> </a:t>
            </a:r>
            <a:r>
              <a:rPr lang="en-US" sz="2800" b="0" strike="noStrike" spc="-1" dirty="0" err="1">
                <a:solidFill>
                  <a:srgbClr val="000000"/>
                </a:solidFill>
                <a:latin typeface="Calibri"/>
              </a:rPr>
              <a:t>bulgularına</a:t>
            </a:r>
            <a:r>
              <a:rPr lang="en-US" sz="2800" b="0" strike="noStrike" spc="-1" dirty="0">
                <a:solidFill>
                  <a:srgbClr val="000000"/>
                </a:solidFill>
                <a:latin typeface="Calibri"/>
              </a:rPr>
              <a:t> </a:t>
            </a:r>
            <a:r>
              <a:rPr lang="en-US" sz="2800" b="0" strike="noStrike" spc="-1" dirty="0" err="1">
                <a:solidFill>
                  <a:srgbClr val="000000"/>
                </a:solidFill>
                <a:latin typeface="Calibri"/>
              </a:rPr>
              <a:t>dayanarak</a:t>
            </a:r>
            <a:r>
              <a:rPr lang="en-US" sz="2800" b="0" strike="noStrike" spc="-1" dirty="0">
                <a:solidFill>
                  <a:srgbClr val="000000"/>
                </a:solidFill>
                <a:latin typeface="Calibri"/>
              </a:rPr>
              <a:t> Kosova </a:t>
            </a:r>
            <a:r>
              <a:rPr lang="en-US" sz="2800" b="0" strike="noStrike" spc="-1" dirty="0" err="1">
                <a:solidFill>
                  <a:srgbClr val="000000"/>
                </a:solidFill>
                <a:latin typeface="Calibri"/>
              </a:rPr>
              <a:t>Cinsiyet</a:t>
            </a:r>
            <a:r>
              <a:rPr lang="en-US" sz="2800" b="0" strike="noStrike" spc="-1" dirty="0">
                <a:solidFill>
                  <a:srgbClr val="000000"/>
                </a:solidFill>
                <a:latin typeface="Calibri"/>
              </a:rPr>
              <a:t> </a:t>
            </a:r>
            <a:r>
              <a:rPr lang="en-US" sz="2800" b="0" strike="noStrike" spc="-1" dirty="0" err="1">
                <a:solidFill>
                  <a:srgbClr val="000000"/>
                </a:solidFill>
                <a:latin typeface="Calibri"/>
              </a:rPr>
              <a:t>Eşitliği</a:t>
            </a:r>
            <a:r>
              <a:rPr lang="en-US" sz="2800" b="0" strike="noStrike" spc="-1" dirty="0">
                <a:solidFill>
                  <a:srgbClr val="000000"/>
                </a:solidFill>
                <a:latin typeface="Calibri"/>
              </a:rPr>
              <a:t> </a:t>
            </a:r>
            <a:r>
              <a:rPr lang="en-US" sz="2800" b="0" strike="noStrike" spc="-1" dirty="0" err="1">
                <a:solidFill>
                  <a:srgbClr val="000000"/>
                </a:solidFill>
                <a:latin typeface="Calibri"/>
              </a:rPr>
              <a:t>Programının</a:t>
            </a:r>
            <a:r>
              <a:rPr lang="en-US" sz="2800" b="0" strike="noStrike" spc="-1" dirty="0">
                <a:solidFill>
                  <a:srgbClr val="000000"/>
                </a:solidFill>
                <a:latin typeface="Calibri"/>
              </a:rPr>
              <a:t> </a:t>
            </a:r>
            <a:r>
              <a:rPr lang="en-US" sz="2800" b="0" strike="noStrike" spc="-1" dirty="0" err="1">
                <a:solidFill>
                  <a:srgbClr val="000000"/>
                </a:solidFill>
                <a:latin typeface="Calibri"/>
              </a:rPr>
              <a:t>uygulanmasına</a:t>
            </a:r>
            <a:r>
              <a:rPr lang="en-US" sz="2800" b="0" strike="noStrike" spc="-1" dirty="0">
                <a:solidFill>
                  <a:srgbClr val="000000"/>
                </a:solidFill>
                <a:latin typeface="Calibri"/>
              </a:rPr>
              <a:t> </a:t>
            </a:r>
            <a:r>
              <a:rPr lang="en-US" sz="2800" b="0" strike="noStrike" spc="-1" dirty="0" err="1">
                <a:solidFill>
                  <a:srgbClr val="000000"/>
                </a:solidFill>
                <a:latin typeface="Calibri"/>
              </a:rPr>
              <a:t>ilişkin</a:t>
            </a:r>
            <a:r>
              <a:rPr lang="en-US" sz="2800" b="0" strike="noStrike" spc="-1" dirty="0">
                <a:solidFill>
                  <a:srgbClr val="000000"/>
                </a:solidFill>
                <a:latin typeface="Calibri"/>
              </a:rPr>
              <a:t> </a:t>
            </a:r>
            <a:r>
              <a:rPr lang="en-US" sz="2800" b="0" strike="noStrike" spc="-1" dirty="0" err="1">
                <a:solidFill>
                  <a:srgbClr val="000000"/>
                </a:solidFill>
                <a:latin typeface="Calibri"/>
              </a:rPr>
              <a:t>öncelikler</a:t>
            </a:r>
            <a:r>
              <a:rPr lang="en-US" sz="2800" b="0" strike="noStrike" spc="-1" dirty="0">
                <a:solidFill>
                  <a:srgbClr val="000000"/>
                </a:solidFill>
                <a:latin typeface="Calibri"/>
              </a:rPr>
              <a:t>:</a:t>
            </a:r>
          </a:p>
          <a:p>
            <a:pPr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685800" lvl="1" indent="-228600" algn="l" rtl="0">
              <a:spcBef>
                <a:spcPts val="4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Bütçe</a:t>
            </a:r>
            <a:r>
              <a:rPr lang="en-US" sz="2400" b="0" strike="noStrike" spc="-1" dirty="0">
                <a:solidFill>
                  <a:srgbClr val="000000"/>
                </a:solidFill>
                <a:latin typeface="Calibri"/>
              </a:rPr>
              <a:t> </a:t>
            </a:r>
            <a:r>
              <a:rPr lang="en-US" sz="2400" b="0" strike="noStrike" spc="-1" dirty="0" err="1">
                <a:solidFill>
                  <a:srgbClr val="000000"/>
                </a:solidFill>
                <a:latin typeface="Calibri"/>
              </a:rPr>
              <a:t>sistemi</a:t>
            </a:r>
            <a:r>
              <a:rPr lang="en-US" sz="2400" b="0" strike="noStrike" spc="-1" dirty="0">
                <a:solidFill>
                  <a:srgbClr val="000000"/>
                </a:solidFill>
                <a:latin typeface="Calibri"/>
              </a:rPr>
              <a:t>, </a:t>
            </a:r>
            <a:r>
              <a:rPr lang="en-US" sz="2400" b="0" strike="noStrike" spc="-1" dirty="0" err="1">
                <a:solidFill>
                  <a:srgbClr val="000000"/>
                </a:solidFill>
                <a:latin typeface="Calibri"/>
              </a:rPr>
              <a:t>cinsiyet</a:t>
            </a:r>
            <a:r>
              <a:rPr lang="en-US" sz="2400" b="0" strike="noStrike" spc="-1" dirty="0">
                <a:solidFill>
                  <a:srgbClr val="000000"/>
                </a:solidFill>
                <a:latin typeface="Calibri"/>
              </a:rPr>
              <a:t> </a:t>
            </a:r>
            <a:r>
              <a:rPr lang="en-US" sz="2400" b="0" strike="noStrike" spc="-1" dirty="0" err="1">
                <a:solidFill>
                  <a:srgbClr val="000000"/>
                </a:solidFill>
                <a:latin typeface="Calibri"/>
              </a:rPr>
              <a:t>eşitliği</a:t>
            </a:r>
            <a:r>
              <a:rPr lang="en-US" sz="2400" b="0" strike="noStrike" spc="-1" dirty="0">
                <a:solidFill>
                  <a:srgbClr val="000000"/>
                </a:solidFill>
                <a:latin typeface="Calibri"/>
              </a:rPr>
              <a:t> </a:t>
            </a:r>
            <a:r>
              <a:rPr lang="en-US" sz="2400" b="0" strike="noStrike" spc="-1" dirty="0" err="1">
                <a:solidFill>
                  <a:srgbClr val="000000"/>
                </a:solidFill>
                <a:latin typeface="Calibri"/>
              </a:rPr>
              <a:t>konularıyla</a:t>
            </a:r>
            <a:r>
              <a:rPr lang="en-US" sz="2400" b="0" strike="noStrike" spc="-1" dirty="0">
                <a:solidFill>
                  <a:srgbClr val="000000"/>
                </a:solidFill>
                <a:latin typeface="Calibri"/>
              </a:rPr>
              <a:t> </a:t>
            </a:r>
            <a:r>
              <a:rPr lang="en-US" sz="2400" b="0" strike="noStrike" spc="-1" dirty="0" err="1">
                <a:solidFill>
                  <a:srgbClr val="000000"/>
                </a:solidFill>
                <a:latin typeface="Calibri"/>
              </a:rPr>
              <a:t>ilgili</a:t>
            </a:r>
            <a:r>
              <a:rPr lang="en-US" sz="2400" b="0" strike="noStrike" spc="-1" dirty="0">
                <a:solidFill>
                  <a:srgbClr val="000000"/>
                </a:solidFill>
                <a:latin typeface="Calibri"/>
              </a:rPr>
              <a:t> </a:t>
            </a:r>
            <a:r>
              <a:rPr lang="en-US" sz="2400" b="0" strike="noStrike" spc="-1" dirty="0" err="1">
                <a:solidFill>
                  <a:srgbClr val="000000"/>
                </a:solidFill>
                <a:latin typeface="Calibri"/>
              </a:rPr>
              <a:t>harcamaların</a:t>
            </a:r>
            <a:r>
              <a:rPr lang="en-US" sz="2400" b="0" strike="noStrike" spc="-1" dirty="0">
                <a:solidFill>
                  <a:srgbClr val="000000"/>
                </a:solidFill>
                <a:latin typeface="Calibri"/>
              </a:rPr>
              <a:t> </a:t>
            </a:r>
            <a:r>
              <a:rPr lang="en-US" sz="2400" b="0" strike="noStrike" spc="-1" dirty="0" err="1">
                <a:solidFill>
                  <a:srgbClr val="000000"/>
                </a:solidFill>
                <a:latin typeface="Calibri"/>
              </a:rPr>
              <a:t>belirlenmesini</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raporlanmasını</a:t>
            </a:r>
            <a:r>
              <a:rPr lang="en-US" sz="2400" b="0" strike="noStrike" spc="-1" dirty="0">
                <a:solidFill>
                  <a:srgbClr val="000000"/>
                </a:solidFill>
                <a:latin typeface="Calibri"/>
              </a:rPr>
              <a:t> </a:t>
            </a:r>
            <a:r>
              <a:rPr lang="en-US" sz="2400" b="0" strike="noStrike" spc="-1" dirty="0" err="1">
                <a:solidFill>
                  <a:srgbClr val="000000"/>
                </a:solidFill>
                <a:latin typeface="Calibri"/>
              </a:rPr>
              <a:t>mümkün</a:t>
            </a:r>
            <a:r>
              <a:rPr lang="en-US" sz="2400" b="0" strike="noStrike" spc="-1" dirty="0">
                <a:solidFill>
                  <a:srgbClr val="000000"/>
                </a:solidFill>
                <a:latin typeface="Calibri"/>
              </a:rPr>
              <a:t> </a:t>
            </a:r>
            <a:r>
              <a:rPr lang="en-US" sz="2400" b="0" strike="noStrike" spc="-1" dirty="0" err="1">
                <a:solidFill>
                  <a:srgbClr val="000000"/>
                </a:solidFill>
                <a:latin typeface="Calibri"/>
              </a:rPr>
              <a:t>kılmalıdır</a:t>
            </a:r>
            <a:r>
              <a:rPr lang="en-US" sz="2400" b="0" strike="noStrike" spc="-1" dirty="0">
                <a:solidFill>
                  <a:srgbClr val="000000"/>
                </a:solidFill>
                <a:latin typeface="Calibri"/>
              </a:rPr>
              <a:t>.</a:t>
            </a:r>
          </a:p>
          <a:p>
            <a:pPr marL="685800" lvl="1" indent="-228600" algn="l" rtl="0">
              <a:spcBef>
                <a:spcPts val="4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Verileri</a:t>
            </a:r>
            <a:r>
              <a:rPr lang="en-US" sz="2400" b="0" strike="noStrike" spc="-1" dirty="0">
                <a:solidFill>
                  <a:srgbClr val="000000"/>
                </a:solidFill>
                <a:latin typeface="Calibri"/>
              </a:rPr>
              <a:t> </a:t>
            </a:r>
            <a:r>
              <a:rPr lang="en-US" sz="2400" b="0" strike="noStrike" spc="-1" dirty="0" err="1">
                <a:solidFill>
                  <a:srgbClr val="000000"/>
                </a:solidFill>
                <a:latin typeface="Calibri"/>
              </a:rPr>
              <a:t>eksik</a:t>
            </a:r>
            <a:r>
              <a:rPr lang="en-US" sz="2400" b="0" strike="noStrike" spc="-1" dirty="0">
                <a:solidFill>
                  <a:srgbClr val="000000"/>
                </a:solidFill>
                <a:latin typeface="Calibri"/>
              </a:rPr>
              <a:t> </a:t>
            </a:r>
            <a:r>
              <a:rPr lang="en-US" sz="2400" b="0" strike="noStrike" spc="-1" dirty="0" err="1">
                <a:solidFill>
                  <a:srgbClr val="000000"/>
                </a:solidFill>
                <a:latin typeface="Calibri"/>
              </a:rPr>
              <a:t>olan</a:t>
            </a:r>
            <a:r>
              <a:rPr lang="en-US" sz="2400" b="0" strike="noStrike" spc="-1" dirty="0">
                <a:solidFill>
                  <a:srgbClr val="000000"/>
                </a:solidFill>
                <a:latin typeface="Calibri"/>
              </a:rPr>
              <a:t> </a:t>
            </a:r>
            <a:r>
              <a:rPr lang="en-US" sz="2400" b="0" strike="noStrike" spc="-1" dirty="0" err="1">
                <a:solidFill>
                  <a:srgbClr val="000000"/>
                </a:solidFill>
                <a:latin typeface="Calibri"/>
              </a:rPr>
              <a:t>göstergeler</a:t>
            </a:r>
            <a:r>
              <a:rPr lang="en-US" sz="2400" b="0" strike="noStrike" spc="-1" dirty="0">
                <a:solidFill>
                  <a:srgbClr val="000000"/>
                </a:solidFill>
                <a:latin typeface="Calibri"/>
              </a:rPr>
              <a:t> </a:t>
            </a:r>
            <a:r>
              <a:rPr lang="en-US" sz="2400" b="0" strike="noStrike" spc="-1" dirty="0" err="1">
                <a:solidFill>
                  <a:srgbClr val="000000"/>
                </a:solidFill>
                <a:latin typeface="Calibri"/>
              </a:rPr>
              <a:t>için</a:t>
            </a:r>
            <a:r>
              <a:rPr lang="en-US" sz="2400" b="0" strike="noStrike" spc="-1" dirty="0">
                <a:solidFill>
                  <a:srgbClr val="000000"/>
                </a:solidFill>
                <a:latin typeface="Calibri"/>
              </a:rPr>
              <a:t> </a:t>
            </a:r>
            <a:r>
              <a:rPr lang="en-US" sz="2400" b="0" strike="noStrike" spc="-1" dirty="0" err="1">
                <a:solidFill>
                  <a:srgbClr val="000000"/>
                </a:solidFill>
                <a:latin typeface="Calibri"/>
              </a:rPr>
              <a:t>cinsiyet</a:t>
            </a:r>
            <a:r>
              <a:rPr lang="en-US" sz="2400" b="0" strike="noStrike" spc="-1" dirty="0">
                <a:solidFill>
                  <a:srgbClr val="000000"/>
                </a:solidFill>
                <a:latin typeface="Calibri"/>
              </a:rPr>
              <a:t> </a:t>
            </a:r>
            <a:r>
              <a:rPr lang="en-US" sz="2400" b="0" strike="noStrike" spc="-1" dirty="0" err="1">
                <a:solidFill>
                  <a:srgbClr val="000000"/>
                </a:solidFill>
                <a:latin typeface="Calibri"/>
              </a:rPr>
              <a:t>verilerinin</a:t>
            </a:r>
            <a:r>
              <a:rPr lang="en-US" sz="2400" b="0" strike="noStrike" spc="-1" dirty="0">
                <a:solidFill>
                  <a:srgbClr val="000000"/>
                </a:solidFill>
                <a:latin typeface="Calibri"/>
              </a:rPr>
              <a:t> </a:t>
            </a:r>
            <a:r>
              <a:rPr lang="en-US" sz="2400" b="0" strike="noStrike" spc="-1" dirty="0" err="1">
                <a:solidFill>
                  <a:srgbClr val="000000"/>
                </a:solidFill>
                <a:latin typeface="Calibri"/>
              </a:rPr>
              <a:t>sağlanması</a:t>
            </a:r>
            <a:r>
              <a:rPr lang="en-US" sz="2400" b="0" strike="noStrike" spc="-1" dirty="0">
                <a:solidFill>
                  <a:srgbClr val="000000"/>
                </a:solidFill>
                <a:latin typeface="Calibri"/>
              </a:rPr>
              <a:t>.</a:t>
            </a:r>
          </a:p>
          <a:p>
            <a:pPr marL="685800" lvl="1" indent="-228600" algn="l" rtl="0">
              <a:spcBef>
                <a:spcPts val="4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Cinsiyet</a:t>
            </a:r>
            <a:r>
              <a:rPr lang="en-US" sz="2400" b="0" strike="noStrike" spc="-1" dirty="0">
                <a:solidFill>
                  <a:srgbClr val="000000"/>
                </a:solidFill>
                <a:latin typeface="Calibri"/>
              </a:rPr>
              <a:t> </a:t>
            </a:r>
            <a:r>
              <a:rPr lang="en-US" sz="2400" b="0" strike="noStrike" spc="-1" dirty="0" err="1">
                <a:solidFill>
                  <a:srgbClr val="000000"/>
                </a:solidFill>
                <a:latin typeface="Calibri"/>
              </a:rPr>
              <a:t>etki</a:t>
            </a:r>
            <a:r>
              <a:rPr lang="en-US" sz="2400" b="0" strike="noStrike" spc="-1" dirty="0">
                <a:solidFill>
                  <a:srgbClr val="000000"/>
                </a:solidFill>
                <a:latin typeface="Calibri"/>
              </a:rPr>
              <a:t> </a:t>
            </a:r>
            <a:r>
              <a:rPr lang="en-US" sz="2400" b="0" strike="noStrike" spc="-1" dirty="0" err="1">
                <a:solidFill>
                  <a:srgbClr val="000000"/>
                </a:solidFill>
                <a:latin typeface="Calibri"/>
              </a:rPr>
              <a:t>değerlendirmeleri</a:t>
            </a:r>
            <a:r>
              <a:rPr lang="en-US" sz="2400" b="0" strike="noStrike" spc="-1" dirty="0">
                <a:solidFill>
                  <a:srgbClr val="000000"/>
                </a:solidFill>
                <a:latin typeface="Calibri"/>
              </a:rPr>
              <a:t> </a:t>
            </a:r>
            <a:r>
              <a:rPr lang="en-US" sz="2400" b="0" strike="noStrike" spc="-1" dirty="0" err="1">
                <a:solidFill>
                  <a:srgbClr val="000000"/>
                </a:solidFill>
                <a:latin typeface="Calibri"/>
              </a:rPr>
              <a:t>yapma</a:t>
            </a:r>
            <a:r>
              <a:rPr lang="en-US" sz="2400" b="0" strike="noStrike" spc="-1" dirty="0">
                <a:solidFill>
                  <a:srgbClr val="000000"/>
                </a:solidFill>
                <a:latin typeface="Calibri"/>
              </a:rPr>
              <a:t> </a:t>
            </a:r>
            <a:r>
              <a:rPr lang="en-US" sz="2400" b="0" strike="noStrike" spc="-1" dirty="0" err="1">
                <a:solidFill>
                  <a:srgbClr val="000000"/>
                </a:solidFill>
                <a:latin typeface="Calibri"/>
              </a:rPr>
              <a:t>kapasitesinin</a:t>
            </a:r>
            <a:r>
              <a:rPr lang="en-US" sz="2400" b="0" strike="noStrike" spc="-1" dirty="0">
                <a:solidFill>
                  <a:srgbClr val="000000"/>
                </a:solidFill>
                <a:latin typeface="Calibri"/>
              </a:rPr>
              <a:t> </a:t>
            </a:r>
            <a:r>
              <a:rPr lang="en-US" sz="2400" b="0" strike="noStrike" spc="-1" dirty="0" err="1">
                <a:solidFill>
                  <a:srgbClr val="000000"/>
                </a:solidFill>
                <a:latin typeface="Calibri"/>
              </a:rPr>
              <a:t>geliştirilmesi</a:t>
            </a:r>
            <a:endParaRPr lang="en-US" sz="2400" b="0" strike="noStrike" spc="-1" dirty="0">
              <a:solidFill>
                <a:srgbClr val="000000"/>
              </a:solidFill>
              <a:latin typeface="Calibri"/>
            </a:endParaRPr>
          </a:p>
          <a:p>
            <a:pPr marL="685800" lvl="1" indent="-228600" algn="l" rtl="0">
              <a:spcBef>
                <a:spcPts val="4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Kamu </a:t>
            </a:r>
            <a:r>
              <a:rPr lang="en-US" sz="2400" b="0" strike="noStrike" spc="-1" dirty="0" err="1">
                <a:solidFill>
                  <a:srgbClr val="000000"/>
                </a:solidFill>
                <a:latin typeface="Calibri"/>
              </a:rPr>
              <a:t>görevlilerinin</a:t>
            </a:r>
            <a:r>
              <a:rPr lang="en-US" sz="2400" b="0" strike="noStrike" spc="-1" dirty="0">
                <a:solidFill>
                  <a:srgbClr val="000000"/>
                </a:solidFill>
                <a:latin typeface="Calibri"/>
              </a:rPr>
              <a:t> </a:t>
            </a:r>
            <a:r>
              <a:rPr lang="en-US" sz="2400" b="0" strike="noStrike" spc="-1" dirty="0" err="1">
                <a:solidFill>
                  <a:srgbClr val="000000"/>
                </a:solidFill>
                <a:latin typeface="Calibri"/>
              </a:rPr>
              <a:t>toplumsal</a:t>
            </a:r>
            <a:r>
              <a:rPr lang="en-US" sz="2400" b="0" strike="noStrike" spc="-1" dirty="0">
                <a:solidFill>
                  <a:srgbClr val="000000"/>
                </a:solidFill>
                <a:latin typeface="Calibri"/>
              </a:rPr>
              <a:t> </a:t>
            </a:r>
            <a:r>
              <a:rPr lang="en-US" sz="2400" b="0" strike="noStrike" spc="-1" dirty="0" err="1">
                <a:solidFill>
                  <a:srgbClr val="000000"/>
                </a:solidFill>
                <a:latin typeface="Calibri"/>
              </a:rPr>
              <a:t>cinsiyet</a:t>
            </a:r>
            <a:r>
              <a:rPr lang="en-US" sz="2400" b="0" strike="noStrike" spc="-1" dirty="0">
                <a:solidFill>
                  <a:srgbClr val="000000"/>
                </a:solidFill>
                <a:latin typeface="Calibri"/>
              </a:rPr>
              <a:t> </a:t>
            </a:r>
            <a:r>
              <a:rPr lang="en-US" sz="2400" b="0" strike="noStrike" spc="-1" dirty="0" err="1">
                <a:solidFill>
                  <a:srgbClr val="000000"/>
                </a:solidFill>
                <a:latin typeface="Calibri"/>
              </a:rPr>
              <a:t>perspektifi</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toplumsal</a:t>
            </a:r>
            <a:r>
              <a:rPr lang="en-US" sz="2400" b="0" strike="noStrike" spc="-1" dirty="0">
                <a:solidFill>
                  <a:srgbClr val="000000"/>
                </a:solidFill>
                <a:latin typeface="Calibri"/>
              </a:rPr>
              <a:t> </a:t>
            </a:r>
            <a:r>
              <a:rPr lang="en-US" sz="2400" b="0" strike="noStrike" spc="-1" dirty="0" err="1">
                <a:solidFill>
                  <a:srgbClr val="000000"/>
                </a:solidFill>
                <a:latin typeface="Calibri"/>
              </a:rPr>
              <a:t>cinsiyet</a:t>
            </a:r>
            <a:r>
              <a:rPr lang="en-US" sz="2400" b="0" strike="noStrike" spc="-1" dirty="0">
                <a:solidFill>
                  <a:srgbClr val="000000"/>
                </a:solidFill>
                <a:latin typeface="Calibri"/>
              </a:rPr>
              <a:t> </a:t>
            </a:r>
            <a:r>
              <a:rPr lang="en-US" sz="2400" b="0" strike="noStrike" spc="-1" dirty="0" err="1">
                <a:solidFill>
                  <a:srgbClr val="000000"/>
                </a:solidFill>
                <a:latin typeface="Calibri"/>
              </a:rPr>
              <a:t>eşitliği</a:t>
            </a:r>
            <a:r>
              <a:rPr lang="en-US" sz="2400" b="0" strike="noStrike" spc="-1" dirty="0">
                <a:solidFill>
                  <a:srgbClr val="000000"/>
                </a:solidFill>
                <a:latin typeface="Calibri"/>
              </a:rPr>
              <a:t> </a:t>
            </a:r>
            <a:r>
              <a:rPr lang="en-US" sz="2400" b="0" strike="noStrike" spc="-1" dirty="0" err="1">
                <a:solidFill>
                  <a:srgbClr val="000000"/>
                </a:solidFill>
                <a:latin typeface="Calibri"/>
              </a:rPr>
              <a:t>konusunda</a:t>
            </a:r>
            <a:r>
              <a:rPr lang="en-US" sz="2400" b="0" strike="noStrike" spc="-1" dirty="0">
                <a:solidFill>
                  <a:srgbClr val="000000"/>
                </a:solidFill>
                <a:latin typeface="Calibri"/>
              </a:rPr>
              <a:t> </a:t>
            </a:r>
            <a:r>
              <a:rPr lang="en-US" sz="2400" b="0" strike="noStrike" spc="-1" dirty="0" err="1">
                <a:solidFill>
                  <a:srgbClr val="000000"/>
                </a:solidFill>
                <a:latin typeface="Calibri"/>
              </a:rPr>
              <a:t>eğitimi</a:t>
            </a:r>
            <a:endParaRPr lang="en-US" sz="2400" b="0" strike="noStrike" spc="-1" dirty="0">
              <a:solidFill>
                <a:srgbClr val="000000"/>
              </a:solidFill>
              <a:latin typeface="Calibri"/>
            </a:endParaRPr>
          </a:p>
          <a:p>
            <a:pPr marL="685800" lvl="1" indent="-228600" algn="l" rtl="0">
              <a:spcBef>
                <a:spcPts val="4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Cinsiyet</a:t>
            </a:r>
            <a:r>
              <a:rPr lang="en-US" sz="2400" b="0" strike="noStrike" spc="-1" dirty="0">
                <a:solidFill>
                  <a:srgbClr val="000000"/>
                </a:solidFill>
                <a:latin typeface="Calibri"/>
              </a:rPr>
              <a:t> </a:t>
            </a:r>
            <a:r>
              <a:rPr lang="en-US" sz="2400" b="0" strike="noStrike" spc="-1" dirty="0" err="1">
                <a:solidFill>
                  <a:srgbClr val="000000"/>
                </a:solidFill>
                <a:latin typeface="Calibri"/>
              </a:rPr>
              <a:t>eşitliğini</a:t>
            </a:r>
            <a:r>
              <a:rPr lang="en-US" sz="2400" b="0" strike="noStrike" spc="-1" dirty="0">
                <a:solidFill>
                  <a:srgbClr val="000000"/>
                </a:solidFill>
                <a:latin typeface="Calibri"/>
              </a:rPr>
              <a:t> </a:t>
            </a:r>
            <a:r>
              <a:rPr lang="en-US" sz="2400" b="0" strike="noStrike" spc="-1" dirty="0" err="1">
                <a:solidFill>
                  <a:srgbClr val="000000"/>
                </a:solidFill>
                <a:latin typeface="Calibri"/>
              </a:rPr>
              <a:t>ilerletmek</a:t>
            </a:r>
            <a:r>
              <a:rPr lang="en-US" sz="2400" b="0" strike="noStrike" spc="-1" dirty="0">
                <a:solidFill>
                  <a:srgbClr val="000000"/>
                </a:solidFill>
                <a:latin typeface="Calibri"/>
              </a:rPr>
              <a:t> </a:t>
            </a:r>
            <a:r>
              <a:rPr lang="en-US" sz="2400" b="0" strike="noStrike" spc="-1" dirty="0" err="1">
                <a:solidFill>
                  <a:srgbClr val="000000"/>
                </a:solidFill>
                <a:latin typeface="Calibri"/>
              </a:rPr>
              <a:t>için</a:t>
            </a:r>
            <a:r>
              <a:rPr lang="en-US" sz="2400" b="0" strike="noStrike" spc="-1" dirty="0">
                <a:solidFill>
                  <a:srgbClr val="000000"/>
                </a:solidFill>
                <a:latin typeface="Calibri"/>
              </a:rPr>
              <a:t> </a:t>
            </a:r>
            <a:r>
              <a:rPr lang="en-US" sz="2400" b="0" strike="noStrike" spc="-1" dirty="0" err="1">
                <a:solidFill>
                  <a:srgbClr val="000000"/>
                </a:solidFill>
                <a:latin typeface="Calibri"/>
              </a:rPr>
              <a:t>olumlu</a:t>
            </a:r>
            <a:r>
              <a:rPr lang="en-US" sz="2400" b="0" strike="noStrike" spc="-1" dirty="0">
                <a:solidFill>
                  <a:srgbClr val="000000"/>
                </a:solidFill>
                <a:latin typeface="Calibri"/>
              </a:rPr>
              <a:t> </a:t>
            </a:r>
            <a:r>
              <a:rPr lang="en-US" sz="2400" b="0" strike="noStrike" spc="-1" dirty="0" err="1">
                <a:solidFill>
                  <a:srgbClr val="000000"/>
                </a:solidFill>
                <a:latin typeface="Calibri"/>
              </a:rPr>
              <a:t>önlemler</a:t>
            </a:r>
            <a:r>
              <a:rPr lang="en-US" sz="2400" b="0" strike="noStrike" spc="-1" dirty="0">
                <a:solidFill>
                  <a:srgbClr val="000000"/>
                </a:solidFill>
                <a:latin typeface="Calibri"/>
              </a:rPr>
              <a:t> </a:t>
            </a:r>
            <a:r>
              <a:rPr lang="en-US" sz="2400" b="0" strike="noStrike" spc="-1" dirty="0" err="1">
                <a:solidFill>
                  <a:srgbClr val="000000"/>
                </a:solidFill>
                <a:latin typeface="Calibri"/>
              </a:rPr>
              <a:t>geliştirmek</a:t>
            </a:r>
            <a:endParaRPr lang="en-US" sz="2400" b="0" strike="noStrike" spc="-1" dirty="0">
              <a:solidFill>
                <a:srgbClr val="000000"/>
              </a:solidFill>
              <a:latin typeface="Calibri"/>
            </a:endParaRPr>
          </a:p>
          <a:p>
            <a:pPr marL="685800" lvl="1" indent="-228600" algn="l" rtl="0">
              <a:spcBef>
                <a:spcPts val="4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Cinsiyet</a:t>
            </a:r>
            <a:r>
              <a:rPr lang="en-US" sz="2400" b="0" strike="noStrike" spc="-1" dirty="0">
                <a:solidFill>
                  <a:srgbClr val="000000"/>
                </a:solidFill>
                <a:latin typeface="Calibri"/>
              </a:rPr>
              <a:t> </a:t>
            </a:r>
            <a:r>
              <a:rPr lang="en-US" sz="2400" b="0" strike="noStrike" spc="-1" dirty="0" err="1">
                <a:solidFill>
                  <a:srgbClr val="000000"/>
                </a:solidFill>
                <a:latin typeface="Calibri"/>
              </a:rPr>
              <a:t>Eşitliği</a:t>
            </a:r>
            <a:r>
              <a:rPr lang="en-US" sz="2400" b="0" strike="noStrike" spc="-1" dirty="0">
                <a:solidFill>
                  <a:srgbClr val="000000"/>
                </a:solidFill>
                <a:latin typeface="Calibri"/>
              </a:rPr>
              <a:t> </a:t>
            </a:r>
            <a:r>
              <a:rPr lang="en-US" sz="2400" b="0" strike="noStrike" spc="-1" dirty="0" err="1">
                <a:solidFill>
                  <a:srgbClr val="000000"/>
                </a:solidFill>
                <a:latin typeface="Calibri"/>
              </a:rPr>
              <a:t>Yasasının</a:t>
            </a:r>
            <a:r>
              <a:rPr lang="en-US" sz="2400" b="0" strike="noStrike" spc="-1" dirty="0">
                <a:solidFill>
                  <a:srgbClr val="000000"/>
                </a:solidFill>
                <a:latin typeface="Calibri"/>
              </a:rPr>
              <a:t> </a:t>
            </a:r>
            <a:r>
              <a:rPr lang="en-US" sz="2400" b="0" strike="noStrike" spc="-1" dirty="0" err="1">
                <a:solidFill>
                  <a:srgbClr val="000000"/>
                </a:solidFill>
                <a:latin typeface="Calibri"/>
              </a:rPr>
              <a:t>uygulanmasının</a:t>
            </a:r>
            <a:r>
              <a:rPr lang="en-US" sz="2400" b="0" strike="noStrike" spc="-1" dirty="0">
                <a:solidFill>
                  <a:srgbClr val="000000"/>
                </a:solidFill>
                <a:latin typeface="Calibri"/>
              </a:rPr>
              <a:t> </a:t>
            </a:r>
            <a:r>
              <a:rPr lang="en-US" sz="2400" b="0" strike="noStrike" spc="-1" dirty="0" err="1">
                <a:solidFill>
                  <a:srgbClr val="000000"/>
                </a:solidFill>
                <a:latin typeface="Calibri"/>
              </a:rPr>
              <a:t>düzenli</a:t>
            </a:r>
            <a:r>
              <a:rPr lang="en-US" sz="2400" b="0" strike="noStrike" spc="-1" dirty="0">
                <a:solidFill>
                  <a:srgbClr val="000000"/>
                </a:solidFill>
                <a:latin typeface="Calibri"/>
              </a:rPr>
              <a:t> </a:t>
            </a:r>
            <a:r>
              <a:rPr lang="en-US" sz="2400" b="0" strike="noStrike" spc="-1" dirty="0" err="1">
                <a:solidFill>
                  <a:srgbClr val="000000"/>
                </a:solidFill>
                <a:latin typeface="Calibri"/>
              </a:rPr>
              <a:t>olarak</a:t>
            </a:r>
            <a:r>
              <a:rPr lang="en-US" sz="2400" b="0" strike="noStrike" spc="-1" dirty="0">
                <a:solidFill>
                  <a:srgbClr val="000000"/>
                </a:solidFill>
                <a:latin typeface="Calibri"/>
              </a:rPr>
              <a:t> </a:t>
            </a:r>
            <a:r>
              <a:rPr lang="en-US" sz="2400" b="0" strike="noStrike" spc="-1" dirty="0" err="1">
                <a:solidFill>
                  <a:srgbClr val="000000"/>
                </a:solidFill>
                <a:latin typeface="Calibri"/>
              </a:rPr>
              <a:t>izlenmesi</a:t>
            </a:r>
            <a:r>
              <a:rPr lang="en-US" sz="2400" b="0" strike="noStrike" spc="-1" dirty="0">
                <a:solidFill>
                  <a:srgbClr val="000000"/>
                </a:solidFill>
                <a:latin typeface="Calibri"/>
              </a:rPr>
              <a:t> </a:t>
            </a:r>
            <a:r>
              <a:rPr lang="en-US" sz="2400" b="0" strike="noStrike" spc="-1" dirty="0" err="1">
                <a:solidFill>
                  <a:srgbClr val="000000"/>
                </a:solidFill>
                <a:latin typeface="Calibri"/>
              </a:rPr>
              <a:t>için</a:t>
            </a:r>
            <a:r>
              <a:rPr lang="en-US" sz="2400" b="0" strike="noStrike" spc="-1" dirty="0">
                <a:solidFill>
                  <a:srgbClr val="000000"/>
                </a:solidFill>
                <a:latin typeface="Calibri"/>
              </a:rPr>
              <a:t> </a:t>
            </a:r>
            <a:r>
              <a:rPr lang="en-US" sz="2400" b="0" strike="noStrike" spc="-1" dirty="0" err="1">
                <a:solidFill>
                  <a:srgbClr val="000000"/>
                </a:solidFill>
                <a:latin typeface="Calibri"/>
              </a:rPr>
              <a:t>kamu</a:t>
            </a:r>
            <a:r>
              <a:rPr lang="en-US" sz="2400" b="0" strike="noStrike" spc="-1" dirty="0">
                <a:solidFill>
                  <a:srgbClr val="000000"/>
                </a:solidFill>
                <a:latin typeface="Calibri"/>
              </a:rPr>
              <a:t> </a:t>
            </a:r>
            <a:r>
              <a:rPr lang="en-US" sz="2400" b="0" strike="noStrike" spc="-1" dirty="0" err="1">
                <a:solidFill>
                  <a:srgbClr val="000000"/>
                </a:solidFill>
                <a:latin typeface="Calibri"/>
              </a:rPr>
              <a:t>kurumlarının</a:t>
            </a:r>
            <a:r>
              <a:rPr lang="en-US" sz="2400" b="0" strike="noStrike" spc="-1" dirty="0">
                <a:solidFill>
                  <a:srgbClr val="000000"/>
                </a:solidFill>
                <a:latin typeface="Calibri"/>
              </a:rPr>
              <a:t> </a:t>
            </a:r>
            <a:r>
              <a:rPr lang="en-US" sz="2400" b="0" strike="noStrike" spc="-1" dirty="0" err="1">
                <a:solidFill>
                  <a:srgbClr val="000000"/>
                </a:solidFill>
                <a:latin typeface="Calibri"/>
              </a:rPr>
              <a:t>kapasitelerinin</a:t>
            </a:r>
            <a:r>
              <a:rPr lang="en-US" sz="2400" b="0" strike="noStrike" spc="-1" dirty="0">
                <a:solidFill>
                  <a:srgbClr val="000000"/>
                </a:solidFill>
                <a:latin typeface="Calibri"/>
              </a:rPr>
              <a:t> </a:t>
            </a:r>
            <a:r>
              <a:rPr lang="en-US" sz="2400" b="0" strike="noStrike" spc="-1" dirty="0" err="1">
                <a:solidFill>
                  <a:srgbClr val="000000"/>
                </a:solidFill>
                <a:latin typeface="Calibri"/>
              </a:rPr>
              <a:t>geliştirilmesi</a:t>
            </a:r>
            <a:endParaRPr lang="en-US" sz="2400" b="0" strike="noStrike" spc="-1" dirty="0">
              <a:solidFill>
                <a:srgbClr val="000000"/>
              </a:solidFill>
              <a:latin typeface="Calibri"/>
            </a:endParaRPr>
          </a:p>
          <a:p>
            <a:pPr marL="685800" lvl="1" indent="-228600" algn="l" rtl="0">
              <a:spcBef>
                <a:spcPts val="4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p:txBody>
      </p:sp>
      <p:sp>
        <p:nvSpPr>
          <p:cNvPr id="709"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9704DA8-7E61-4D13-9EF7-498321EE2619}" type="slidenum">
              <a:rPr lang="en-US" sz="1200" b="0" strike="noStrike" spc="-1">
                <a:solidFill>
                  <a:srgbClr val="898989"/>
                </a:solidFill>
                <a:latin typeface="Calibri"/>
              </a:rPr>
              <a:t>22</a:t>
            </a:fld>
            <a:endParaRPr lang="en-US" sz="1200" b="0" strike="noStrike" spc="-1">
              <a:solidFill>
                <a:srgbClr val="000000"/>
              </a:solidFill>
              <a:latin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 name="TextBox 709"/>
          <p:cNvSpPr txBox="1"/>
          <p:nvPr/>
        </p:nvSpPr>
        <p:spPr>
          <a:xfrm>
            <a:off x="914400" y="2276060"/>
            <a:ext cx="10439280" cy="4100619"/>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2F5597"/>
                </a:solidFill>
                <a:latin typeface="Calibri"/>
              </a:rPr>
              <a:t>Çevre</a:t>
            </a:r>
            <a:r>
              <a:rPr lang="en-US" sz="2800" b="0" strike="noStrike" spc="-1" dirty="0">
                <a:solidFill>
                  <a:srgbClr val="2F5597"/>
                </a:solidFill>
                <a:latin typeface="Calibri"/>
              </a:rPr>
              <a:t> </a:t>
            </a:r>
            <a:r>
              <a:rPr lang="en-US" sz="2800" b="0" strike="noStrike" spc="-1" dirty="0" err="1">
                <a:solidFill>
                  <a:srgbClr val="2F5597"/>
                </a:solidFill>
                <a:latin typeface="Calibri"/>
              </a:rPr>
              <a:t>mevzuatının</a:t>
            </a:r>
            <a:r>
              <a:rPr lang="en-US" sz="2800" b="0" strike="noStrike" spc="-1" dirty="0">
                <a:solidFill>
                  <a:srgbClr val="2F5597"/>
                </a:solidFill>
                <a:latin typeface="Calibri"/>
              </a:rPr>
              <a:t> </a:t>
            </a:r>
            <a:r>
              <a:rPr lang="en-US" sz="2800" b="0" strike="noStrike" spc="-1" dirty="0" err="1">
                <a:solidFill>
                  <a:srgbClr val="2F5597"/>
                </a:solidFill>
                <a:latin typeface="Calibri"/>
              </a:rPr>
              <a:t>amaçları</a:t>
            </a:r>
            <a:r>
              <a:rPr lang="en-US" sz="2800" b="0" strike="noStrike" spc="-1" dirty="0">
                <a:solidFill>
                  <a:srgbClr val="2F5597"/>
                </a:solidFill>
                <a:latin typeface="Calibri"/>
              </a:rPr>
              <a:t> </a:t>
            </a:r>
            <a:r>
              <a:rPr lang="en-US" sz="2800" b="0" strike="noStrike" spc="-1" dirty="0" err="1">
                <a:solidFill>
                  <a:srgbClr val="2F5597"/>
                </a:solidFill>
                <a:latin typeface="Calibri"/>
              </a:rPr>
              <a:t>şunlardır</a:t>
            </a:r>
            <a:r>
              <a:rPr lang="en-US" sz="2800" b="0" strike="noStrike" spc="-1" dirty="0">
                <a:solidFill>
                  <a:srgbClr val="2F5597"/>
                </a:solidFill>
                <a:latin typeface="Calibri"/>
              </a:rPr>
              <a:t>:</a:t>
            </a:r>
            <a:endParaRPr lang="en-US" sz="2800" b="0" strike="noStrike" spc="-1" dirty="0">
              <a:solidFill>
                <a:srgbClr val="000000"/>
              </a:solidFill>
              <a:latin typeface="Calibri"/>
            </a:endParaRPr>
          </a:p>
          <a:p>
            <a:pPr marL="685800" lvl="1" indent="-228600"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685800" lvl="1" indent="-228600"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projelerin</a:t>
            </a:r>
            <a:r>
              <a:rPr lang="en-US" sz="2400" b="0" strike="noStrike" spc="-1" dirty="0">
                <a:solidFill>
                  <a:srgbClr val="2F5597"/>
                </a:solidFill>
                <a:latin typeface="Calibri"/>
              </a:rPr>
              <a:t> </a:t>
            </a:r>
            <a:r>
              <a:rPr lang="en-US" sz="2400" b="0" strike="noStrike" spc="-1" dirty="0" err="1">
                <a:solidFill>
                  <a:srgbClr val="2F5597"/>
                </a:solidFill>
                <a:latin typeface="Calibri"/>
              </a:rPr>
              <a:t>olumsuz</a:t>
            </a:r>
            <a:r>
              <a:rPr lang="en-US" sz="2400" b="0" strike="noStrike" spc="-1" dirty="0">
                <a:solidFill>
                  <a:srgbClr val="2F5597"/>
                </a:solidFill>
                <a:latin typeface="Calibri"/>
              </a:rPr>
              <a:t> </a:t>
            </a:r>
            <a:r>
              <a:rPr lang="en-US" sz="2400" b="0" strike="noStrike" spc="-1" dirty="0" err="1">
                <a:solidFill>
                  <a:srgbClr val="2F5597"/>
                </a:solidFill>
                <a:latin typeface="Calibri"/>
              </a:rPr>
              <a:t>etkilerini</a:t>
            </a:r>
            <a:r>
              <a:rPr lang="en-US" sz="2400" b="0" strike="noStrike" spc="-1" dirty="0">
                <a:solidFill>
                  <a:srgbClr val="2F5597"/>
                </a:solidFill>
                <a:latin typeface="Calibri"/>
              </a:rPr>
              <a:t> </a:t>
            </a:r>
            <a:r>
              <a:rPr lang="en-US" sz="2400" b="0" strike="noStrike" spc="-1" dirty="0" err="1">
                <a:solidFill>
                  <a:srgbClr val="2F5597"/>
                </a:solidFill>
                <a:latin typeface="Calibri"/>
              </a:rPr>
              <a:t>azaltmak</a:t>
            </a:r>
            <a:endParaRPr lang="en-US" sz="2400" b="0" strike="noStrike" spc="-1" dirty="0">
              <a:solidFill>
                <a:srgbClr val="000000"/>
              </a:solidFill>
              <a:latin typeface="Calibri"/>
            </a:endParaRPr>
          </a:p>
          <a:p>
            <a:pPr marL="685800" lvl="1" indent="-228600"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çevrenin</a:t>
            </a:r>
            <a:r>
              <a:rPr lang="en-US" sz="2400" b="0" strike="noStrike" spc="-1" dirty="0">
                <a:solidFill>
                  <a:srgbClr val="2F5597"/>
                </a:solidFill>
                <a:latin typeface="Calibri"/>
              </a:rPr>
              <a:t> </a:t>
            </a:r>
            <a:r>
              <a:rPr lang="en-US" sz="2400" b="0" strike="noStrike" spc="-1" dirty="0" err="1">
                <a:solidFill>
                  <a:srgbClr val="2F5597"/>
                </a:solidFill>
                <a:latin typeface="Calibri"/>
              </a:rPr>
              <a:t>korunmasına</a:t>
            </a:r>
            <a:r>
              <a:rPr lang="en-US" sz="2400" b="0" strike="noStrike" spc="-1" dirty="0">
                <a:solidFill>
                  <a:srgbClr val="2F5597"/>
                </a:solidFill>
                <a:latin typeface="Calibri"/>
              </a:rPr>
              <a:t> </a:t>
            </a:r>
            <a:r>
              <a:rPr lang="en-US" sz="2400" b="0" strike="noStrike" spc="-1" dirty="0" err="1">
                <a:solidFill>
                  <a:srgbClr val="2F5597"/>
                </a:solidFill>
                <a:latin typeface="Calibri"/>
              </a:rPr>
              <a:t>ve</a:t>
            </a:r>
            <a:r>
              <a:rPr lang="en-US" sz="2400" b="0" strike="noStrike" spc="-1" dirty="0">
                <a:solidFill>
                  <a:srgbClr val="2F5597"/>
                </a:solidFill>
                <a:latin typeface="Calibri"/>
              </a:rPr>
              <a:t> </a:t>
            </a:r>
            <a:r>
              <a:rPr lang="en-US" sz="2400" b="0" strike="noStrike" spc="-1" dirty="0" err="1">
                <a:solidFill>
                  <a:srgbClr val="2F5597"/>
                </a:solidFill>
                <a:latin typeface="Calibri"/>
              </a:rPr>
              <a:t>iyileştirilmesine</a:t>
            </a:r>
            <a:r>
              <a:rPr lang="en-US" sz="2400" b="0" strike="noStrike" spc="-1" dirty="0">
                <a:solidFill>
                  <a:srgbClr val="2F5597"/>
                </a:solidFill>
                <a:latin typeface="Calibri"/>
              </a:rPr>
              <a:t> </a:t>
            </a:r>
            <a:r>
              <a:rPr lang="en-US" sz="2400" b="0" strike="noStrike" spc="-1" dirty="0" err="1">
                <a:solidFill>
                  <a:srgbClr val="2F5597"/>
                </a:solidFill>
                <a:latin typeface="Calibri"/>
              </a:rPr>
              <a:t>katkıda</a:t>
            </a:r>
            <a:r>
              <a:rPr lang="en-US" sz="2400" b="0" strike="noStrike" spc="-1" dirty="0">
                <a:solidFill>
                  <a:srgbClr val="2F5597"/>
                </a:solidFill>
                <a:latin typeface="Calibri"/>
              </a:rPr>
              <a:t> </a:t>
            </a:r>
            <a:r>
              <a:rPr lang="en-US" sz="2400" b="0" strike="noStrike" spc="-1" dirty="0" err="1">
                <a:solidFill>
                  <a:srgbClr val="2F5597"/>
                </a:solidFill>
                <a:latin typeface="Calibri"/>
              </a:rPr>
              <a:t>bulunmak</a:t>
            </a:r>
            <a:endParaRPr lang="en-US" sz="2400" b="0" strike="noStrike" spc="-1" dirty="0">
              <a:solidFill>
                <a:srgbClr val="000000"/>
              </a:solidFill>
              <a:latin typeface="Calibri"/>
            </a:endParaRPr>
          </a:p>
          <a:p>
            <a:pPr marL="685800" lvl="1" indent="-228600"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insan</a:t>
            </a:r>
            <a:r>
              <a:rPr lang="en-US" sz="2400" b="0" strike="noStrike" spc="-1" dirty="0">
                <a:solidFill>
                  <a:srgbClr val="2F5597"/>
                </a:solidFill>
                <a:latin typeface="Calibri"/>
              </a:rPr>
              <a:t> </a:t>
            </a:r>
            <a:r>
              <a:rPr lang="en-US" sz="2400" b="0" strike="noStrike" spc="-1" dirty="0" err="1">
                <a:solidFill>
                  <a:srgbClr val="2F5597"/>
                </a:solidFill>
                <a:latin typeface="Calibri"/>
              </a:rPr>
              <a:t>sağlığının</a:t>
            </a:r>
            <a:r>
              <a:rPr lang="en-US" sz="2400" b="0" strike="noStrike" spc="-1" dirty="0">
                <a:solidFill>
                  <a:srgbClr val="2F5597"/>
                </a:solidFill>
                <a:latin typeface="Calibri"/>
              </a:rPr>
              <a:t> </a:t>
            </a:r>
            <a:r>
              <a:rPr lang="en-US" sz="2400" b="0" strike="noStrike" spc="-1" dirty="0" err="1">
                <a:solidFill>
                  <a:srgbClr val="2F5597"/>
                </a:solidFill>
                <a:latin typeface="Calibri"/>
              </a:rPr>
              <a:t>korunması</a:t>
            </a:r>
            <a:r>
              <a:rPr lang="en-US" sz="2400" b="0" strike="noStrike" spc="-1" dirty="0">
                <a:solidFill>
                  <a:srgbClr val="2F5597"/>
                </a:solidFill>
                <a:latin typeface="Calibri"/>
              </a:rPr>
              <a:t> </a:t>
            </a:r>
            <a:r>
              <a:rPr lang="en-US" sz="2400" b="0" strike="noStrike" spc="-1" dirty="0" err="1">
                <a:solidFill>
                  <a:srgbClr val="2F5597"/>
                </a:solidFill>
                <a:latin typeface="Calibri"/>
              </a:rPr>
              <a:t>ve</a:t>
            </a:r>
            <a:endParaRPr lang="en-US" sz="2400" b="0" strike="noStrike" spc="-1" dirty="0">
              <a:solidFill>
                <a:srgbClr val="000000"/>
              </a:solidFill>
              <a:latin typeface="Calibri"/>
            </a:endParaRPr>
          </a:p>
          <a:p>
            <a:pPr marL="685800" lvl="1" indent="-228600"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yaşam</a:t>
            </a:r>
            <a:r>
              <a:rPr lang="en-US" sz="2400" b="0" strike="noStrike" spc="-1" dirty="0">
                <a:solidFill>
                  <a:srgbClr val="2F5597"/>
                </a:solidFill>
                <a:latin typeface="Calibri"/>
              </a:rPr>
              <a:t> </a:t>
            </a:r>
            <a:r>
              <a:rPr lang="en-US" sz="2400" b="0" strike="noStrike" spc="-1" dirty="0" err="1">
                <a:solidFill>
                  <a:srgbClr val="2F5597"/>
                </a:solidFill>
                <a:latin typeface="Calibri"/>
              </a:rPr>
              <a:t>kalitesini</a:t>
            </a:r>
            <a:r>
              <a:rPr lang="en-US" sz="2400" b="0" strike="noStrike" spc="-1" dirty="0">
                <a:solidFill>
                  <a:srgbClr val="2F5597"/>
                </a:solidFill>
                <a:latin typeface="Calibri"/>
              </a:rPr>
              <a:t> </a:t>
            </a:r>
            <a:r>
              <a:rPr lang="en-US" sz="2400" b="0" strike="noStrike" spc="-1" dirty="0" err="1">
                <a:solidFill>
                  <a:srgbClr val="2F5597"/>
                </a:solidFill>
                <a:latin typeface="Calibri"/>
              </a:rPr>
              <a:t>iyileştirmek</a:t>
            </a:r>
            <a:endParaRPr lang="en-US" sz="24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p:txBody>
      </p:sp>
      <p:sp>
        <p:nvSpPr>
          <p:cNvPr id="711" name="Rectangle 3"/>
          <p:cNvSpPr/>
          <p:nvPr/>
        </p:nvSpPr>
        <p:spPr>
          <a:xfrm>
            <a:off x="391617" y="1107499"/>
            <a:ext cx="10312826" cy="823680"/>
          </a:xfrm>
          <a:prstGeom prst="rect">
            <a:avLst/>
          </a:prstGeom>
          <a:solidFill>
            <a:srgbClr val="2E75B6"/>
          </a:solidFill>
          <a:ln w="12600">
            <a:solidFill>
              <a:srgbClr val="41719C"/>
            </a:solidFill>
            <a:miter/>
          </a:ln>
          <a:effectLst>
            <a:outerShdw dist="38160" dir="5400000">
              <a:srgbClr val="000000">
                <a:alpha val="4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000000"/>
                </a:solidFill>
                <a:latin typeface="Calibri"/>
              </a:rPr>
              <a:t>Çevresel etki ve halk sağlığının korunması</a:t>
            </a:r>
          </a:p>
        </p:txBody>
      </p:sp>
      <p:sp>
        <p:nvSpPr>
          <p:cNvPr id="712"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B0D128E-3D7B-49AD-8939-D23F253BCAD6}" type="slidenum">
              <a:rPr lang="en-US" sz="1200" b="0" strike="noStrike" spc="-1">
                <a:solidFill>
                  <a:srgbClr val="898989"/>
                </a:solidFill>
                <a:latin typeface="Calibri"/>
              </a:rPr>
              <a:t>23</a:t>
            </a:fld>
            <a:endParaRPr lang="en-US" sz="1200" b="0" strike="noStrike" spc="-1">
              <a:solidFill>
                <a:srgbClr val="000000"/>
              </a:solidFill>
              <a:latin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 name="TextBox 712"/>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2F5597"/>
                </a:solidFill>
                <a:latin typeface="Calibri"/>
              </a:rPr>
              <a:t>Bu </a:t>
            </a:r>
            <a:r>
              <a:rPr lang="en-US" sz="2800" b="0" strike="noStrike" spc="-1" dirty="0" err="1">
                <a:solidFill>
                  <a:srgbClr val="2F5597"/>
                </a:solidFill>
                <a:latin typeface="Calibri"/>
              </a:rPr>
              <a:t>mevzuat</a:t>
            </a:r>
            <a:r>
              <a:rPr lang="en-US" sz="2800" b="0" strike="noStrike" spc="-1" dirty="0">
                <a:solidFill>
                  <a:srgbClr val="2F5597"/>
                </a:solidFill>
                <a:latin typeface="Calibri"/>
              </a:rPr>
              <a:t> </a:t>
            </a:r>
            <a:r>
              <a:rPr lang="en-US" sz="2800" b="0" strike="noStrike" spc="-1" dirty="0" err="1">
                <a:solidFill>
                  <a:srgbClr val="2F5597"/>
                </a:solidFill>
                <a:latin typeface="Calibri"/>
              </a:rPr>
              <a:t>şunları</a:t>
            </a:r>
            <a:r>
              <a:rPr lang="en-US" sz="2800" b="0" strike="noStrike" spc="-1" dirty="0">
                <a:solidFill>
                  <a:srgbClr val="2F5597"/>
                </a:solidFill>
                <a:latin typeface="Calibri"/>
              </a:rPr>
              <a:t> </a:t>
            </a:r>
            <a:r>
              <a:rPr lang="en-US" sz="2800" b="0" strike="noStrike" spc="-1" dirty="0" err="1">
                <a:solidFill>
                  <a:srgbClr val="2F5597"/>
                </a:solidFill>
                <a:latin typeface="Calibri"/>
              </a:rPr>
              <a:t>tanımlar</a:t>
            </a:r>
            <a:r>
              <a:rPr lang="en-US" sz="2800" b="0" strike="noStrike" spc="-1" dirty="0">
                <a:solidFill>
                  <a:srgbClr val="2F5597"/>
                </a:solidFill>
                <a:latin typeface="Calibri"/>
              </a:rPr>
              <a:t>:</a:t>
            </a:r>
            <a:endParaRPr lang="en-US" sz="2800" b="0" strike="noStrike" spc="-1" dirty="0">
              <a:solidFill>
                <a:srgbClr val="000000"/>
              </a:solidFill>
              <a:latin typeface="Calibri"/>
            </a:endParaRPr>
          </a:p>
          <a:p>
            <a:pPr marL="685800" lvl="1" indent="-228600"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685800" lvl="1" indent="-228600"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Projelerin</a:t>
            </a:r>
            <a:r>
              <a:rPr lang="en-US" sz="2400" b="0" strike="noStrike" spc="-1" dirty="0">
                <a:solidFill>
                  <a:srgbClr val="2F5597"/>
                </a:solidFill>
                <a:latin typeface="Calibri"/>
              </a:rPr>
              <a:t> </a:t>
            </a:r>
            <a:r>
              <a:rPr lang="en-US" sz="2400" b="0" strike="noStrike" spc="-1" dirty="0" err="1">
                <a:solidFill>
                  <a:srgbClr val="2F5597"/>
                </a:solidFill>
                <a:latin typeface="Calibri"/>
              </a:rPr>
              <a:t>çevre</a:t>
            </a:r>
            <a:r>
              <a:rPr lang="en-US" sz="2400" b="0" strike="noStrike" spc="-1" dirty="0">
                <a:solidFill>
                  <a:srgbClr val="2F5597"/>
                </a:solidFill>
                <a:latin typeface="Calibri"/>
              </a:rPr>
              <a:t> </a:t>
            </a:r>
            <a:r>
              <a:rPr lang="en-US" sz="2400" b="0" strike="noStrike" spc="-1" dirty="0" err="1">
                <a:solidFill>
                  <a:srgbClr val="2F5597"/>
                </a:solidFill>
                <a:latin typeface="Calibri"/>
              </a:rPr>
              <a:t>üzerindeki</a:t>
            </a:r>
            <a:r>
              <a:rPr lang="en-US" sz="2400" b="0" strike="noStrike" spc="-1" dirty="0">
                <a:solidFill>
                  <a:srgbClr val="2F5597"/>
                </a:solidFill>
                <a:latin typeface="Calibri"/>
              </a:rPr>
              <a:t> </a:t>
            </a:r>
            <a:r>
              <a:rPr lang="en-US" sz="2400" b="0" strike="noStrike" spc="-1" dirty="0" err="1">
                <a:solidFill>
                  <a:srgbClr val="2F5597"/>
                </a:solidFill>
                <a:latin typeface="Calibri"/>
              </a:rPr>
              <a:t>etkilerinin</a:t>
            </a:r>
            <a:r>
              <a:rPr lang="en-US" sz="2400" b="0" strike="noStrike" spc="-1" dirty="0">
                <a:solidFill>
                  <a:srgbClr val="2F5597"/>
                </a:solidFill>
                <a:latin typeface="Calibri"/>
              </a:rPr>
              <a:t> </a:t>
            </a:r>
            <a:r>
              <a:rPr lang="en-US" sz="2400" b="0" strike="noStrike" spc="-1" dirty="0" err="1">
                <a:solidFill>
                  <a:srgbClr val="2F5597"/>
                </a:solidFill>
                <a:latin typeface="Calibri"/>
              </a:rPr>
              <a:t>belirlenmesi</a:t>
            </a:r>
            <a:r>
              <a:rPr lang="en-US" sz="2400" b="0" strike="noStrike" spc="-1" dirty="0">
                <a:solidFill>
                  <a:srgbClr val="2F5597"/>
                </a:solidFill>
                <a:latin typeface="Calibri"/>
              </a:rPr>
              <a:t> </a:t>
            </a:r>
            <a:r>
              <a:rPr lang="en-US" sz="2400" b="0" strike="noStrike" spc="-1" dirty="0" err="1">
                <a:solidFill>
                  <a:srgbClr val="2F5597"/>
                </a:solidFill>
                <a:latin typeface="Calibri"/>
              </a:rPr>
              <a:t>ve</a:t>
            </a:r>
            <a:r>
              <a:rPr lang="en-US" sz="2400" b="0" strike="noStrike" spc="-1" dirty="0">
                <a:solidFill>
                  <a:srgbClr val="2F5597"/>
                </a:solidFill>
                <a:latin typeface="Calibri"/>
              </a:rPr>
              <a:t> </a:t>
            </a:r>
            <a:r>
              <a:rPr lang="en-US" sz="2400" b="0" strike="noStrike" spc="-1" dirty="0" err="1">
                <a:solidFill>
                  <a:srgbClr val="2F5597"/>
                </a:solidFill>
                <a:latin typeface="Calibri"/>
              </a:rPr>
              <a:t>değerlendirilmesine</a:t>
            </a:r>
            <a:r>
              <a:rPr lang="en-US" sz="2400" b="0" strike="noStrike" spc="-1" dirty="0">
                <a:solidFill>
                  <a:srgbClr val="2F5597"/>
                </a:solidFill>
                <a:latin typeface="Calibri"/>
              </a:rPr>
              <a:t> </a:t>
            </a:r>
            <a:r>
              <a:rPr lang="en-US" sz="2400" b="0" strike="noStrike" spc="-1" dirty="0" err="1">
                <a:solidFill>
                  <a:srgbClr val="2F5597"/>
                </a:solidFill>
                <a:latin typeface="Calibri"/>
              </a:rPr>
              <a:t>yönelik</a:t>
            </a:r>
            <a:r>
              <a:rPr lang="en-US" sz="2400" b="0" strike="noStrike" spc="-1" dirty="0">
                <a:solidFill>
                  <a:srgbClr val="2F5597"/>
                </a:solidFill>
                <a:latin typeface="Calibri"/>
              </a:rPr>
              <a:t> </a:t>
            </a:r>
            <a:r>
              <a:rPr lang="en-US" sz="2400" b="0" strike="noStrike" spc="-1" dirty="0" err="1">
                <a:solidFill>
                  <a:srgbClr val="2F5597"/>
                </a:solidFill>
                <a:latin typeface="Calibri"/>
              </a:rPr>
              <a:t>prosedürlerin</a:t>
            </a:r>
            <a:r>
              <a:rPr lang="en-US" sz="2400" b="0" strike="noStrike" spc="-1" dirty="0">
                <a:solidFill>
                  <a:srgbClr val="2F5597"/>
                </a:solidFill>
                <a:latin typeface="Calibri"/>
              </a:rPr>
              <a:t> </a:t>
            </a:r>
            <a:r>
              <a:rPr lang="en-US" sz="2400" b="0" strike="noStrike" spc="-1" dirty="0" err="1">
                <a:solidFill>
                  <a:srgbClr val="2F5597"/>
                </a:solidFill>
                <a:latin typeface="Calibri"/>
              </a:rPr>
              <a:t>düzenlenmesi</a:t>
            </a:r>
            <a:endParaRPr lang="en-US" sz="2400" b="0" strike="noStrike" spc="-1" dirty="0">
              <a:solidFill>
                <a:srgbClr val="000000"/>
              </a:solidFill>
              <a:latin typeface="Calibri"/>
            </a:endParaRPr>
          </a:p>
          <a:p>
            <a:pPr marL="685800" lvl="1" indent="-228600"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ilgili</a:t>
            </a:r>
            <a:r>
              <a:rPr lang="en-US" sz="2400" b="0" strike="noStrike" spc="-1" dirty="0">
                <a:solidFill>
                  <a:srgbClr val="2F5597"/>
                </a:solidFill>
                <a:latin typeface="Calibri"/>
              </a:rPr>
              <a:t> </a:t>
            </a:r>
            <a:r>
              <a:rPr lang="en-US" sz="2400" b="0" strike="noStrike" spc="-1" dirty="0" err="1">
                <a:solidFill>
                  <a:srgbClr val="2F5597"/>
                </a:solidFill>
                <a:latin typeface="Calibri"/>
              </a:rPr>
              <a:t>kurumlar</a:t>
            </a:r>
            <a:r>
              <a:rPr lang="en-US" sz="2400" b="0" strike="noStrike" spc="-1" dirty="0">
                <a:solidFill>
                  <a:srgbClr val="2F5597"/>
                </a:solidFill>
                <a:latin typeface="Calibri"/>
              </a:rPr>
              <a:t> </a:t>
            </a:r>
            <a:r>
              <a:rPr lang="en-US" sz="2400" b="0" strike="noStrike" spc="-1" dirty="0" err="1">
                <a:solidFill>
                  <a:srgbClr val="2F5597"/>
                </a:solidFill>
                <a:latin typeface="Calibri"/>
              </a:rPr>
              <a:t>tarafından</a:t>
            </a:r>
            <a:r>
              <a:rPr lang="en-US" sz="2400" b="0" strike="noStrike" spc="-1" dirty="0">
                <a:solidFill>
                  <a:srgbClr val="2F5597"/>
                </a:solidFill>
                <a:latin typeface="Calibri"/>
              </a:rPr>
              <a:t> </a:t>
            </a:r>
            <a:r>
              <a:rPr lang="en-US" sz="2400" b="0" strike="noStrike" spc="-1" dirty="0" err="1">
                <a:solidFill>
                  <a:srgbClr val="2F5597"/>
                </a:solidFill>
                <a:latin typeface="Calibri"/>
              </a:rPr>
              <a:t>alınan</a:t>
            </a:r>
            <a:r>
              <a:rPr lang="en-US" sz="2400" b="0" strike="noStrike" spc="-1" dirty="0">
                <a:solidFill>
                  <a:srgbClr val="2F5597"/>
                </a:solidFill>
                <a:latin typeface="Calibri"/>
              </a:rPr>
              <a:t> </a:t>
            </a:r>
            <a:r>
              <a:rPr lang="en-US" sz="2400" b="0" strike="noStrike" spc="-1" dirty="0" err="1">
                <a:solidFill>
                  <a:srgbClr val="2F5597"/>
                </a:solidFill>
                <a:latin typeface="Calibri"/>
              </a:rPr>
              <a:t>karar</a:t>
            </a:r>
            <a:r>
              <a:rPr lang="en-US" sz="2400" b="0" strike="noStrike" spc="-1" dirty="0">
                <a:solidFill>
                  <a:srgbClr val="2F5597"/>
                </a:solidFill>
                <a:latin typeface="Calibri"/>
              </a:rPr>
              <a:t> </a:t>
            </a:r>
            <a:r>
              <a:rPr lang="en-US" sz="2400" b="0" strike="noStrike" spc="-1" dirty="0" err="1">
                <a:solidFill>
                  <a:srgbClr val="2F5597"/>
                </a:solidFill>
                <a:latin typeface="Calibri"/>
              </a:rPr>
              <a:t>verme</a:t>
            </a:r>
            <a:r>
              <a:rPr lang="en-US" sz="2400" b="0" strike="noStrike" spc="-1" dirty="0">
                <a:solidFill>
                  <a:srgbClr val="2F5597"/>
                </a:solidFill>
                <a:latin typeface="Calibri"/>
              </a:rPr>
              <a:t> </a:t>
            </a:r>
            <a:r>
              <a:rPr lang="en-US" sz="2400" b="0" strike="noStrike" spc="-1" dirty="0" err="1">
                <a:solidFill>
                  <a:srgbClr val="2F5597"/>
                </a:solidFill>
                <a:latin typeface="Calibri"/>
              </a:rPr>
              <a:t>süreci</a:t>
            </a:r>
            <a:endParaRPr lang="en-US" sz="24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2F5597"/>
                </a:solidFill>
                <a:latin typeface="Calibri"/>
              </a:rPr>
              <a:t>Çevresel</a:t>
            </a:r>
            <a:r>
              <a:rPr lang="en-US" sz="2800" b="0" strike="noStrike" spc="-1" dirty="0">
                <a:solidFill>
                  <a:srgbClr val="2F5597"/>
                </a:solidFill>
                <a:latin typeface="Calibri"/>
              </a:rPr>
              <a:t> </a:t>
            </a:r>
            <a:r>
              <a:rPr lang="en-US" sz="2800" b="0" strike="noStrike" spc="-1" dirty="0" err="1">
                <a:solidFill>
                  <a:srgbClr val="2F5597"/>
                </a:solidFill>
                <a:latin typeface="Calibri"/>
              </a:rPr>
              <a:t>etki</a:t>
            </a:r>
            <a:r>
              <a:rPr lang="en-US" sz="2800" b="0" strike="noStrike" spc="-1" dirty="0">
                <a:solidFill>
                  <a:srgbClr val="2F5597"/>
                </a:solidFill>
                <a:latin typeface="Calibri"/>
              </a:rPr>
              <a:t> </a:t>
            </a:r>
            <a:r>
              <a:rPr lang="en-US" sz="2800" b="0" strike="noStrike" spc="-1" dirty="0" err="1">
                <a:solidFill>
                  <a:srgbClr val="2F5597"/>
                </a:solidFill>
                <a:latin typeface="Calibri"/>
              </a:rPr>
              <a:t>değerlendirmesinden</a:t>
            </a:r>
            <a:r>
              <a:rPr lang="en-US" sz="2800" b="0" strike="noStrike" spc="-1" dirty="0">
                <a:solidFill>
                  <a:srgbClr val="2F5597"/>
                </a:solidFill>
                <a:latin typeface="Calibri"/>
              </a:rPr>
              <a:t> </a:t>
            </a:r>
            <a:r>
              <a:rPr lang="en-US" sz="2800" b="0" strike="noStrike" spc="-1" dirty="0" err="1">
                <a:solidFill>
                  <a:srgbClr val="2F5597"/>
                </a:solidFill>
                <a:latin typeface="Calibri"/>
              </a:rPr>
              <a:t>Sağlık</a:t>
            </a:r>
            <a:r>
              <a:rPr lang="en-US" sz="2800" b="0" strike="noStrike" spc="-1" dirty="0">
                <a:solidFill>
                  <a:srgbClr val="2F5597"/>
                </a:solidFill>
                <a:latin typeface="Calibri"/>
              </a:rPr>
              <a:t> </a:t>
            </a:r>
            <a:r>
              <a:rPr lang="en-US" sz="2800" b="0" strike="noStrike" spc="-1" dirty="0" err="1">
                <a:solidFill>
                  <a:srgbClr val="2F5597"/>
                </a:solidFill>
                <a:latin typeface="Calibri"/>
              </a:rPr>
              <a:t>Bakanlığı</a:t>
            </a:r>
            <a:r>
              <a:rPr lang="en-US" sz="2800" b="0" strike="noStrike" spc="-1" dirty="0">
                <a:solidFill>
                  <a:srgbClr val="2F5597"/>
                </a:solidFill>
                <a:latin typeface="Calibri"/>
              </a:rPr>
              <a:t> </a:t>
            </a:r>
            <a:r>
              <a:rPr lang="en-US" sz="2800" b="0" strike="noStrike" spc="-1" dirty="0" err="1">
                <a:solidFill>
                  <a:srgbClr val="2F5597"/>
                </a:solidFill>
                <a:latin typeface="Calibri"/>
              </a:rPr>
              <a:t>sorumludur</a:t>
            </a:r>
            <a:r>
              <a:rPr lang="en-US" sz="2800" b="0" strike="noStrike" spc="-1" dirty="0">
                <a:solidFill>
                  <a:srgbClr val="2F5597"/>
                </a:solidFill>
                <a:latin typeface="Calibri"/>
              </a:rPr>
              <a:t>.</a:t>
            </a:r>
            <a:endParaRPr lang="en-US" sz="28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2F5597"/>
                </a:solidFill>
                <a:latin typeface="Calibri"/>
              </a:rPr>
              <a:t>Çevre</a:t>
            </a:r>
            <a:r>
              <a:rPr lang="en-US" sz="2800" b="0" strike="noStrike" spc="-1" dirty="0">
                <a:solidFill>
                  <a:srgbClr val="2F5597"/>
                </a:solidFill>
                <a:latin typeface="Calibri"/>
              </a:rPr>
              <a:t> </a:t>
            </a:r>
            <a:r>
              <a:rPr lang="en-US" sz="2800" b="0" strike="noStrike" spc="-1" dirty="0" err="1">
                <a:solidFill>
                  <a:srgbClr val="2F5597"/>
                </a:solidFill>
                <a:latin typeface="Calibri"/>
              </a:rPr>
              <a:t>mevzuatına</a:t>
            </a:r>
            <a:r>
              <a:rPr lang="en-US" sz="2800" b="0" strike="noStrike" spc="-1" dirty="0">
                <a:solidFill>
                  <a:srgbClr val="2F5597"/>
                </a:solidFill>
                <a:latin typeface="Calibri"/>
              </a:rPr>
              <a:t> </a:t>
            </a:r>
            <a:r>
              <a:rPr lang="en-US" sz="2800" b="0" strike="noStrike" spc="-1" dirty="0" err="1">
                <a:solidFill>
                  <a:srgbClr val="2F5597"/>
                </a:solidFill>
                <a:latin typeface="Calibri"/>
              </a:rPr>
              <a:t>göre</a:t>
            </a:r>
            <a:r>
              <a:rPr lang="en-US" sz="2800" b="0" strike="noStrike" spc="-1" dirty="0">
                <a:solidFill>
                  <a:srgbClr val="2F5597"/>
                </a:solidFill>
                <a:latin typeface="Calibri"/>
              </a:rPr>
              <a:t> </a:t>
            </a:r>
            <a:r>
              <a:rPr lang="en-US" sz="2800" b="0" strike="noStrike" spc="-1" dirty="0" err="1">
                <a:solidFill>
                  <a:srgbClr val="2F5597"/>
                </a:solidFill>
                <a:latin typeface="Calibri"/>
              </a:rPr>
              <a:t>çevre</a:t>
            </a:r>
            <a:r>
              <a:rPr lang="en-US" sz="2800" b="0" strike="noStrike" spc="-1" dirty="0">
                <a:solidFill>
                  <a:srgbClr val="2F5597"/>
                </a:solidFill>
                <a:latin typeface="Calibri"/>
              </a:rPr>
              <a:t> </a:t>
            </a:r>
            <a:r>
              <a:rPr lang="en-US" sz="2800" b="0" strike="noStrike" spc="-1" dirty="0" err="1">
                <a:solidFill>
                  <a:srgbClr val="2F5597"/>
                </a:solidFill>
                <a:latin typeface="Calibri"/>
              </a:rPr>
              <a:t>otoritelerinden</a:t>
            </a:r>
            <a:r>
              <a:rPr lang="en-US" sz="2800" b="0" strike="noStrike" spc="-1" dirty="0">
                <a:solidFill>
                  <a:srgbClr val="2F5597"/>
                </a:solidFill>
                <a:latin typeface="Calibri"/>
              </a:rPr>
              <a:t> </a:t>
            </a:r>
            <a:r>
              <a:rPr lang="en-US" sz="2800" b="0" strike="noStrike" spc="-1" dirty="0" err="1">
                <a:solidFill>
                  <a:srgbClr val="2F5597"/>
                </a:solidFill>
                <a:latin typeface="Calibri"/>
              </a:rPr>
              <a:t>biri</a:t>
            </a:r>
            <a:r>
              <a:rPr lang="en-US" sz="2800" b="0" strike="noStrike" spc="-1" dirty="0">
                <a:solidFill>
                  <a:srgbClr val="2F5597"/>
                </a:solidFill>
                <a:latin typeface="Calibri"/>
              </a:rPr>
              <a:t> de </a:t>
            </a:r>
            <a:r>
              <a:rPr lang="en-US" sz="2800" b="0" strike="noStrike" spc="-1" dirty="0" err="1">
                <a:solidFill>
                  <a:srgbClr val="2F5597"/>
                </a:solidFill>
                <a:latin typeface="Calibri"/>
              </a:rPr>
              <a:t>belediyedir</a:t>
            </a:r>
            <a:r>
              <a:rPr lang="en-US" sz="2800" b="0" strike="noStrike" spc="-1" dirty="0">
                <a:solidFill>
                  <a:srgbClr val="2F5597"/>
                </a:solidFill>
                <a:latin typeface="Calibri"/>
              </a:rPr>
              <a:t>.</a:t>
            </a:r>
            <a:endParaRPr lang="en-US" sz="28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p:txBody>
      </p:sp>
      <p:sp>
        <p:nvSpPr>
          <p:cNvPr id="714"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AE252FB-248A-4A3B-BDDC-67BDF1818E9F}" type="slidenum">
              <a:rPr lang="en-US" sz="1200" b="0" strike="noStrike" spc="-1">
                <a:solidFill>
                  <a:srgbClr val="898989"/>
                </a:solidFill>
                <a:latin typeface="Calibri"/>
              </a:rPr>
              <a:t>24</a:t>
            </a:fld>
            <a:endParaRPr lang="en-US" sz="1200" b="0" strike="noStrike" spc="-1">
              <a:solidFill>
                <a:srgbClr val="000000"/>
              </a:solidFill>
              <a:latin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 name="TextBox 714"/>
          <p:cNvSpPr txBox="1"/>
          <p:nvPr/>
        </p:nvSpPr>
        <p:spPr>
          <a:xfrm>
            <a:off x="839908" y="2097156"/>
            <a:ext cx="10513772" cy="4279883"/>
          </a:xfrm>
          <a:prstGeom prst="rect">
            <a:avLst/>
          </a:prstGeom>
          <a:noFill/>
          <a:ln w="0">
            <a:noFill/>
          </a:ln>
        </p:spPr>
        <p:txBody>
          <a:bodyPr>
            <a:normAutofit/>
          </a:bodyPr>
          <a:lstStyle/>
          <a:p>
            <a:pPr marL="228600" indent="-228600" algn="l" rtl="0">
              <a:lnSpc>
                <a:spcPct val="90000"/>
              </a:lnSpc>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228600" indent="-228600" algn="l" rtl="0">
              <a:lnSpc>
                <a:spcPct val="9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dirty="0">
                <a:solidFill>
                  <a:srgbClr val="2F5597"/>
                </a:solidFill>
                <a:latin typeface="Garamond"/>
              </a:rPr>
              <a:t>Kamu Yatırım Programı (PIP), bütçe kuruluşlarının (belediyelerin) bir sonraki mali yılda finanse edilmesi ve uygulanması beklenen sermaye projelerini ve sonraki iki yıla ilişkin projeksiyonları önerdiği ve planladığı elektronik bir bütçe planlama sistemidir.</a:t>
            </a:r>
            <a:endParaRPr lang="en-US" sz="2800" b="0" strike="noStrike" spc="-1" dirty="0">
              <a:solidFill>
                <a:srgbClr val="000000"/>
              </a:solidFill>
              <a:latin typeface="Calibri"/>
            </a:endParaRPr>
          </a:p>
          <a:p>
            <a:pPr marL="228600" indent="-228600" algn="l" rtl="0">
              <a:lnSpc>
                <a:spcPct val="9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228600" indent="-228600" algn="l" rtl="0">
              <a:lnSpc>
                <a:spcPct val="9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dirty="0">
                <a:solidFill>
                  <a:srgbClr val="2F5597"/>
                </a:solidFill>
                <a:latin typeface="Garamond"/>
              </a:rPr>
              <a:t>Tüm projeler</a:t>
            </a:r>
            <a:r>
              <a:rPr lang="en-US" sz="2800" b="0" strike="noStrike" spc="-1" dirty="0">
                <a:solidFill>
                  <a:srgbClr val="2F5597"/>
                </a:solidFill>
                <a:latin typeface="Garamond"/>
              </a:rPr>
              <a:t>BAŞKENT</a:t>
            </a:r>
            <a:r>
              <a:rPr lang="sq-AL" sz="2800" b="0" strike="noStrike" spc="-1" dirty="0">
                <a:solidFill>
                  <a:srgbClr val="2F5597"/>
                </a:solidFill>
                <a:latin typeface="Garamond"/>
              </a:rPr>
              <a:t>PIP sistemi üzerinden gönderilmelidir.</a:t>
            </a:r>
            <a:endParaRPr lang="en-US" sz="2800" b="0" strike="noStrike" spc="-1" dirty="0">
              <a:solidFill>
                <a:srgbClr val="000000"/>
              </a:solidFill>
              <a:latin typeface="Calibri"/>
            </a:endParaRPr>
          </a:p>
        </p:txBody>
      </p:sp>
      <p:sp>
        <p:nvSpPr>
          <p:cNvPr id="716" name="Rectangle 1"/>
          <p:cNvSpPr/>
          <p:nvPr/>
        </p:nvSpPr>
        <p:spPr>
          <a:xfrm>
            <a:off x="271440" y="1047600"/>
            <a:ext cx="9042480" cy="847800"/>
          </a:xfrm>
          <a:prstGeom prst="rect">
            <a:avLst/>
          </a:prstGeom>
          <a:solidFill>
            <a:srgbClr val="5B9BD5"/>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strike="noStrike" spc="-1">
                <a:solidFill>
                  <a:srgbClr val="000000"/>
                </a:solidFill>
                <a:latin typeface="Calibri Light"/>
              </a:rPr>
              <a:t>Kamu Yatırım Programı nedir?</a:t>
            </a:r>
            <a:endParaRPr lang="en-US" sz="3200" b="0" strike="noStrike" spc="-1">
              <a:solidFill>
                <a:srgbClr val="000000"/>
              </a:solidFill>
              <a:latin typeface="Calibri"/>
            </a:endParaRPr>
          </a:p>
        </p:txBody>
      </p:sp>
      <p:sp>
        <p:nvSpPr>
          <p:cNvPr id="717" name="Slide Number Placeholder 2"/>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09A41F6-9127-4CA4-AB80-24FBD50D2340}" type="slidenum">
              <a:rPr lang="en-US" sz="1200" b="0" strike="noStrike" spc="-1">
                <a:solidFill>
                  <a:srgbClr val="898989"/>
                </a:solidFill>
                <a:latin typeface="Calibri"/>
              </a:rPr>
              <a:t>25</a:t>
            </a:fld>
            <a:endParaRPr lang="en-US" sz="1200" b="0" strike="noStrike" spc="-1">
              <a:solidFill>
                <a:srgbClr val="000000"/>
              </a:solidFill>
              <a:latin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 name="Rounded Rectangle 1"/>
          <p:cNvSpPr/>
          <p:nvPr/>
        </p:nvSpPr>
        <p:spPr>
          <a:xfrm>
            <a:off x="3657600" y="1035000"/>
            <a:ext cx="4572000" cy="2068560"/>
          </a:xfrm>
          <a:custGeom>
            <a:avLst/>
            <a:gdLst/>
            <a:ahLst/>
            <a:cxnLst/>
            <a:rect l="0" t="0" r="r" b="b"/>
            <a:pathLst>
              <a:path w="12702" h="5748">
                <a:moveTo>
                  <a:pt x="957" y="0"/>
                </a:moveTo>
                <a:lnTo>
                  <a:pt x="958" y="0"/>
                </a:lnTo>
                <a:cubicBezTo>
                  <a:pt x="790" y="0"/>
                  <a:pt x="625" y="44"/>
                  <a:pt x="479" y="128"/>
                </a:cubicBezTo>
                <a:cubicBezTo>
                  <a:pt x="333" y="212"/>
                  <a:pt x="212" y="333"/>
                  <a:pt x="128" y="479"/>
                </a:cubicBezTo>
                <a:cubicBezTo>
                  <a:pt x="44" y="625"/>
                  <a:pt x="0" y="790"/>
                  <a:pt x="0" y="958"/>
                </a:cubicBezTo>
                <a:lnTo>
                  <a:pt x="0" y="4789"/>
                </a:lnTo>
                <a:lnTo>
                  <a:pt x="0" y="4789"/>
                </a:lnTo>
                <a:cubicBezTo>
                  <a:pt x="0" y="4957"/>
                  <a:pt x="44" y="5122"/>
                  <a:pt x="128" y="5268"/>
                </a:cubicBezTo>
                <a:cubicBezTo>
                  <a:pt x="212" y="5414"/>
                  <a:pt x="333" y="5535"/>
                  <a:pt x="479" y="5619"/>
                </a:cubicBezTo>
                <a:cubicBezTo>
                  <a:pt x="625" y="5703"/>
                  <a:pt x="790" y="5747"/>
                  <a:pt x="958" y="5747"/>
                </a:cubicBezTo>
                <a:lnTo>
                  <a:pt x="11743" y="5747"/>
                </a:lnTo>
                <a:lnTo>
                  <a:pt x="11743" y="5747"/>
                </a:lnTo>
                <a:cubicBezTo>
                  <a:pt x="11911" y="5747"/>
                  <a:pt x="12076" y="5703"/>
                  <a:pt x="12222" y="5619"/>
                </a:cubicBezTo>
                <a:cubicBezTo>
                  <a:pt x="12368" y="5535"/>
                  <a:pt x="12489" y="5414"/>
                  <a:pt x="12573" y="5268"/>
                </a:cubicBezTo>
                <a:cubicBezTo>
                  <a:pt x="12657" y="5122"/>
                  <a:pt x="12701" y="4957"/>
                  <a:pt x="12701" y="4789"/>
                </a:cubicBezTo>
                <a:lnTo>
                  <a:pt x="12701" y="957"/>
                </a:lnTo>
                <a:lnTo>
                  <a:pt x="12701" y="958"/>
                </a:lnTo>
                <a:lnTo>
                  <a:pt x="12701" y="958"/>
                </a:lnTo>
                <a:cubicBezTo>
                  <a:pt x="12701" y="790"/>
                  <a:pt x="12657" y="625"/>
                  <a:pt x="12573" y="479"/>
                </a:cubicBezTo>
                <a:cubicBezTo>
                  <a:pt x="12489" y="333"/>
                  <a:pt x="12368" y="212"/>
                  <a:pt x="12222" y="128"/>
                </a:cubicBezTo>
                <a:cubicBezTo>
                  <a:pt x="12076" y="44"/>
                  <a:pt x="11911" y="0"/>
                  <a:pt x="11743" y="0"/>
                </a:cubicBezTo>
                <a:lnTo>
                  <a:pt x="957" y="0"/>
                </a:lnTo>
              </a:path>
            </a:pathLst>
          </a:custGeom>
          <a:solidFill>
            <a:srgbClr val="FBE5D6"/>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a:solidFill>
                  <a:srgbClr val="2F5597"/>
                </a:solidFill>
                <a:latin typeface="Calibri"/>
              </a:rPr>
              <a:t>Proje planlaması yaparken, kuruluşlar projeleri aşağıdaki hususlara uygun olarak planlamalıdır:</a:t>
            </a:r>
            <a:endParaRPr lang="en-US" sz="2800" b="0" strike="noStrike" spc="-1">
              <a:solidFill>
                <a:srgbClr val="000000"/>
              </a:solidFill>
              <a:latin typeface="Calibri"/>
            </a:endParaRPr>
          </a:p>
        </p:txBody>
      </p:sp>
      <p:sp>
        <p:nvSpPr>
          <p:cNvPr id="719" name="Oval 2"/>
          <p:cNvSpPr/>
          <p:nvPr/>
        </p:nvSpPr>
        <p:spPr>
          <a:xfrm>
            <a:off x="4408560" y="3849840"/>
            <a:ext cx="2795400" cy="1627200"/>
          </a:xfrm>
          <a:prstGeom prst="ellipse">
            <a:avLst/>
          </a:prstGeom>
          <a:solidFill>
            <a:srgbClr val="BDD7EE"/>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457200" lvl="1" algn="ctr" rtl="0">
              <a:lnSpc>
                <a:spcPct val="9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2F5597"/>
                </a:solidFill>
                <a:latin typeface="Calibri"/>
              </a:rPr>
              <a:t>PIP Kılavuzu</a:t>
            </a:r>
            <a:endParaRPr lang="en-US" sz="2400" b="0" strike="noStrike" spc="-1">
              <a:solidFill>
                <a:srgbClr val="000000"/>
              </a:solidFill>
              <a:latin typeface="Calibri"/>
            </a:endParaRPr>
          </a:p>
        </p:txBody>
      </p:sp>
      <p:sp>
        <p:nvSpPr>
          <p:cNvPr id="720" name="Oval 4"/>
          <p:cNvSpPr/>
          <p:nvPr/>
        </p:nvSpPr>
        <p:spPr>
          <a:xfrm>
            <a:off x="1057320" y="3638520"/>
            <a:ext cx="3244680" cy="2401920"/>
          </a:xfrm>
          <a:prstGeom prst="ellipse">
            <a:avLst/>
          </a:prstGeom>
          <a:solidFill>
            <a:srgbClr val="BDD7EE"/>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457200" lvl="1" algn="ctr" rtl="0">
              <a:lnSpc>
                <a:spcPct val="9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2F5597"/>
                </a:solidFill>
                <a:latin typeface="Calibri"/>
              </a:rPr>
              <a:t>Sermaye Projeleri İçin Seçim Kriterlerine İlişkin İdari Talimat</a:t>
            </a:r>
            <a:endParaRPr lang="en-US" sz="2400" b="0" strike="noStrike" spc="-1">
              <a:solidFill>
                <a:srgbClr val="000000"/>
              </a:solidFill>
              <a:latin typeface="Calibri"/>
            </a:endParaRPr>
          </a:p>
        </p:txBody>
      </p:sp>
      <p:sp>
        <p:nvSpPr>
          <p:cNvPr id="721" name="Oval 5"/>
          <p:cNvSpPr/>
          <p:nvPr/>
        </p:nvSpPr>
        <p:spPr>
          <a:xfrm>
            <a:off x="7257960" y="3629160"/>
            <a:ext cx="4764240" cy="2728800"/>
          </a:xfrm>
          <a:prstGeom prst="ellipse">
            <a:avLst/>
          </a:prstGeom>
          <a:solidFill>
            <a:srgbClr val="DEEBF7"/>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457200" lvl="1" algn="ctr" rtl="0">
              <a:lnSpc>
                <a:spcPct val="9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2F5597"/>
                </a:solidFill>
                <a:latin typeface="Calibri"/>
              </a:rPr>
              <a:t>Sermaye Projelerinin Tanımı ve Sermaye Projesi Harcamalarının Sınıflandırılmasına İlişkin İdari Talimat</a:t>
            </a:r>
            <a:endParaRPr lang="en-US" sz="2400" b="0" strike="noStrike" spc="-1">
              <a:solidFill>
                <a:srgbClr val="000000"/>
              </a:solidFill>
              <a:latin typeface="Calibri"/>
            </a:endParaRPr>
          </a:p>
        </p:txBody>
      </p:sp>
      <p:sp>
        <p:nvSpPr>
          <p:cNvPr id="722" name="Down Arrow 7"/>
          <p:cNvSpPr/>
          <p:nvPr/>
        </p:nvSpPr>
        <p:spPr>
          <a:xfrm>
            <a:off x="5710320" y="3252960"/>
            <a:ext cx="274680" cy="482400"/>
          </a:xfrm>
          <a:custGeom>
            <a:avLst/>
            <a:gdLst/>
            <a:ahLst/>
            <a:cxnLst/>
            <a:rect l="0" t="0" r="r" b="b"/>
            <a:pathLst>
              <a:path w="765" h="1342">
                <a:moveTo>
                  <a:pt x="191" y="0"/>
                </a:moveTo>
                <a:lnTo>
                  <a:pt x="191" y="959"/>
                </a:lnTo>
                <a:lnTo>
                  <a:pt x="0" y="959"/>
                </a:lnTo>
                <a:lnTo>
                  <a:pt x="382" y="1341"/>
                </a:lnTo>
                <a:lnTo>
                  <a:pt x="764" y="959"/>
                </a:lnTo>
                <a:lnTo>
                  <a:pt x="573" y="959"/>
                </a:lnTo>
                <a:lnTo>
                  <a:pt x="573" y="0"/>
                </a:lnTo>
                <a:lnTo>
                  <a:pt x="191" y="0"/>
                </a:lnTo>
              </a:path>
            </a:pathLst>
          </a:custGeom>
          <a:solidFill>
            <a:srgbClr val="5B9BD5"/>
          </a:solidFill>
          <a:ln w="12600">
            <a:solidFill>
              <a:srgbClr val="41719C"/>
            </a:solidFill>
            <a:miter/>
          </a:ln>
        </p:spPr>
        <p:style>
          <a:lnRef idx="0">
            <a:scrgbClr r="0" g="0" b="0"/>
          </a:lnRef>
          <a:fillRef idx="0">
            <a:scrgbClr r="0" g="0" b="0"/>
          </a:fillRef>
          <a:effectRef idx="0">
            <a:scrgbClr r="0" g="0" b="0"/>
          </a:effectRef>
          <a:fontRef idx="minor"/>
        </p:style>
      </p:sp>
      <p:pic>
        <p:nvPicPr>
          <p:cNvPr id="723" name="Picture 8"/>
          <p:cNvPicPr/>
          <p:nvPr/>
        </p:nvPicPr>
        <p:blipFill>
          <a:blip r:embed="rId2"/>
          <a:stretch/>
        </p:blipFill>
        <p:spPr>
          <a:xfrm rot="2754000">
            <a:off x="3674160" y="3116880"/>
            <a:ext cx="311040" cy="763560"/>
          </a:xfrm>
          <a:prstGeom prst="rect">
            <a:avLst/>
          </a:prstGeom>
          <a:ln w="0">
            <a:noFill/>
          </a:ln>
        </p:spPr>
      </p:pic>
      <p:pic>
        <p:nvPicPr>
          <p:cNvPr id="724" name="Picture 9"/>
          <p:cNvPicPr/>
          <p:nvPr/>
        </p:nvPicPr>
        <p:blipFill>
          <a:blip r:embed="rId3"/>
          <a:stretch/>
        </p:blipFill>
        <p:spPr>
          <a:xfrm>
            <a:off x="7604280" y="3122640"/>
            <a:ext cx="761760" cy="772920"/>
          </a:xfrm>
          <a:prstGeom prst="rect">
            <a:avLst/>
          </a:prstGeom>
          <a:ln w="0">
            <a:noFill/>
          </a:ln>
        </p:spPr>
      </p:pic>
      <p:sp>
        <p:nvSpPr>
          <p:cNvPr id="725"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53846CA-1D97-40F1-BEC0-215D740FE95F}" type="slidenum">
              <a:rPr lang="en-US" sz="1200" b="0" strike="noStrike" spc="-1">
                <a:solidFill>
                  <a:srgbClr val="898989"/>
                </a:solidFill>
                <a:latin typeface="Calibri"/>
              </a:rPr>
              <a:t>26</a:t>
            </a:fld>
            <a:endParaRPr lang="en-US" sz="1200" b="0" strike="noStrike" spc="-1">
              <a:solidFill>
                <a:srgbClr val="000000"/>
              </a:solidFill>
              <a:latin typeface="Calibri"/>
            </a:endParaRPr>
          </a:p>
        </p:txBody>
      </p:sp>
    </p:spTree>
  </p:cSld>
  <p:clrMapOvr>
    <a:masterClrMapping/>
  </p:clrMapOvr>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42" presetClass="entr" fill="hold" nodeType="clickEffect">
                                  <p:stCondLst>
                                    <p:cond delay="0"/>
                                  </p:stCondLst>
                                  <p:childTnLst>
                                    <p:set>
                                      <p:cBhvr>
                                        <p:cTn id="6" dur="1" fill="hold">
                                          <p:stCondLst>
                                            <p:cond delay="0"/>
                                          </p:stCondLst>
                                        </p:cTn>
                                        <p:tgtEl>
                                          <p:spTgt spid="719"/>
                                        </p:tgtEl>
                                        <p:attrNameLst>
                                          <p:attrName>style.visibility</p:attrName>
                                        </p:attrNameLst>
                                      </p:cBhvr>
                                      <p:to>
                                        <p:strVal val="visible"/>
                                      </p:to>
                                    </p:set>
                                    <p:animEffect transition="in" filter="fade">
                                      <p:cBhvr additive="repl">
                                        <p:cTn id="7" dur="1000"/>
                                        <p:tgtEl>
                                          <p:spTgt spid="719"/>
                                        </p:tgtEl>
                                      </p:cBhvr>
                                    </p:animEffect>
                                    <p:anim calcmode="lin" valueType="num">
                                      <p:cBhvr additive="repl">
                                        <p:cTn id="8" dur="1000" fill="hold"/>
                                        <p:tgtEl>
                                          <p:spTgt spid="719"/>
                                        </p:tgtEl>
                                        <p:attrNameLst>
                                          <p:attrName>ppt_x</p:attrName>
                                        </p:attrNameLst>
                                      </p:cBhvr>
                                      <p:tavLst>
                                        <p:tav tm="0">
                                          <p:val>
                                            <p:strVal val="#ppt_x"/>
                                          </p:val>
                                        </p:tav>
                                        <p:tav tm="100000">
                                          <p:val>
                                            <p:strVal val="#ppt_x"/>
                                          </p:val>
                                        </p:tav>
                                      </p:tavLst>
                                    </p:anim>
                                    <p:anim calcmode="lin" valueType="num">
                                      <p:cBhvr additive="repl">
                                        <p:cTn id="9" dur="1000" fill="hold"/>
                                        <p:tgtEl>
                                          <p:spTgt spid="719"/>
                                        </p:tgtEl>
                                        <p:attrNameLst>
                                          <p:attrName>ppt_y</p:attrName>
                                        </p:attrNameLst>
                                      </p:cBhvr>
                                      <p:tavLst>
                                        <p:tav tm="0">
                                          <p:val>
                                            <p:strVal val="#ppt_y+.1"/>
                                          </p:val>
                                        </p:tav>
                                        <p:tav tm="100000">
                                          <p:val>
                                            <p:strVal val="#ppt_y"/>
                                          </p:val>
                                        </p:tav>
                                      </p:tavLst>
                                    </p:anim>
                                  </p:childTnLst>
                                </p:cTn>
                              </p:par>
                            </p:childTnLst>
                          </p:cTn>
                        </p:par>
                      </p:childTnLst>
                    </p:cTn>
                  </p:par>
                  <p:par>
                    <p:cTn id="10" fill="hold" nodeType="clickEffect">
                      <p:stCondLst>
                        <p:cond delay="indefinite"/>
                      </p:stCondLst>
                      <p:childTnLst>
                        <p:par>
                          <p:cTn id="11" fill="hold" nodeType="withEffect">
                            <p:stCondLst>
                              <p:cond delay="0"/>
                            </p:stCondLst>
                            <p:childTnLst>
                              <p:par>
                                <p:cTn id="12" presetID="42" presetClass="entr" fill="hold" nodeType="clickEffect">
                                  <p:stCondLst>
                                    <p:cond delay="0"/>
                                  </p:stCondLst>
                                  <p:childTnLst>
                                    <p:set>
                                      <p:cBhvr>
                                        <p:cTn id="13" dur="1" fill="hold">
                                          <p:stCondLst>
                                            <p:cond delay="0"/>
                                          </p:stCondLst>
                                        </p:cTn>
                                        <p:tgtEl>
                                          <p:spTgt spid="720"/>
                                        </p:tgtEl>
                                        <p:attrNameLst>
                                          <p:attrName>style.visibility</p:attrName>
                                        </p:attrNameLst>
                                      </p:cBhvr>
                                      <p:to>
                                        <p:strVal val="visible"/>
                                      </p:to>
                                    </p:set>
                                    <p:animEffect transition="in" filter="fade">
                                      <p:cBhvr additive="repl">
                                        <p:cTn id="14" dur="1000"/>
                                        <p:tgtEl>
                                          <p:spTgt spid="720"/>
                                        </p:tgtEl>
                                      </p:cBhvr>
                                    </p:animEffect>
                                    <p:anim calcmode="lin" valueType="num">
                                      <p:cBhvr additive="repl">
                                        <p:cTn id="15" dur="1000" fill="hold"/>
                                        <p:tgtEl>
                                          <p:spTgt spid="720"/>
                                        </p:tgtEl>
                                        <p:attrNameLst>
                                          <p:attrName>ppt_x</p:attrName>
                                        </p:attrNameLst>
                                      </p:cBhvr>
                                      <p:tavLst>
                                        <p:tav tm="0">
                                          <p:val>
                                            <p:strVal val="#ppt_x"/>
                                          </p:val>
                                        </p:tav>
                                        <p:tav tm="100000">
                                          <p:val>
                                            <p:strVal val="#ppt_x"/>
                                          </p:val>
                                        </p:tav>
                                      </p:tavLst>
                                    </p:anim>
                                    <p:anim calcmode="lin" valueType="num">
                                      <p:cBhvr additive="repl">
                                        <p:cTn id="16" dur="1000" fill="hold"/>
                                        <p:tgtEl>
                                          <p:spTgt spid="720"/>
                                        </p:tgtEl>
                                        <p:attrNameLst>
                                          <p:attrName>ppt_y</p:attrName>
                                        </p:attrNameLst>
                                      </p:cBhvr>
                                      <p:tavLst>
                                        <p:tav tm="0">
                                          <p:val>
                                            <p:strVal val="#ppt_y+.1"/>
                                          </p:val>
                                        </p:tav>
                                        <p:tav tm="100000">
                                          <p:val>
                                            <p:strVal val="#ppt_y"/>
                                          </p:val>
                                        </p:tav>
                                      </p:tavLst>
                                    </p:anim>
                                  </p:childTnLst>
                                </p:cTn>
                              </p:par>
                            </p:childTnLst>
                          </p:cTn>
                        </p:par>
                      </p:childTnLst>
                    </p:cTn>
                  </p:par>
                  <p:par>
                    <p:cTn id="17" fill="hold" nodeType="clickEffect">
                      <p:stCondLst>
                        <p:cond delay="indefinite"/>
                      </p:stCondLst>
                      <p:childTnLst>
                        <p:par>
                          <p:cTn id="18" fill="hold" nodeType="withEffect">
                            <p:stCondLst>
                              <p:cond delay="0"/>
                            </p:stCondLst>
                            <p:childTnLst>
                              <p:par>
                                <p:cTn id="19" presetID="42" presetClass="entr" fill="hold" nodeType="clickEffect">
                                  <p:stCondLst>
                                    <p:cond delay="0"/>
                                  </p:stCondLst>
                                  <p:childTnLst>
                                    <p:set>
                                      <p:cBhvr>
                                        <p:cTn id="20" dur="1" fill="hold">
                                          <p:stCondLst>
                                            <p:cond delay="0"/>
                                          </p:stCondLst>
                                        </p:cTn>
                                        <p:tgtEl>
                                          <p:spTgt spid="721"/>
                                        </p:tgtEl>
                                        <p:attrNameLst>
                                          <p:attrName>style.visibility</p:attrName>
                                        </p:attrNameLst>
                                      </p:cBhvr>
                                      <p:to>
                                        <p:strVal val="visible"/>
                                      </p:to>
                                    </p:set>
                                    <p:animEffect transition="in" filter="fade">
                                      <p:cBhvr additive="repl">
                                        <p:cTn id="21" dur="1000"/>
                                        <p:tgtEl>
                                          <p:spTgt spid="721"/>
                                        </p:tgtEl>
                                      </p:cBhvr>
                                    </p:animEffect>
                                    <p:anim calcmode="lin" valueType="num">
                                      <p:cBhvr additive="repl">
                                        <p:cTn id="22" dur="1000" fill="hold"/>
                                        <p:tgtEl>
                                          <p:spTgt spid="721"/>
                                        </p:tgtEl>
                                        <p:attrNameLst>
                                          <p:attrName>ppt_x</p:attrName>
                                        </p:attrNameLst>
                                      </p:cBhvr>
                                      <p:tavLst>
                                        <p:tav tm="0">
                                          <p:val>
                                            <p:strVal val="#ppt_x"/>
                                          </p:val>
                                        </p:tav>
                                        <p:tav tm="100000">
                                          <p:val>
                                            <p:strVal val="#ppt_x"/>
                                          </p:val>
                                        </p:tav>
                                      </p:tavLst>
                                    </p:anim>
                                    <p:anim calcmode="lin" valueType="num">
                                      <p:cBhvr additive="repl">
                                        <p:cTn id="23" dur="1000" fill="hold"/>
                                        <p:tgtEl>
                                          <p:spTgt spid="7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 name="TextBox 725"/>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PIP Kılavuzu, Kamu Yatırım Programı'nın bir parçasıdır.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Bu kılavuz, sermaye projelerinin hazırlanması, planlanması ve onaylanmasına ilişkin kuralları ve prosedürleri belirlemektedir.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PIP çerçevesinde, belediye sermaye projesi teklifiyle ilgili gerekli tüm verileri sunmak zorundadır.</a:t>
            </a:r>
            <a:endParaRPr lang="en-US" sz="2800" b="0" strike="noStrike" spc="-1">
              <a:solidFill>
                <a:srgbClr val="000000"/>
              </a:solidFill>
              <a:latin typeface="Calibri"/>
            </a:endParaRPr>
          </a:p>
        </p:txBody>
      </p:sp>
      <p:sp>
        <p:nvSpPr>
          <p:cNvPr id="727" name="Rectangle 3"/>
          <p:cNvSpPr/>
          <p:nvPr/>
        </p:nvSpPr>
        <p:spPr>
          <a:xfrm>
            <a:off x="195120" y="1047600"/>
            <a:ext cx="9026640" cy="847800"/>
          </a:xfrm>
          <a:prstGeom prst="rect">
            <a:avLst/>
          </a:prstGeom>
          <a:solidFill>
            <a:srgbClr val="5B9BD5"/>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strike="noStrike" spc="-1">
                <a:solidFill>
                  <a:srgbClr val="000000"/>
                </a:solidFill>
                <a:latin typeface="Calibri Light"/>
              </a:rPr>
              <a:t>PIP Kılavuzu</a:t>
            </a:r>
            <a:endParaRPr lang="en-US" sz="3200" b="0" strike="noStrike" spc="-1">
              <a:solidFill>
                <a:srgbClr val="000000"/>
              </a:solidFill>
              <a:latin typeface="Calibri"/>
            </a:endParaRPr>
          </a:p>
        </p:txBody>
      </p:sp>
      <p:sp>
        <p:nvSpPr>
          <p:cNvPr id="728"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B64ED69-FACA-44A5-B7F4-6E84E46ABB2F}" type="slidenum">
              <a:rPr lang="en-US" sz="1200" b="0" strike="noStrike" spc="-1">
                <a:solidFill>
                  <a:srgbClr val="898989"/>
                </a:solidFill>
                <a:latin typeface="Calibri"/>
              </a:rPr>
              <a:t>27</a:t>
            </a:fld>
            <a:endParaRPr lang="en-US" sz="1200" b="0" strike="noStrike" spc="-1">
              <a:solidFill>
                <a:srgbClr val="000000"/>
              </a:solidFill>
              <a:latin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 name="TextBox 728"/>
          <p:cNvSpPr txBox="1"/>
          <p:nvPr/>
        </p:nvSpPr>
        <p:spPr>
          <a:xfrm>
            <a:off x="838080" y="2025360"/>
            <a:ext cx="10515600" cy="4351320"/>
          </a:xfrm>
          <a:prstGeom prst="rect">
            <a:avLst/>
          </a:prstGeom>
          <a:noFill/>
          <a:ln w="0">
            <a:noFill/>
          </a:ln>
        </p:spPr>
        <p:txBody>
          <a:bodyPr>
            <a:normAutofit fontScale="88000"/>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Bu, aşağıdakilerle ilgili verileri içerir:</a:t>
            </a:r>
            <a:endParaRPr lang="en-US" sz="2800" b="0" strike="noStrike" spc="-1">
              <a:solidFill>
                <a:srgbClr val="000000"/>
              </a:solidFill>
              <a:latin typeface="Calibri"/>
            </a:endParaRPr>
          </a:p>
          <a:p>
            <a:pPr marL="685800" lvl="1" indent="-228600"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685800" lvl="1" indent="-228600"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proje adı</a:t>
            </a:r>
            <a:endParaRPr lang="en-US" sz="2400" b="0" strike="noStrike" spc="-1">
              <a:solidFill>
                <a:srgbClr val="000000"/>
              </a:solidFill>
              <a:latin typeface="Calibri"/>
            </a:endParaRPr>
          </a:p>
          <a:p>
            <a:pPr marL="685800" lvl="1" indent="-228600"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proje hedefleri</a:t>
            </a:r>
            <a:endParaRPr lang="en-US" sz="2400" b="0" strike="noStrike" spc="-1">
              <a:solidFill>
                <a:srgbClr val="000000"/>
              </a:solidFill>
              <a:latin typeface="Calibri"/>
            </a:endParaRPr>
          </a:p>
          <a:p>
            <a:pPr marL="685800" lvl="1" indent="-228600"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AKTİVİTELER</a:t>
            </a:r>
            <a:endParaRPr lang="en-US" sz="2400" b="0" strike="noStrike" spc="-1">
              <a:solidFill>
                <a:srgbClr val="000000"/>
              </a:solidFill>
              <a:latin typeface="Calibri"/>
            </a:endParaRPr>
          </a:p>
          <a:p>
            <a:pPr marL="685800" lvl="1" indent="-228600"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Projenin başlangıç ​​ve bitiş zaman çizelgesi</a:t>
            </a:r>
            <a:endParaRPr lang="en-US" sz="2400" b="0" strike="noStrike" spc="-1">
              <a:solidFill>
                <a:srgbClr val="000000"/>
              </a:solidFill>
              <a:latin typeface="Calibri"/>
            </a:endParaRPr>
          </a:p>
          <a:p>
            <a:pPr marL="685800" lvl="1" indent="-228600"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projenin tahmini maliyeti</a:t>
            </a:r>
            <a:endParaRPr lang="en-US" sz="2400" b="0" strike="noStrike" spc="-1">
              <a:solidFill>
                <a:srgbClr val="000000"/>
              </a:solidFill>
              <a:latin typeface="Calibri"/>
            </a:endParaRPr>
          </a:p>
          <a:p>
            <a:pPr marL="685800" lvl="1" indent="-228600"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VESAİRE.</a:t>
            </a:r>
            <a:endParaRPr lang="en-US" sz="24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Eğer proje temel kriterleri karşılamıyorsa, bütçeye dahil edilmemelidir.</a:t>
            </a:r>
            <a:endParaRPr lang="en-US" sz="2800" b="0" strike="noStrike" spc="-1">
              <a:solidFill>
                <a:srgbClr val="000000"/>
              </a:solidFill>
              <a:latin typeface="Calibri"/>
            </a:endParaRPr>
          </a:p>
        </p:txBody>
      </p:sp>
      <p:sp>
        <p:nvSpPr>
          <p:cNvPr id="730"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B54D56D-8C70-4101-A427-E46AF961E277}" type="slidenum">
              <a:rPr lang="en-US" sz="1200" b="0" strike="noStrike" spc="-1">
                <a:solidFill>
                  <a:srgbClr val="898989"/>
                </a:solidFill>
                <a:latin typeface="Calibri"/>
              </a:rPr>
              <a:t>28</a:t>
            </a:fld>
            <a:endParaRPr lang="en-US" sz="1200" b="0" strike="noStrike" spc="-1">
              <a:solidFill>
                <a:srgbClr val="000000"/>
              </a:solidFill>
              <a:latin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 name="TextBox 730"/>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Projeler, belediye bütçe olanakları ve bütçe limiti dahilinde gerçekleştirilmelidir.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Projeler çok yıllı olabilir.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
        <p:nvSpPr>
          <p:cNvPr id="732"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95A38B6-63E3-4B74-9702-E8D558ADB027}" type="slidenum">
              <a:rPr lang="en-US" sz="1200" b="0" strike="noStrike" spc="-1">
                <a:solidFill>
                  <a:srgbClr val="898989"/>
                </a:solidFill>
                <a:latin typeface="Calibri"/>
              </a:rPr>
              <a:t>29</a:t>
            </a:fld>
            <a:endParaRPr lang="en-US" sz="1200" b="0" strike="noStrike" spc="-1">
              <a:solidFill>
                <a:srgbClr val="000000"/>
              </a:solidFill>
              <a:latin typeface="Calibri"/>
            </a:endParaRPr>
          </a:p>
        </p:txBody>
      </p:sp>
      <p:sp>
        <p:nvSpPr>
          <p:cNvPr id="733" name="Rectangle 4"/>
          <p:cNvSpPr/>
          <p:nvPr/>
        </p:nvSpPr>
        <p:spPr>
          <a:xfrm>
            <a:off x="5951520" y="4089240"/>
            <a:ext cx="5486400" cy="2354400"/>
          </a:xfrm>
          <a:prstGeom prst="rect">
            <a:avLst/>
          </a:prstGeom>
          <a:solidFill>
            <a:srgbClr val="5B9BD5"/>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strike="noStrike" spc="-1">
                <a:solidFill>
                  <a:srgbClr val="000000"/>
                </a:solidFill>
                <a:latin typeface="Calibri Light"/>
              </a:rPr>
              <a:t>Çok yıllık taahhütler/yükümlülükler</a:t>
            </a:r>
            <a:endParaRPr lang="en-US" sz="3200" b="0" strike="noStrike" spc="-1">
              <a:solidFill>
                <a:srgbClr val="000000"/>
              </a:solidFill>
              <a:latin typeface="Calibri"/>
            </a:endParaRPr>
          </a:p>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1" strike="noStrike" spc="-1">
                <a:solidFill>
                  <a:srgbClr val="000000"/>
                </a:solidFill>
                <a:latin typeface="Calibri Light"/>
              </a:rPr>
              <a:t>   -Bütçe sistemlerinde yükümlülüklerin kaydedilmesinin önemi, E-tedarik-Hazine bağlantısı</a:t>
            </a:r>
            <a:endParaRPr lang="en-US" sz="2400" b="0" strike="noStrike" spc="-1">
              <a:solidFill>
                <a:srgbClr val="000000"/>
              </a:solidFill>
              <a:latin typeface="Calibri"/>
            </a:endParaRPr>
          </a:p>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1" strike="noStrike" spc="-1">
                <a:solidFill>
                  <a:srgbClr val="000000"/>
                </a:solidFill>
                <a:latin typeface="Calibri Light"/>
              </a:rPr>
              <a:t>   - Yeni politikalara ilişkin yükümlülüklerin etkisi</a:t>
            </a:r>
            <a:endParaRPr lang="en-US" sz="2400" b="0" strike="noStrike" spc="-1">
              <a:solidFill>
                <a:srgbClr val="000000"/>
              </a:solidFill>
              <a:latin typeface="Calibri"/>
            </a:endParaRPr>
          </a:p>
        </p:txBody>
      </p:sp>
      <p:sp>
        <p:nvSpPr>
          <p:cNvPr id="734" name="Rectangle 5"/>
          <p:cNvSpPr/>
          <p:nvPr/>
        </p:nvSpPr>
        <p:spPr>
          <a:xfrm>
            <a:off x="254160" y="4089240"/>
            <a:ext cx="5486400" cy="2354400"/>
          </a:xfrm>
          <a:prstGeom prst="rect">
            <a:avLst/>
          </a:prstGeom>
          <a:solidFill>
            <a:srgbClr val="5B9BD5"/>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strike="noStrike" spc="-1">
                <a:solidFill>
                  <a:srgbClr val="000000"/>
                </a:solidFill>
                <a:latin typeface="Calibri Light"/>
              </a:rPr>
              <a:t>Kavram - Temel giderler</a:t>
            </a:r>
            <a:endParaRPr lang="en-US" sz="3200" b="0" strike="noStrike" spc="-1">
              <a:solidFill>
                <a:srgbClr val="000000"/>
              </a:solidFill>
              <a:latin typeface="Calibri"/>
            </a:endParaRPr>
          </a:p>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1" strike="noStrike" spc="-1">
                <a:solidFill>
                  <a:srgbClr val="000000"/>
                </a:solidFill>
                <a:latin typeface="Calibri Light"/>
              </a:rPr>
              <a:t>   -Bütçe disiplini oluşturmak</a:t>
            </a:r>
            <a:endParaRPr lang="en-US" sz="2400" b="0" strike="noStrike" spc="-1">
              <a:solidFill>
                <a:srgbClr val="000000"/>
              </a:solidFill>
              <a:latin typeface="Calibri"/>
            </a:endParaRPr>
          </a:p>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1" strike="noStrike" spc="-1">
                <a:solidFill>
                  <a:srgbClr val="000000"/>
                </a:solidFill>
                <a:latin typeface="Calibri Light"/>
              </a:rPr>
              <a:t>   - Yeni politikalar önermek</a:t>
            </a:r>
            <a:endParaRPr lang="en-US" sz="2400" b="0" strike="noStrike" spc="-1">
              <a:solidFill>
                <a:srgbClr val="000000"/>
              </a:solidFill>
              <a:latin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 name="TextBox 734"/>
          <p:cNvSpPr txBox="1"/>
          <p:nvPr/>
        </p:nvSpPr>
        <p:spPr>
          <a:xfrm>
            <a:off x="437321" y="2335696"/>
            <a:ext cx="11370365" cy="4252304"/>
          </a:xfrm>
          <a:prstGeom prst="rect">
            <a:avLst/>
          </a:prstGeom>
          <a:noFill/>
          <a:ln w="0">
            <a:noFill/>
          </a:ln>
        </p:spPr>
        <p:txBody>
          <a:bodyPr>
            <a:normAutofit/>
          </a:bodyPr>
          <a:lstStyle/>
          <a:p>
            <a:pPr marL="228600" indent="-228600" algn="l" rtl="0">
              <a:spcBef>
                <a:spcPts val="998"/>
              </a:spcBef>
              <a:buClr>
                <a:srgbClr val="203864"/>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228600" indent="-228600" algn="l" rtl="0">
              <a:spcBef>
                <a:spcPts val="998"/>
              </a:spcBef>
              <a:buClr>
                <a:srgbClr val="203864"/>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203864"/>
                </a:solidFill>
                <a:latin typeface="Calibri"/>
              </a:rPr>
              <a:t>Bu </a:t>
            </a:r>
            <a:r>
              <a:rPr lang="en-US" sz="2800" b="0" strike="noStrike" spc="-1" dirty="0" err="1">
                <a:solidFill>
                  <a:srgbClr val="203864"/>
                </a:solidFill>
                <a:latin typeface="Calibri"/>
              </a:rPr>
              <a:t>talimat</a:t>
            </a:r>
            <a:r>
              <a:rPr lang="en-US" sz="2800" b="0" strike="noStrike" spc="-1" dirty="0">
                <a:solidFill>
                  <a:srgbClr val="203864"/>
                </a:solidFill>
                <a:latin typeface="Calibri"/>
              </a:rPr>
              <a:t> p</a:t>
            </a:r>
            <a:r>
              <a:rPr lang="sq-AL" sz="2800" b="0" strike="noStrike" spc="-1" dirty="0">
                <a:solidFill>
                  <a:srgbClr val="203864"/>
                </a:solidFill>
                <a:latin typeface="Calibri"/>
              </a:rPr>
              <a:t>Bir sermaye projesinin bütçeye dahil edilebilmesi için karşılanması gereken bir dizi kriter içerir.</a:t>
            </a:r>
            <a:endParaRPr lang="en-US" sz="2800" b="0" strike="noStrike" spc="-1" dirty="0">
              <a:solidFill>
                <a:srgbClr val="000000"/>
              </a:solidFill>
              <a:latin typeface="Calibri"/>
            </a:endParaRPr>
          </a:p>
          <a:p>
            <a:pPr marL="228600" indent="-228600" algn="l" rtl="0">
              <a:spcBef>
                <a:spcPts val="998"/>
              </a:spcBef>
              <a:buClr>
                <a:srgbClr val="203864"/>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228600" indent="-228600" algn="l" rtl="0">
              <a:spcBef>
                <a:spcPts val="998"/>
              </a:spcBef>
              <a:buClr>
                <a:srgbClr val="203864"/>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dirty="0">
                <a:solidFill>
                  <a:srgbClr val="203864"/>
                </a:solidFill>
                <a:latin typeface="Calibri"/>
              </a:rPr>
              <a:t>Sermaye projelerinin değerlendirilmesinin üç temel unsuru şunlardır:</a:t>
            </a:r>
            <a:endParaRPr lang="en-US" sz="2800" b="0" strike="noStrike" spc="-1" dirty="0">
              <a:solidFill>
                <a:srgbClr val="000000"/>
              </a:solidFill>
              <a:latin typeface="Calibri"/>
            </a:endParaRPr>
          </a:p>
        </p:txBody>
      </p:sp>
      <p:sp>
        <p:nvSpPr>
          <p:cNvPr id="736" name="Rectangle 1"/>
          <p:cNvSpPr/>
          <p:nvPr/>
        </p:nvSpPr>
        <p:spPr>
          <a:xfrm>
            <a:off x="815008" y="1133640"/>
            <a:ext cx="9730409" cy="866520"/>
          </a:xfrm>
          <a:prstGeom prst="rect">
            <a:avLst/>
          </a:prstGeom>
          <a:solidFill>
            <a:srgbClr val="5B9BD5"/>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Sermaye</a:t>
            </a:r>
            <a:r>
              <a:rPr lang="en-US" sz="2800" b="0" strike="noStrike" spc="-1" dirty="0">
                <a:solidFill>
                  <a:srgbClr val="000000"/>
                </a:solidFill>
                <a:latin typeface="Calibri"/>
              </a:rPr>
              <a:t> </a:t>
            </a:r>
            <a:r>
              <a:rPr lang="en-US" sz="2800" b="0" strike="noStrike" spc="-1" dirty="0" err="1">
                <a:solidFill>
                  <a:srgbClr val="000000"/>
                </a:solidFill>
                <a:latin typeface="Calibri"/>
              </a:rPr>
              <a:t>projeleri</a:t>
            </a:r>
            <a:r>
              <a:rPr lang="en-US" sz="2800" b="0" strike="noStrike" spc="-1" dirty="0">
                <a:solidFill>
                  <a:srgbClr val="000000"/>
                </a:solidFill>
                <a:latin typeface="Calibri"/>
              </a:rPr>
              <a:t> </a:t>
            </a:r>
            <a:r>
              <a:rPr lang="en-US" sz="2800" b="0" strike="noStrike" spc="-1" dirty="0" err="1">
                <a:solidFill>
                  <a:srgbClr val="000000"/>
                </a:solidFill>
                <a:latin typeface="Calibri"/>
              </a:rPr>
              <a:t>için</a:t>
            </a:r>
            <a:r>
              <a:rPr lang="en-US" sz="2800" b="0" strike="noStrike" spc="-1" dirty="0">
                <a:solidFill>
                  <a:srgbClr val="000000"/>
                </a:solidFill>
                <a:latin typeface="Calibri"/>
              </a:rPr>
              <a:t> </a:t>
            </a:r>
            <a:r>
              <a:rPr lang="en-US" sz="2800" b="0" strike="noStrike" spc="-1" dirty="0" err="1">
                <a:solidFill>
                  <a:srgbClr val="000000"/>
                </a:solidFill>
                <a:latin typeface="Calibri"/>
              </a:rPr>
              <a:t>seçim</a:t>
            </a:r>
            <a:r>
              <a:rPr lang="en-US" sz="2800" b="0" strike="noStrike" spc="-1" dirty="0">
                <a:solidFill>
                  <a:srgbClr val="000000"/>
                </a:solidFill>
                <a:latin typeface="Calibri"/>
              </a:rPr>
              <a:t> </a:t>
            </a:r>
            <a:r>
              <a:rPr lang="en-US" sz="2800" b="0" strike="noStrike" spc="-1" dirty="0" err="1">
                <a:solidFill>
                  <a:srgbClr val="000000"/>
                </a:solidFill>
                <a:latin typeface="Calibri"/>
              </a:rPr>
              <a:t>kriterlerine</a:t>
            </a:r>
            <a:r>
              <a:rPr lang="en-US" sz="2800" b="0" strike="noStrike" spc="-1" dirty="0">
                <a:solidFill>
                  <a:srgbClr val="000000"/>
                </a:solidFill>
                <a:latin typeface="Calibri"/>
              </a:rPr>
              <a:t> </a:t>
            </a:r>
            <a:r>
              <a:rPr lang="en-US" sz="2800" b="0" strike="noStrike" spc="-1" dirty="0" err="1">
                <a:solidFill>
                  <a:srgbClr val="000000"/>
                </a:solidFill>
                <a:latin typeface="Calibri"/>
              </a:rPr>
              <a:t>ilişkin</a:t>
            </a:r>
            <a:r>
              <a:rPr lang="en-US" sz="2800" b="0" strike="noStrike" spc="-1" dirty="0">
                <a:solidFill>
                  <a:srgbClr val="000000"/>
                </a:solidFill>
                <a:latin typeface="Calibri"/>
              </a:rPr>
              <a:t> </a:t>
            </a:r>
            <a:r>
              <a:rPr lang="en-US" sz="2800" b="0" strike="noStrike" spc="-1" dirty="0" err="1">
                <a:solidFill>
                  <a:srgbClr val="000000"/>
                </a:solidFill>
                <a:latin typeface="Calibri"/>
              </a:rPr>
              <a:t>idari</a:t>
            </a:r>
            <a:r>
              <a:rPr lang="en-US" sz="2800" b="0" strike="noStrike" spc="-1" dirty="0">
                <a:solidFill>
                  <a:srgbClr val="000000"/>
                </a:solidFill>
                <a:latin typeface="Calibri"/>
              </a:rPr>
              <a:t> </a:t>
            </a:r>
            <a:r>
              <a:rPr lang="en-US" sz="2800" b="0" strike="noStrike" spc="-1" dirty="0" err="1">
                <a:solidFill>
                  <a:srgbClr val="000000"/>
                </a:solidFill>
                <a:latin typeface="Calibri"/>
              </a:rPr>
              <a:t>talimat</a:t>
            </a:r>
            <a:endParaRPr lang="en-US" sz="2800" b="0" strike="noStrike" spc="-1" dirty="0">
              <a:solidFill>
                <a:srgbClr val="000000"/>
              </a:solidFill>
              <a:latin typeface="Calibri"/>
            </a:endParaRPr>
          </a:p>
        </p:txBody>
      </p:sp>
      <p:sp>
        <p:nvSpPr>
          <p:cNvPr id="737" name="Slide Number Placeholder 2"/>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16F79DB-3004-450E-8C86-C5BC4C24AC00}" type="slidenum">
              <a:rPr lang="en-US" sz="1200" b="0" strike="noStrike" spc="-1">
                <a:solidFill>
                  <a:srgbClr val="898989"/>
                </a:solidFill>
                <a:latin typeface="Calibri"/>
              </a:rPr>
              <a:t>30</a:t>
            </a:fld>
            <a:endParaRPr lang="en-US" sz="1200" b="0" strike="noStrike" spc="-1">
              <a:solidFill>
                <a:srgbClr val="000000"/>
              </a:solidFill>
              <a:latin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38" name="Table 737"/>
          <p:cNvGraphicFramePr/>
          <p:nvPr>
            <p:extLst>
              <p:ext uri="{D42A27DB-BD31-4B8C-83A1-F6EECF244321}">
                <p14:modId xmlns:p14="http://schemas.microsoft.com/office/powerpoint/2010/main" val="2965751968"/>
              </p:ext>
            </p:extLst>
          </p:nvPr>
        </p:nvGraphicFramePr>
        <p:xfrm>
          <a:off x="844826" y="1242392"/>
          <a:ext cx="9690651" cy="3741677"/>
        </p:xfrm>
        <a:graphic>
          <a:graphicData uri="http://schemas.openxmlformats.org/drawingml/2006/table">
            <a:tbl>
              <a:tblPr/>
              <a:tblGrid>
                <a:gridCol w="9690651">
                  <a:extLst>
                    <a:ext uri="{9D8B030D-6E8A-4147-A177-3AD203B41FA5}">
                      <a16:colId xmlns:a16="http://schemas.microsoft.com/office/drawing/2014/main" val="20000"/>
                    </a:ext>
                  </a:extLst>
                </a:gridCol>
              </a:tblGrid>
              <a:tr h="1331309">
                <a:tc>
                  <a:txBody>
                    <a:bodyPr/>
                    <a:lstStyle/>
                    <a:p>
                      <a:pPr marL="685800" lvl="1" indent="-228600" algn="l" rtl="0">
                        <a:lnSpc>
                          <a:spcPct val="90000"/>
                        </a:lnSpc>
                        <a:spcBef>
                          <a:spcPts val="499"/>
                        </a:spcBef>
                        <a:buClr>
                          <a:srgbClr val="203864"/>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1" strike="noStrike" spc="-1">
                          <a:solidFill>
                            <a:srgbClr val="203864"/>
                          </a:solidFill>
                          <a:latin typeface="Calibri"/>
                        </a:rPr>
                        <a:t>Stratejik değerlendirme –</a:t>
                      </a:r>
                      <a:r>
                        <a:rPr lang="sq-AL" sz="2400" b="0" strike="noStrike" spc="-1">
                          <a:solidFill>
                            <a:srgbClr val="203864"/>
                          </a:solidFill>
                          <a:latin typeface="Calibri"/>
                        </a:rPr>
                        <a:t>Bir projenin kuruluşun stratejisi ve öncelikleriyle uyumlu olup olmadığı (en fazla 100 puan).</a:t>
                      </a:r>
                      <a:endParaRPr lang="en-US" sz="2400" b="0" strike="noStrike" spc="-1">
                        <a:solidFill>
                          <a:srgbClr val="000000"/>
                        </a:solidFill>
                        <a:latin typeface="Calibri"/>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txBody>
                  <a:tcPr marL="90000" marR="90000">
                    <a:lnL w="5760">
                      <a:solidFill>
                        <a:srgbClr val="FFFFFF"/>
                      </a:solidFill>
                    </a:lnL>
                    <a:lnR w="5760">
                      <a:solidFill>
                        <a:srgbClr val="FFFFFF"/>
                      </a:solidFill>
                    </a:lnR>
                    <a:lnT w="5760">
                      <a:solidFill>
                        <a:srgbClr val="FFFFFF"/>
                      </a:solidFill>
                    </a:lnT>
                    <a:lnB w="18720">
                      <a:solidFill>
                        <a:srgbClr val="FFFFFF"/>
                      </a:solidFill>
                    </a:lnB>
                    <a:solidFill>
                      <a:srgbClr val="5B9BD5"/>
                    </a:solidFill>
                  </a:tcPr>
                </a:tc>
                <a:extLst>
                  <a:ext uri="{0D108BD9-81ED-4DB2-BD59-A6C34878D82A}">
                    <a16:rowId xmlns:a16="http://schemas.microsoft.com/office/drawing/2014/main" val="10000"/>
                  </a:ext>
                </a:extLst>
              </a:tr>
              <a:tr h="1331376">
                <a:tc>
                  <a:txBody>
                    <a:bodyPr/>
                    <a:lstStyle/>
                    <a:p>
                      <a:pPr marL="685800" lvl="1" indent="-228600" algn="l" rtl="0">
                        <a:lnSpc>
                          <a:spcPct val="90000"/>
                        </a:lnSpc>
                        <a:spcBef>
                          <a:spcPts val="499"/>
                        </a:spcBef>
                        <a:buClr>
                          <a:srgbClr val="203864"/>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1" strike="noStrike" spc="-1" dirty="0">
                          <a:solidFill>
                            <a:srgbClr val="203864"/>
                          </a:solidFill>
                          <a:latin typeface="Calibri"/>
                        </a:rPr>
                        <a:t>Ekonomik-finansal değerlendirme –</a:t>
                      </a:r>
                      <a:r>
                        <a:rPr lang="sq-AL" sz="2400" b="0" strike="noStrike" spc="-1" dirty="0">
                          <a:solidFill>
                            <a:srgbClr val="203864"/>
                          </a:solidFill>
                          <a:latin typeface="Calibri"/>
                        </a:rPr>
                        <a:t>Bir projenin ekonomik ve finansal açıdan makul olup olmadığı (en fazla 100 puan).  </a:t>
                      </a:r>
                      <a:endParaRPr lang="en-US" sz="2400" b="0" strike="noStrike" spc="-1" dirty="0">
                        <a:solidFill>
                          <a:srgbClr val="000000"/>
                        </a:solidFill>
                        <a:latin typeface="Calibri"/>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txBody>
                  <a:tcPr marL="90000" marR="90000">
                    <a:lnL w="5760">
                      <a:solidFill>
                        <a:srgbClr val="FFFFFF"/>
                      </a:solidFill>
                    </a:lnL>
                    <a:lnR w="5760">
                      <a:solidFill>
                        <a:srgbClr val="FFFFFF"/>
                      </a:solidFill>
                    </a:lnR>
                    <a:lnT w="18720">
                      <a:solidFill>
                        <a:srgbClr val="FFFFFF"/>
                      </a:solidFill>
                    </a:lnT>
                    <a:lnB w="5760">
                      <a:solidFill>
                        <a:srgbClr val="FFFFFF"/>
                      </a:solidFill>
                    </a:lnB>
                    <a:solidFill>
                      <a:srgbClr val="D2DEEF"/>
                    </a:solidFill>
                  </a:tcPr>
                </a:tc>
                <a:extLst>
                  <a:ext uri="{0D108BD9-81ED-4DB2-BD59-A6C34878D82A}">
                    <a16:rowId xmlns:a16="http://schemas.microsoft.com/office/drawing/2014/main" val="10001"/>
                  </a:ext>
                </a:extLst>
              </a:tr>
              <a:tr h="994915">
                <a:tc>
                  <a:txBody>
                    <a:bodyPr/>
                    <a:lstStyle/>
                    <a:p>
                      <a:pPr marL="685800" lvl="1" indent="-228600" algn="l" rtl="0">
                        <a:lnSpc>
                          <a:spcPct val="90000"/>
                        </a:lnSpc>
                        <a:spcBef>
                          <a:spcPts val="499"/>
                        </a:spcBef>
                        <a:buClr>
                          <a:srgbClr val="203864"/>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1" strike="noStrike" spc="-1" dirty="0">
                          <a:solidFill>
                            <a:srgbClr val="203864"/>
                          </a:solidFill>
                          <a:latin typeface="Calibri"/>
                        </a:rPr>
                        <a:t>Proje olgunluğu –</a:t>
                      </a:r>
                      <a:r>
                        <a:rPr lang="sq-AL" sz="2400" b="0" strike="noStrike" spc="-1" dirty="0">
                          <a:solidFill>
                            <a:srgbClr val="203864"/>
                          </a:solidFill>
                          <a:latin typeface="Calibri"/>
                        </a:rPr>
                        <a:t>Bir projenin uygulamaya hazır olup olmadığı, yani gerekli çalışmaların ve analizlerin tamamlanıp tamamlanmadığı (en fazla 100 puan).</a:t>
                      </a:r>
                      <a:endParaRPr lang="en-US" sz="2400" b="0" strike="noStrike" spc="-1" dirty="0">
                        <a:solidFill>
                          <a:srgbClr val="000000"/>
                        </a:solidFill>
                        <a:latin typeface="Calibri"/>
                      </a:endParaRPr>
                    </a:p>
                  </a:txBody>
                  <a:tcPr marL="90000" marR="90000">
                    <a:lnL w="5760">
                      <a:solidFill>
                        <a:srgbClr val="FFFFFF"/>
                      </a:solidFill>
                    </a:lnL>
                    <a:lnR w="5760">
                      <a:solidFill>
                        <a:srgbClr val="FFFFFF"/>
                      </a:solidFill>
                    </a:lnR>
                    <a:lnT w="5760">
                      <a:solidFill>
                        <a:srgbClr val="FFFFFF"/>
                      </a:solidFill>
                    </a:lnT>
                    <a:lnB w="5760">
                      <a:solidFill>
                        <a:srgbClr val="FFFFFF"/>
                      </a:solidFill>
                    </a:lnB>
                    <a:solidFill>
                      <a:srgbClr val="EAEFF7"/>
                    </a:solidFill>
                  </a:tcPr>
                </a:tc>
                <a:extLst>
                  <a:ext uri="{0D108BD9-81ED-4DB2-BD59-A6C34878D82A}">
                    <a16:rowId xmlns:a16="http://schemas.microsoft.com/office/drawing/2014/main" val="10002"/>
                  </a:ext>
                </a:extLst>
              </a:tr>
            </a:tbl>
          </a:graphicData>
        </a:graphic>
      </p:graphicFrame>
      <p:sp>
        <p:nvSpPr>
          <p:cNvPr id="739" name="Rectangle 1"/>
          <p:cNvSpPr/>
          <p:nvPr/>
        </p:nvSpPr>
        <p:spPr>
          <a:xfrm>
            <a:off x="1560443" y="5198165"/>
            <a:ext cx="8225077" cy="833178"/>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spAutoFit/>
          </a:bodyPr>
          <a:lstStyle/>
          <a:p>
            <a:pPr marL="457200" lvl="1" algn="l" rtl="0">
              <a:lnSpc>
                <a:spcPct val="100000"/>
              </a:lnSpc>
              <a:buClr>
                <a:srgbClr val="203864"/>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dirty="0">
                <a:solidFill>
                  <a:srgbClr val="203864"/>
                </a:solidFill>
                <a:latin typeface="Calibri"/>
              </a:rPr>
              <a:t>Toplamda, bir sermaye projesini değerlendirmek için verilebilecek puan sayısı en fazla 300 puana ulaşabilir</a:t>
            </a:r>
            <a:r>
              <a:rPr lang="en-US" sz="2400" b="0" strike="noStrike" spc="-1" dirty="0">
                <a:solidFill>
                  <a:srgbClr val="203864"/>
                </a:solidFill>
                <a:latin typeface="Calibri"/>
              </a:rPr>
              <a:t>.</a:t>
            </a:r>
            <a:endParaRPr lang="en-US" sz="2400" b="0" strike="noStrike" spc="-1" dirty="0">
              <a:solidFill>
                <a:srgbClr val="000000"/>
              </a:solidFill>
              <a:latin typeface="Calibri"/>
            </a:endParaRPr>
          </a:p>
        </p:txBody>
      </p:sp>
      <p:sp>
        <p:nvSpPr>
          <p:cNvPr id="740"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6AB3BD3-55D0-4C15-9DB5-EFF140E9F01A}" type="slidenum">
              <a:rPr lang="en-US" sz="1200" b="0" strike="noStrike" spc="-1">
                <a:solidFill>
                  <a:srgbClr val="898989"/>
                </a:solidFill>
                <a:latin typeface="Calibri"/>
              </a:rPr>
              <a:t>31</a:t>
            </a:fld>
            <a:endParaRPr lang="en-US" sz="1200" b="0" strike="noStrike" spc="-1">
              <a:solidFill>
                <a:srgbClr val="000000"/>
              </a:solidFill>
              <a:latin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1" name="TextBox 740"/>
          <p:cNvSpPr txBox="1"/>
          <p:nvPr/>
        </p:nvSpPr>
        <p:spPr>
          <a:xfrm>
            <a:off x="636104" y="1182757"/>
            <a:ext cx="10717576" cy="5193923"/>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2F5597"/>
                </a:solidFill>
                <a:latin typeface="Calibri"/>
              </a:rPr>
              <a:t>Stratejik</a:t>
            </a:r>
            <a:r>
              <a:rPr lang="en-US" sz="2800" b="0" strike="noStrike" spc="-1" dirty="0">
                <a:solidFill>
                  <a:srgbClr val="2F5597"/>
                </a:solidFill>
                <a:latin typeface="Calibri"/>
              </a:rPr>
              <a:t> </a:t>
            </a:r>
            <a:r>
              <a:rPr lang="en-US" sz="2800" b="0" strike="noStrike" spc="-1" dirty="0" err="1">
                <a:solidFill>
                  <a:srgbClr val="2F5597"/>
                </a:solidFill>
                <a:latin typeface="Calibri"/>
              </a:rPr>
              <a:t>Değerlendirme</a:t>
            </a:r>
            <a:r>
              <a:rPr lang="en-US" sz="2800" b="0" strike="noStrike" spc="-1" dirty="0">
                <a:solidFill>
                  <a:srgbClr val="2F5597"/>
                </a:solidFill>
                <a:latin typeface="Calibri"/>
              </a:rPr>
              <a:t> </a:t>
            </a:r>
            <a:r>
              <a:rPr lang="en-US" sz="2800" b="0" strike="noStrike" spc="-1" dirty="0" err="1">
                <a:solidFill>
                  <a:srgbClr val="2F5597"/>
                </a:solidFill>
                <a:latin typeface="Calibri"/>
              </a:rPr>
              <a:t>çerçevesinde</a:t>
            </a:r>
            <a:r>
              <a:rPr lang="en-US" sz="2800" b="0" strike="noStrike" spc="-1" dirty="0">
                <a:solidFill>
                  <a:srgbClr val="2F5597"/>
                </a:solidFill>
                <a:latin typeface="Calibri"/>
              </a:rPr>
              <a:t> </a:t>
            </a:r>
            <a:r>
              <a:rPr lang="en-US" sz="2800" b="0" strike="noStrike" spc="-1" dirty="0" err="1">
                <a:solidFill>
                  <a:srgbClr val="2F5597"/>
                </a:solidFill>
                <a:latin typeface="Calibri"/>
              </a:rPr>
              <a:t>aşağıdaki</a:t>
            </a:r>
            <a:r>
              <a:rPr lang="en-US" sz="2800" b="0" strike="noStrike" spc="-1" dirty="0">
                <a:solidFill>
                  <a:srgbClr val="2F5597"/>
                </a:solidFill>
                <a:latin typeface="Calibri"/>
              </a:rPr>
              <a:t> </a:t>
            </a:r>
            <a:r>
              <a:rPr lang="en-US" sz="2800" b="0" strike="noStrike" spc="-1" dirty="0" err="1">
                <a:solidFill>
                  <a:srgbClr val="2F5597"/>
                </a:solidFill>
                <a:latin typeface="Calibri"/>
              </a:rPr>
              <a:t>unsurlar</a:t>
            </a:r>
            <a:r>
              <a:rPr lang="en-US" sz="2800" b="0" strike="noStrike" spc="-1" dirty="0">
                <a:solidFill>
                  <a:srgbClr val="2F5597"/>
                </a:solidFill>
                <a:latin typeface="Calibri"/>
              </a:rPr>
              <a:t> </a:t>
            </a:r>
            <a:r>
              <a:rPr lang="en-US" sz="2800" b="0" strike="noStrike" spc="-1" dirty="0" err="1">
                <a:solidFill>
                  <a:srgbClr val="2F5597"/>
                </a:solidFill>
                <a:latin typeface="Calibri"/>
              </a:rPr>
              <a:t>dikkate</a:t>
            </a:r>
            <a:r>
              <a:rPr lang="en-US" sz="2800" b="0" strike="noStrike" spc="-1" dirty="0">
                <a:solidFill>
                  <a:srgbClr val="2F5597"/>
                </a:solidFill>
                <a:latin typeface="Calibri"/>
              </a:rPr>
              <a:t> </a:t>
            </a:r>
            <a:r>
              <a:rPr lang="en-US" sz="2800" b="0" strike="noStrike" spc="-1" dirty="0" err="1">
                <a:solidFill>
                  <a:srgbClr val="2F5597"/>
                </a:solidFill>
                <a:latin typeface="Calibri"/>
              </a:rPr>
              <a:t>alınmaktadır</a:t>
            </a:r>
            <a:r>
              <a:rPr lang="en-US" sz="2800" b="0" strike="noStrike" spc="-1" dirty="0">
                <a:solidFill>
                  <a:srgbClr val="2F5597"/>
                </a:solidFill>
                <a:latin typeface="Calibri"/>
              </a:rPr>
              <a:t>:</a:t>
            </a:r>
            <a:endParaRPr lang="en-US" sz="28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Projenin</a:t>
            </a:r>
            <a:r>
              <a:rPr lang="en-US" sz="2400" b="0" strike="noStrike" spc="-1" dirty="0">
                <a:solidFill>
                  <a:srgbClr val="2F5597"/>
                </a:solidFill>
                <a:latin typeface="Calibri"/>
              </a:rPr>
              <a:t> </a:t>
            </a:r>
            <a:r>
              <a:rPr lang="en-US" sz="2400" b="0" strike="noStrike" spc="-1" dirty="0" err="1">
                <a:solidFill>
                  <a:srgbClr val="2F5597"/>
                </a:solidFill>
                <a:latin typeface="Calibri"/>
              </a:rPr>
              <a:t>Yerel</a:t>
            </a:r>
            <a:r>
              <a:rPr lang="en-US" sz="2400" b="0" strike="noStrike" spc="-1" dirty="0">
                <a:solidFill>
                  <a:srgbClr val="2F5597"/>
                </a:solidFill>
                <a:latin typeface="Calibri"/>
              </a:rPr>
              <a:t> </a:t>
            </a:r>
            <a:r>
              <a:rPr lang="en-US" sz="2400" b="0" strike="noStrike" spc="-1" dirty="0" err="1">
                <a:solidFill>
                  <a:srgbClr val="2F5597"/>
                </a:solidFill>
                <a:latin typeface="Calibri"/>
              </a:rPr>
              <a:t>Kalkınma</a:t>
            </a:r>
            <a:r>
              <a:rPr lang="en-US" sz="2400" b="0" strike="noStrike" spc="-1" dirty="0">
                <a:solidFill>
                  <a:srgbClr val="2F5597"/>
                </a:solidFill>
                <a:latin typeface="Calibri"/>
              </a:rPr>
              <a:t> </a:t>
            </a:r>
            <a:r>
              <a:rPr lang="en-US" sz="2400" b="0" strike="noStrike" spc="-1" dirty="0" err="1">
                <a:solidFill>
                  <a:srgbClr val="2F5597"/>
                </a:solidFill>
                <a:latin typeface="Calibri"/>
              </a:rPr>
              <a:t>Stratejisi</a:t>
            </a:r>
            <a:r>
              <a:rPr lang="en-US" sz="2400" b="0" strike="noStrike" spc="-1" dirty="0">
                <a:solidFill>
                  <a:srgbClr val="2F5597"/>
                </a:solidFill>
                <a:latin typeface="Calibri"/>
              </a:rPr>
              <a:t> </a:t>
            </a:r>
            <a:r>
              <a:rPr lang="en-US" sz="2400" b="0" strike="noStrike" spc="-1" dirty="0" err="1">
                <a:solidFill>
                  <a:srgbClr val="2F5597"/>
                </a:solidFill>
                <a:latin typeface="Calibri"/>
              </a:rPr>
              <a:t>ile</a:t>
            </a:r>
            <a:r>
              <a:rPr lang="en-US" sz="2400" b="0" strike="noStrike" spc="-1" dirty="0">
                <a:solidFill>
                  <a:srgbClr val="2F5597"/>
                </a:solidFill>
                <a:latin typeface="Calibri"/>
              </a:rPr>
              <a:t> </a:t>
            </a:r>
            <a:r>
              <a:rPr lang="en-US" sz="2400" b="0" strike="noStrike" spc="-1" dirty="0" err="1">
                <a:solidFill>
                  <a:srgbClr val="2F5597"/>
                </a:solidFill>
                <a:latin typeface="Calibri"/>
              </a:rPr>
              <a:t>stratejik</a:t>
            </a:r>
            <a:r>
              <a:rPr lang="en-US" sz="2400" b="0" strike="noStrike" spc="-1" dirty="0">
                <a:solidFill>
                  <a:srgbClr val="2F5597"/>
                </a:solidFill>
                <a:latin typeface="Calibri"/>
              </a:rPr>
              <a:t> </a:t>
            </a:r>
            <a:r>
              <a:rPr lang="en-US" sz="2400" b="0" strike="noStrike" spc="-1" dirty="0" err="1">
                <a:solidFill>
                  <a:srgbClr val="2F5597"/>
                </a:solidFill>
                <a:latin typeface="Calibri"/>
              </a:rPr>
              <a:t>uyumu</a:t>
            </a: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Projenin</a:t>
            </a:r>
            <a:r>
              <a:rPr lang="en-US" sz="2400" b="0" strike="noStrike" spc="-1" dirty="0">
                <a:solidFill>
                  <a:srgbClr val="2F5597"/>
                </a:solidFill>
                <a:latin typeface="Calibri"/>
              </a:rPr>
              <a:t> Orta </a:t>
            </a:r>
            <a:r>
              <a:rPr lang="en-US" sz="2400" b="0" strike="noStrike" spc="-1" dirty="0" err="1">
                <a:solidFill>
                  <a:srgbClr val="2F5597"/>
                </a:solidFill>
                <a:latin typeface="Calibri"/>
              </a:rPr>
              <a:t>Vadeli</a:t>
            </a:r>
            <a:r>
              <a:rPr lang="en-US" sz="2400" b="0" strike="noStrike" spc="-1" dirty="0">
                <a:solidFill>
                  <a:srgbClr val="2F5597"/>
                </a:solidFill>
                <a:latin typeface="Calibri"/>
              </a:rPr>
              <a:t> </a:t>
            </a:r>
            <a:r>
              <a:rPr lang="en-US" sz="2400" b="0" strike="noStrike" spc="-1" dirty="0" err="1">
                <a:solidFill>
                  <a:srgbClr val="2F5597"/>
                </a:solidFill>
                <a:latin typeface="Calibri"/>
              </a:rPr>
              <a:t>Harcama</a:t>
            </a:r>
            <a:r>
              <a:rPr lang="en-US" sz="2400" b="0" strike="noStrike" spc="-1" dirty="0">
                <a:solidFill>
                  <a:srgbClr val="2F5597"/>
                </a:solidFill>
                <a:latin typeface="Calibri"/>
              </a:rPr>
              <a:t> </a:t>
            </a:r>
            <a:r>
              <a:rPr lang="en-US" sz="2400" b="0" strike="noStrike" spc="-1" dirty="0" err="1">
                <a:solidFill>
                  <a:srgbClr val="2F5597"/>
                </a:solidFill>
                <a:latin typeface="Calibri"/>
              </a:rPr>
              <a:t>Çerçevesine</a:t>
            </a:r>
            <a:r>
              <a:rPr lang="en-US" sz="2400" b="0" strike="noStrike" spc="-1" dirty="0">
                <a:solidFill>
                  <a:srgbClr val="2F5597"/>
                </a:solidFill>
                <a:latin typeface="Calibri"/>
              </a:rPr>
              <a:t> </a:t>
            </a:r>
            <a:r>
              <a:rPr lang="en-US" sz="2400" b="0" strike="noStrike" spc="-1" dirty="0" err="1">
                <a:solidFill>
                  <a:srgbClr val="2F5597"/>
                </a:solidFill>
                <a:latin typeface="Calibri"/>
              </a:rPr>
              <a:t>uygunluğu</a:t>
            </a: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nn-NO" sz="2400" b="0" strike="noStrike" spc="-1" dirty="0">
                <a:solidFill>
                  <a:srgbClr val="2F5597"/>
                </a:solidFill>
                <a:latin typeface="Calibri"/>
              </a:rPr>
              <a:t>AB Stratejik Belgeleriyle stratejik uyum</a:t>
            </a: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Bütçe</a:t>
            </a:r>
            <a:r>
              <a:rPr lang="en-US" sz="2400" b="0" strike="noStrike" spc="-1" dirty="0">
                <a:solidFill>
                  <a:srgbClr val="2F5597"/>
                </a:solidFill>
                <a:latin typeface="Calibri"/>
              </a:rPr>
              <a:t> </a:t>
            </a:r>
            <a:r>
              <a:rPr lang="en-US" sz="2400" b="0" strike="noStrike" spc="-1" dirty="0" err="1">
                <a:solidFill>
                  <a:srgbClr val="2F5597"/>
                </a:solidFill>
                <a:latin typeface="Calibri"/>
              </a:rPr>
              <a:t>kuruluşunun</a:t>
            </a:r>
            <a:r>
              <a:rPr lang="en-US" sz="2400" b="0" strike="noStrike" spc="-1" dirty="0">
                <a:solidFill>
                  <a:srgbClr val="2F5597"/>
                </a:solidFill>
                <a:latin typeface="Calibri"/>
              </a:rPr>
              <a:t> </a:t>
            </a:r>
            <a:r>
              <a:rPr lang="en-US" sz="2400" b="0" strike="noStrike" spc="-1" dirty="0" err="1">
                <a:solidFill>
                  <a:srgbClr val="2F5597"/>
                </a:solidFill>
                <a:latin typeface="Calibri"/>
              </a:rPr>
              <a:t>öncelikleri</a:t>
            </a:r>
            <a:r>
              <a:rPr lang="en-US" sz="2400" b="0" strike="noStrike" spc="-1" dirty="0">
                <a:solidFill>
                  <a:srgbClr val="2F5597"/>
                </a:solidFill>
                <a:latin typeface="Calibri"/>
              </a:rPr>
              <a:t> </a:t>
            </a:r>
            <a:r>
              <a:rPr lang="en-US" sz="2400" b="0" strike="noStrike" spc="-1" dirty="0" err="1">
                <a:solidFill>
                  <a:srgbClr val="2F5597"/>
                </a:solidFill>
                <a:latin typeface="Calibri"/>
              </a:rPr>
              <a:t>ve</a:t>
            </a:r>
            <a:r>
              <a:rPr lang="en-US" sz="2400" b="0" strike="noStrike" spc="-1" dirty="0">
                <a:solidFill>
                  <a:srgbClr val="2F5597"/>
                </a:solidFill>
                <a:latin typeface="Calibri"/>
              </a:rPr>
              <a:t> </a:t>
            </a:r>
            <a:r>
              <a:rPr lang="en-US" sz="2400" b="0" strike="noStrike" spc="-1" dirty="0" err="1">
                <a:solidFill>
                  <a:srgbClr val="2F5597"/>
                </a:solidFill>
                <a:latin typeface="Calibri"/>
              </a:rPr>
              <a:t>sektör</a:t>
            </a:r>
            <a:r>
              <a:rPr lang="en-US" sz="2400" b="0" strike="noStrike" spc="-1" dirty="0">
                <a:solidFill>
                  <a:srgbClr val="2F5597"/>
                </a:solidFill>
                <a:latin typeface="Calibri"/>
              </a:rPr>
              <a:t> </a:t>
            </a:r>
            <a:r>
              <a:rPr lang="en-US" sz="2400" b="0" strike="noStrike" spc="-1" dirty="0" err="1">
                <a:solidFill>
                  <a:srgbClr val="2F5597"/>
                </a:solidFill>
                <a:latin typeface="Calibri"/>
              </a:rPr>
              <a:t>stratejisiyle</a:t>
            </a:r>
            <a:r>
              <a:rPr lang="en-US" sz="2400" b="0" strike="noStrike" spc="-1" dirty="0">
                <a:solidFill>
                  <a:srgbClr val="2F5597"/>
                </a:solidFill>
                <a:latin typeface="Calibri"/>
              </a:rPr>
              <a:t> </a:t>
            </a:r>
            <a:r>
              <a:rPr lang="en-US" sz="2400" b="0" strike="noStrike" spc="-1" dirty="0" err="1">
                <a:solidFill>
                  <a:srgbClr val="2F5597"/>
                </a:solidFill>
                <a:latin typeface="Calibri"/>
              </a:rPr>
              <a:t>stratejik</a:t>
            </a:r>
            <a:r>
              <a:rPr lang="en-US" sz="2400" b="0" strike="noStrike" spc="-1" dirty="0">
                <a:solidFill>
                  <a:srgbClr val="2F5597"/>
                </a:solidFill>
                <a:latin typeface="Calibri"/>
              </a:rPr>
              <a:t> </a:t>
            </a:r>
            <a:r>
              <a:rPr lang="en-US" sz="2400" b="0" strike="noStrike" spc="-1" dirty="0" err="1">
                <a:solidFill>
                  <a:srgbClr val="2F5597"/>
                </a:solidFill>
                <a:latin typeface="Calibri"/>
              </a:rPr>
              <a:t>uyum</a:t>
            </a:r>
            <a:r>
              <a:rPr lang="en-US" sz="2400" b="0" strike="noStrike" spc="-1" dirty="0">
                <a:solidFill>
                  <a:srgbClr val="2F5597"/>
                </a:solidFill>
                <a:latin typeface="Calibri"/>
              </a:rPr>
              <a:t>.</a:t>
            </a:r>
            <a:endParaRPr lang="en-US" sz="2400" b="0" strike="noStrike" spc="-1" dirty="0">
              <a:solidFill>
                <a:srgbClr val="000000"/>
              </a:solidFill>
              <a:latin typeface="Calibri"/>
            </a:endParaRPr>
          </a:p>
        </p:txBody>
      </p:sp>
      <p:sp>
        <p:nvSpPr>
          <p:cNvPr id="742"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909378C-ED35-46A7-8732-3B3FBCE265F7}" type="slidenum">
              <a:rPr lang="en-US" sz="1200" b="0" strike="noStrike" spc="-1">
                <a:solidFill>
                  <a:srgbClr val="898989"/>
                </a:solidFill>
                <a:latin typeface="Calibri"/>
              </a:rPr>
              <a:t>32</a:t>
            </a:fld>
            <a:endParaRPr lang="en-US" sz="1200" b="0" strike="noStrike" spc="-1">
              <a:solidFill>
                <a:srgbClr val="000000"/>
              </a:solidFill>
              <a:latin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3" name="TextBox 742"/>
          <p:cNvSpPr txBox="1"/>
          <p:nvPr/>
        </p:nvSpPr>
        <p:spPr>
          <a:xfrm>
            <a:off x="838080" y="1201320"/>
            <a:ext cx="10515600" cy="4351320"/>
          </a:xfrm>
          <a:prstGeom prst="rect">
            <a:avLst/>
          </a:prstGeom>
          <a:noFill/>
          <a:ln w="0">
            <a:noFill/>
          </a:ln>
        </p:spPr>
        <p:txBody>
          <a:bodyPr>
            <a:normAutofit fontScale="81000"/>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2F5597"/>
                </a:solidFill>
                <a:latin typeface="Calibri"/>
              </a:rPr>
              <a:t>Ekonomik-Finansal</a:t>
            </a:r>
            <a:r>
              <a:rPr lang="en-US" sz="2800" b="0" strike="noStrike" spc="-1" dirty="0">
                <a:solidFill>
                  <a:srgbClr val="2F5597"/>
                </a:solidFill>
                <a:latin typeface="Calibri"/>
              </a:rPr>
              <a:t> </a:t>
            </a:r>
            <a:r>
              <a:rPr lang="en-US" sz="2800" b="0" strike="noStrike" spc="-1" dirty="0" err="1">
                <a:solidFill>
                  <a:srgbClr val="2F5597"/>
                </a:solidFill>
                <a:latin typeface="Calibri"/>
              </a:rPr>
              <a:t>Değerlendirme</a:t>
            </a:r>
            <a:r>
              <a:rPr lang="en-US" sz="2800" b="0" strike="noStrike" spc="-1" dirty="0">
                <a:solidFill>
                  <a:srgbClr val="2F5597"/>
                </a:solidFill>
                <a:latin typeface="Calibri"/>
              </a:rPr>
              <a:t> </a:t>
            </a:r>
            <a:r>
              <a:rPr lang="en-US" sz="2800" b="0" strike="noStrike" spc="-1" dirty="0" err="1">
                <a:solidFill>
                  <a:srgbClr val="2F5597"/>
                </a:solidFill>
                <a:latin typeface="Calibri"/>
              </a:rPr>
              <a:t>çerçevesinde</a:t>
            </a:r>
            <a:r>
              <a:rPr lang="en-US" sz="2800" b="0" strike="noStrike" spc="-1" dirty="0">
                <a:solidFill>
                  <a:srgbClr val="2F5597"/>
                </a:solidFill>
                <a:latin typeface="Calibri"/>
              </a:rPr>
              <a:t> </a:t>
            </a:r>
            <a:r>
              <a:rPr lang="en-US" sz="2800" b="0" strike="noStrike" spc="-1" dirty="0" err="1">
                <a:solidFill>
                  <a:srgbClr val="2F5597"/>
                </a:solidFill>
                <a:latin typeface="Calibri"/>
              </a:rPr>
              <a:t>aşağıdaki</a:t>
            </a:r>
            <a:r>
              <a:rPr lang="en-US" sz="2800" b="0" strike="noStrike" spc="-1" dirty="0">
                <a:solidFill>
                  <a:srgbClr val="2F5597"/>
                </a:solidFill>
                <a:latin typeface="Calibri"/>
              </a:rPr>
              <a:t> </a:t>
            </a:r>
            <a:r>
              <a:rPr lang="en-US" sz="2800" b="0" strike="noStrike" spc="-1" dirty="0" err="1">
                <a:solidFill>
                  <a:srgbClr val="2F5597"/>
                </a:solidFill>
                <a:latin typeface="Calibri"/>
              </a:rPr>
              <a:t>unsurlar</a:t>
            </a:r>
            <a:r>
              <a:rPr lang="en-US" sz="2800" b="0" strike="noStrike" spc="-1" dirty="0">
                <a:solidFill>
                  <a:srgbClr val="2F5597"/>
                </a:solidFill>
                <a:latin typeface="Calibri"/>
              </a:rPr>
              <a:t> </a:t>
            </a:r>
            <a:r>
              <a:rPr lang="en-US" sz="2800" b="0" strike="noStrike" spc="-1" dirty="0" err="1">
                <a:solidFill>
                  <a:srgbClr val="2F5597"/>
                </a:solidFill>
                <a:latin typeface="Calibri"/>
              </a:rPr>
              <a:t>dikkate</a:t>
            </a:r>
            <a:r>
              <a:rPr lang="en-US" sz="2800" b="0" strike="noStrike" spc="-1" dirty="0">
                <a:solidFill>
                  <a:srgbClr val="2F5597"/>
                </a:solidFill>
                <a:latin typeface="Calibri"/>
              </a:rPr>
              <a:t> </a:t>
            </a:r>
            <a:r>
              <a:rPr lang="en-US" sz="2800" b="0" strike="noStrike" spc="-1" dirty="0" err="1">
                <a:solidFill>
                  <a:srgbClr val="2F5597"/>
                </a:solidFill>
                <a:latin typeface="Calibri"/>
              </a:rPr>
              <a:t>alınır</a:t>
            </a:r>
            <a:r>
              <a:rPr lang="en-US" sz="2800" b="0" strike="noStrike" spc="-1" dirty="0">
                <a:solidFill>
                  <a:srgbClr val="2F5597"/>
                </a:solidFill>
                <a:latin typeface="Calibri"/>
              </a:rPr>
              <a:t>:</a:t>
            </a:r>
            <a:endParaRPr lang="en-US" sz="28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Mevcut</a:t>
            </a:r>
            <a:r>
              <a:rPr lang="en-US" sz="2400" b="0" strike="noStrike" spc="-1" dirty="0">
                <a:solidFill>
                  <a:srgbClr val="2F5597"/>
                </a:solidFill>
                <a:latin typeface="Calibri"/>
              </a:rPr>
              <a:t> durum </a:t>
            </a:r>
            <a:r>
              <a:rPr lang="en-US" sz="2400" b="0" strike="noStrike" spc="-1" dirty="0" err="1">
                <a:solidFill>
                  <a:srgbClr val="2F5597"/>
                </a:solidFill>
                <a:latin typeface="Calibri"/>
              </a:rPr>
              <a:t>ve</a:t>
            </a:r>
            <a:r>
              <a:rPr lang="en-US" sz="2400" b="0" strike="noStrike" spc="-1" dirty="0">
                <a:solidFill>
                  <a:srgbClr val="2F5597"/>
                </a:solidFill>
                <a:latin typeface="Calibri"/>
              </a:rPr>
              <a:t> </a:t>
            </a:r>
            <a:r>
              <a:rPr lang="en-US" sz="2400" b="0" strike="noStrike" spc="-1" dirty="0" err="1">
                <a:solidFill>
                  <a:srgbClr val="2F5597"/>
                </a:solidFill>
                <a:latin typeface="Calibri"/>
              </a:rPr>
              <a:t>proje</a:t>
            </a:r>
            <a:r>
              <a:rPr lang="en-US" sz="2400" b="0" strike="noStrike" spc="-1" dirty="0">
                <a:solidFill>
                  <a:srgbClr val="2F5597"/>
                </a:solidFill>
                <a:latin typeface="Calibri"/>
              </a:rPr>
              <a:t> </a:t>
            </a:r>
            <a:r>
              <a:rPr lang="en-US" sz="2400" b="0" strike="noStrike" spc="-1" dirty="0" err="1">
                <a:solidFill>
                  <a:srgbClr val="2F5597"/>
                </a:solidFill>
                <a:latin typeface="Calibri"/>
              </a:rPr>
              <a:t>hedefleri</a:t>
            </a:r>
            <a:r>
              <a:rPr lang="en-US" sz="2400" b="0" strike="noStrike" spc="-1" dirty="0">
                <a:solidFill>
                  <a:srgbClr val="2F5597"/>
                </a:solidFill>
                <a:latin typeface="Calibri"/>
              </a:rPr>
              <a:t> </a:t>
            </a:r>
            <a:r>
              <a:rPr lang="en-US" sz="2400" b="0" strike="noStrike" spc="-1" dirty="0" err="1">
                <a:solidFill>
                  <a:srgbClr val="2F5597"/>
                </a:solidFill>
                <a:latin typeface="Calibri"/>
              </a:rPr>
              <a:t>açıklandı</a:t>
            </a:r>
            <a:r>
              <a:rPr lang="en-US" sz="2400" b="0" strike="noStrike" spc="-1" dirty="0">
                <a:solidFill>
                  <a:srgbClr val="2F5597"/>
                </a:solidFill>
                <a:latin typeface="Calibri"/>
              </a:rPr>
              <a:t> </a:t>
            </a:r>
            <a:r>
              <a:rPr lang="en-US" sz="2400" b="0" strike="noStrike" spc="-1" dirty="0" err="1">
                <a:solidFill>
                  <a:srgbClr val="2F5597"/>
                </a:solidFill>
                <a:latin typeface="Calibri"/>
              </a:rPr>
              <a:t>mı</a:t>
            </a:r>
            <a:r>
              <a:rPr lang="en-US" sz="2400" b="0" strike="noStrike" spc="-1" dirty="0">
                <a:solidFill>
                  <a:srgbClr val="2F5597"/>
                </a:solidFill>
                <a:latin typeface="Calibri"/>
              </a:rPr>
              <a:t>?</a:t>
            </a: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Yatırım</a:t>
            </a:r>
            <a:r>
              <a:rPr lang="en-US" sz="2400" b="0" strike="noStrike" spc="-1" dirty="0">
                <a:solidFill>
                  <a:srgbClr val="2F5597"/>
                </a:solidFill>
                <a:latin typeface="Calibri"/>
              </a:rPr>
              <a:t> </a:t>
            </a:r>
            <a:r>
              <a:rPr lang="en-US" sz="2400" b="0" strike="noStrike" spc="-1" dirty="0" err="1">
                <a:solidFill>
                  <a:srgbClr val="2F5597"/>
                </a:solidFill>
                <a:latin typeface="Calibri"/>
              </a:rPr>
              <a:t>seçeneklerinin</a:t>
            </a:r>
            <a:r>
              <a:rPr lang="en-US" sz="2400" b="0" strike="noStrike" spc="-1" dirty="0">
                <a:solidFill>
                  <a:srgbClr val="2F5597"/>
                </a:solidFill>
                <a:latin typeface="Calibri"/>
              </a:rPr>
              <a:t> </a:t>
            </a:r>
            <a:r>
              <a:rPr lang="en-US" sz="2400" b="0" strike="noStrike" spc="-1" dirty="0" err="1">
                <a:solidFill>
                  <a:srgbClr val="2F5597"/>
                </a:solidFill>
                <a:latin typeface="Calibri"/>
              </a:rPr>
              <a:t>maliyet-fayda</a:t>
            </a:r>
            <a:r>
              <a:rPr lang="en-US" sz="2400" b="0" strike="noStrike" spc="-1" dirty="0">
                <a:solidFill>
                  <a:srgbClr val="2F5597"/>
                </a:solidFill>
                <a:latin typeface="Calibri"/>
              </a:rPr>
              <a:t> </a:t>
            </a:r>
            <a:r>
              <a:rPr lang="en-US" sz="2400" b="0" strike="noStrike" spc="-1" dirty="0" err="1">
                <a:solidFill>
                  <a:srgbClr val="2F5597"/>
                </a:solidFill>
                <a:latin typeface="Calibri"/>
              </a:rPr>
              <a:t>analizi</a:t>
            </a:r>
            <a:r>
              <a:rPr lang="en-US" sz="2400" b="0" strike="noStrike" spc="-1" dirty="0">
                <a:solidFill>
                  <a:srgbClr val="2F5597"/>
                </a:solidFill>
                <a:latin typeface="Calibri"/>
              </a:rPr>
              <a:t> </a:t>
            </a:r>
            <a:r>
              <a:rPr lang="en-US" sz="2400" b="0" strike="noStrike" spc="-1" dirty="0" err="1">
                <a:solidFill>
                  <a:srgbClr val="2F5597"/>
                </a:solidFill>
                <a:latin typeface="Calibri"/>
              </a:rPr>
              <a:t>yapıldı</a:t>
            </a:r>
            <a:r>
              <a:rPr lang="en-US" sz="2400" b="0" strike="noStrike" spc="-1" dirty="0">
                <a:solidFill>
                  <a:srgbClr val="2F5597"/>
                </a:solidFill>
                <a:latin typeface="Calibri"/>
              </a:rPr>
              <a:t> </a:t>
            </a:r>
            <a:r>
              <a:rPr lang="en-US" sz="2400" b="0" strike="noStrike" spc="-1" dirty="0" err="1">
                <a:solidFill>
                  <a:srgbClr val="2F5597"/>
                </a:solidFill>
                <a:latin typeface="Calibri"/>
              </a:rPr>
              <a:t>mı</a:t>
            </a:r>
            <a:r>
              <a:rPr lang="en-US" sz="2400" b="0" strike="noStrike" spc="-1" dirty="0">
                <a:solidFill>
                  <a:srgbClr val="2F5597"/>
                </a:solidFill>
                <a:latin typeface="Calibri"/>
              </a:rPr>
              <a:t>?</a:t>
            </a: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Projenin</a:t>
            </a:r>
            <a:r>
              <a:rPr lang="en-US" sz="2400" b="0" strike="noStrike" spc="-1" dirty="0">
                <a:solidFill>
                  <a:srgbClr val="2F5597"/>
                </a:solidFill>
                <a:latin typeface="Calibri"/>
              </a:rPr>
              <a:t> </a:t>
            </a:r>
            <a:r>
              <a:rPr lang="en-US" sz="2400" b="0" strike="noStrike" spc="-1" dirty="0" err="1">
                <a:solidFill>
                  <a:srgbClr val="2F5597"/>
                </a:solidFill>
                <a:latin typeface="Calibri"/>
              </a:rPr>
              <a:t>çevresel</a:t>
            </a:r>
            <a:r>
              <a:rPr lang="en-US" sz="2400" b="0" strike="noStrike" spc="-1" dirty="0">
                <a:solidFill>
                  <a:srgbClr val="2F5597"/>
                </a:solidFill>
                <a:latin typeface="Calibri"/>
              </a:rPr>
              <a:t> </a:t>
            </a:r>
            <a:r>
              <a:rPr lang="en-US" sz="2400" b="0" strike="noStrike" spc="-1" dirty="0" err="1">
                <a:solidFill>
                  <a:srgbClr val="2F5597"/>
                </a:solidFill>
                <a:latin typeface="Calibri"/>
              </a:rPr>
              <a:t>ve</a:t>
            </a:r>
            <a:r>
              <a:rPr lang="en-US" sz="2400" b="0" strike="noStrike" spc="-1" dirty="0">
                <a:solidFill>
                  <a:srgbClr val="2F5597"/>
                </a:solidFill>
                <a:latin typeface="Calibri"/>
              </a:rPr>
              <a:t> </a:t>
            </a:r>
            <a:r>
              <a:rPr lang="en-US" sz="2400" b="0" strike="noStrike" spc="-1" dirty="0" err="1">
                <a:solidFill>
                  <a:srgbClr val="2F5597"/>
                </a:solidFill>
                <a:latin typeface="Calibri"/>
              </a:rPr>
              <a:t>sosyal</a:t>
            </a:r>
            <a:r>
              <a:rPr lang="en-US" sz="2400" b="0" strike="noStrike" spc="-1" dirty="0">
                <a:solidFill>
                  <a:srgbClr val="2F5597"/>
                </a:solidFill>
                <a:latin typeface="Calibri"/>
              </a:rPr>
              <a:t> </a:t>
            </a:r>
            <a:r>
              <a:rPr lang="en-US" sz="2400" b="0" strike="noStrike" spc="-1" dirty="0" err="1">
                <a:solidFill>
                  <a:srgbClr val="2F5597"/>
                </a:solidFill>
                <a:latin typeface="Calibri"/>
              </a:rPr>
              <a:t>etkileri</a:t>
            </a:r>
            <a:r>
              <a:rPr lang="en-US" sz="2400" b="0" strike="noStrike" spc="-1" dirty="0">
                <a:solidFill>
                  <a:srgbClr val="2F5597"/>
                </a:solidFill>
                <a:latin typeface="Calibri"/>
              </a:rPr>
              <a:t> </a:t>
            </a:r>
            <a:r>
              <a:rPr lang="en-US" sz="2400" b="0" strike="noStrike" spc="-1" dirty="0" err="1">
                <a:solidFill>
                  <a:srgbClr val="2F5597"/>
                </a:solidFill>
                <a:latin typeface="Calibri"/>
              </a:rPr>
              <a:t>açıklandı</a:t>
            </a:r>
            <a:r>
              <a:rPr lang="en-US" sz="2400" b="0" strike="noStrike" spc="-1" dirty="0">
                <a:solidFill>
                  <a:srgbClr val="2F5597"/>
                </a:solidFill>
                <a:latin typeface="Calibri"/>
              </a:rPr>
              <a:t> </a:t>
            </a:r>
            <a:r>
              <a:rPr lang="en-US" sz="2400" b="0" strike="noStrike" spc="-1" dirty="0" err="1">
                <a:solidFill>
                  <a:srgbClr val="2F5597"/>
                </a:solidFill>
                <a:latin typeface="Calibri"/>
              </a:rPr>
              <a:t>mı</a:t>
            </a:r>
            <a:r>
              <a:rPr lang="en-US" sz="2400" b="0" strike="noStrike" spc="-1" dirty="0">
                <a:solidFill>
                  <a:srgbClr val="2F5597"/>
                </a:solidFill>
                <a:latin typeface="Calibri"/>
              </a:rPr>
              <a:t>?</a:t>
            </a: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Proje</a:t>
            </a:r>
            <a:r>
              <a:rPr lang="en-US" sz="2400" b="0" strike="noStrike" spc="-1" dirty="0">
                <a:solidFill>
                  <a:srgbClr val="2F5597"/>
                </a:solidFill>
                <a:latin typeface="Calibri"/>
              </a:rPr>
              <a:t> </a:t>
            </a:r>
            <a:r>
              <a:rPr lang="en-US" sz="2400" b="0" strike="noStrike" spc="-1" dirty="0" err="1">
                <a:solidFill>
                  <a:srgbClr val="2F5597"/>
                </a:solidFill>
                <a:latin typeface="Calibri"/>
              </a:rPr>
              <a:t>uygulaması</a:t>
            </a:r>
            <a:r>
              <a:rPr lang="en-US" sz="2400" b="0" strike="noStrike" spc="-1" dirty="0">
                <a:solidFill>
                  <a:srgbClr val="2F5597"/>
                </a:solidFill>
                <a:latin typeface="Calibri"/>
              </a:rPr>
              <a:t> </a:t>
            </a:r>
            <a:r>
              <a:rPr lang="en-US" sz="2400" b="0" strike="noStrike" spc="-1" dirty="0" err="1">
                <a:solidFill>
                  <a:srgbClr val="2F5597"/>
                </a:solidFill>
                <a:latin typeface="Calibri"/>
              </a:rPr>
              <a:t>sırasında</a:t>
            </a:r>
            <a:r>
              <a:rPr lang="en-US" sz="2400" b="0" strike="noStrike" spc="-1" dirty="0">
                <a:solidFill>
                  <a:srgbClr val="2F5597"/>
                </a:solidFill>
                <a:latin typeface="Calibri"/>
              </a:rPr>
              <a:t> </a:t>
            </a:r>
            <a:r>
              <a:rPr lang="en-US" sz="2400" b="0" strike="noStrike" spc="-1" dirty="0" err="1">
                <a:solidFill>
                  <a:srgbClr val="2F5597"/>
                </a:solidFill>
                <a:latin typeface="Calibri"/>
              </a:rPr>
              <a:t>ve</a:t>
            </a:r>
            <a:r>
              <a:rPr lang="en-US" sz="2400" b="0" strike="noStrike" spc="-1" dirty="0">
                <a:solidFill>
                  <a:srgbClr val="2F5597"/>
                </a:solidFill>
                <a:latin typeface="Calibri"/>
              </a:rPr>
              <a:t> </a:t>
            </a:r>
            <a:r>
              <a:rPr lang="en-US" sz="2400" b="0" strike="noStrike" spc="-1" dirty="0" err="1">
                <a:solidFill>
                  <a:srgbClr val="2F5597"/>
                </a:solidFill>
                <a:latin typeface="Calibri"/>
              </a:rPr>
              <a:t>sonrasında</a:t>
            </a:r>
            <a:r>
              <a:rPr lang="en-US" sz="2400" b="0" strike="noStrike" spc="-1" dirty="0">
                <a:solidFill>
                  <a:srgbClr val="2F5597"/>
                </a:solidFill>
                <a:latin typeface="Calibri"/>
              </a:rPr>
              <a:t> </a:t>
            </a:r>
            <a:r>
              <a:rPr lang="en-US" sz="2400" b="0" strike="noStrike" spc="-1" dirty="0" err="1">
                <a:solidFill>
                  <a:srgbClr val="2F5597"/>
                </a:solidFill>
                <a:latin typeface="Calibri"/>
              </a:rPr>
              <a:t>mevcut</a:t>
            </a:r>
            <a:r>
              <a:rPr lang="en-US" sz="2400" b="0" strike="noStrike" spc="-1" dirty="0">
                <a:solidFill>
                  <a:srgbClr val="2F5597"/>
                </a:solidFill>
                <a:latin typeface="Calibri"/>
              </a:rPr>
              <a:t> </a:t>
            </a:r>
            <a:r>
              <a:rPr lang="en-US" sz="2400" b="0" strike="noStrike" spc="-1" dirty="0" err="1">
                <a:solidFill>
                  <a:srgbClr val="2F5597"/>
                </a:solidFill>
                <a:latin typeface="Calibri"/>
              </a:rPr>
              <a:t>giderlerin</a:t>
            </a:r>
            <a:r>
              <a:rPr lang="en-US" sz="2400" b="0" strike="noStrike" spc="-1" dirty="0">
                <a:solidFill>
                  <a:srgbClr val="2F5597"/>
                </a:solidFill>
                <a:latin typeface="Calibri"/>
              </a:rPr>
              <a:t> </a:t>
            </a:r>
            <a:r>
              <a:rPr lang="en-US" sz="2400" b="0" strike="noStrike" spc="-1" dirty="0" err="1">
                <a:solidFill>
                  <a:srgbClr val="2F5597"/>
                </a:solidFill>
                <a:latin typeface="Calibri"/>
              </a:rPr>
              <a:t>analizi</a:t>
            </a: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Bağışçılardan</a:t>
            </a:r>
            <a:r>
              <a:rPr lang="en-US" sz="2400" b="0" strike="noStrike" spc="-1" dirty="0">
                <a:solidFill>
                  <a:srgbClr val="2F5597"/>
                </a:solidFill>
                <a:latin typeface="Calibri"/>
              </a:rPr>
              <a:t> </a:t>
            </a:r>
            <a:r>
              <a:rPr lang="en-US" sz="2400" b="0" strike="noStrike" spc="-1" dirty="0" err="1">
                <a:solidFill>
                  <a:srgbClr val="2F5597"/>
                </a:solidFill>
                <a:latin typeface="Calibri"/>
              </a:rPr>
              <a:t>fon</a:t>
            </a:r>
            <a:r>
              <a:rPr lang="en-US" sz="2400" b="0" strike="noStrike" spc="-1" dirty="0">
                <a:solidFill>
                  <a:srgbClr val="2F5597"/>
                </a:solidFill>
                <a:latin typeface="Calibri"/>
              </a:rPr>
              <a:t> </a:t>
            </a:r>
            <a:r>
              <a:rPr lang="en-US" sz="2400" b="0" strike="noStrike" spc="-1" dirty="0" err="1">
                <a:solidFill>
                  <a:srgbClr val="2F5597"/>
                </a:solidFill>
                <a:latin typeface="Calibri"/>
              </a:rPr>
              <a:t>veya</a:t>
            </a:r>
            <a:r>
              <a:rPr lang="en-US" sz="2400" b="0" strike="noStrike" spc="-1" dirty="0">
                <a:solidFill>
                  <a:srgbClr val="2F5597"/>
                </a:solidFill>
                <a:latin typeface="Calibri"/>
              </a:rPr>
              <a:t> </a:t>
            </a:r>
            <a:r>
              <a:rPr lang="en-US" sz="2400" b="0" strike="noStrike" spc="-1" dirty="0" err="1">
                <a:solidFill>
                  <a:srgbClr val="2F5597"/>
                </a:solidFill>
                <a:latin typeface="Calibri"/>
              </a:rPr>
              <a:t>ortak</a:t>
            </a:r>
            <a:r>
              <a:rPr lang="en-US" sz="2400" b="0" strike="noStrike" spc="-1" dirty="0">
                <a:solidFill>
                  <a:srgbClr val="2F5597"/>
                </a:solidFill>
                <a:latin typeface="Calibri"/>
              </a:rPr>
              <a:t> </a:t>
            </a:r>
            <a:r>
              <a:rPr lang="en-US" sz="2400" b="0" strike="noStrike" spc="-1" dirty="0" err="1">
                <a:solidFill>
                  <a:srgbClr val="2F5597"/>
                </a:solidFill>
                <a:latin typeface="Calibri"/>
              </a:rPr>
              <a:t>finansman</a:t>
            </a:r>
            <a:r>
              <a:rPr lang="en-US" sz="2400" b="0" strike="noStrike" spc="-1" dirty="0">
                <a:solidFill>
                  <a:srgbClr val="2F5597"/>
                </a:solidFill>
                <a:latin typeface="Calibri"/>
              </a:rPr>
              <a:t> </a:t>
            </a:r>
            <a:r>
              <a:rPr lang="en-US" sz="2400" b="0" strike="noStrike" spc="-1" dirty="0" err="1">
                <a:solidFill>
                  <a:srgbClr val="2F5597"/>
                </a:solidFill>
                <a:latin typeface="Calibri"/>
              </a:rPr>
              <a:t>sağlanacak</a:t>
            </a:r>
            <a:r>
              <a:rPr lang="en-US" sz="2400" b="0" strike="noStrike" spc="-1" dirty="0">
                <a:solidFill>
                  <a:srgbClr val="2F5597"/>
                </a:solidFill>
                <a:latin typeface="Calibri"/>
              </a:rPr>
              <a:t> </a:t>
            </a:r>
            <a:r>
              <a:rPr lang="en-US" sz="2400" b="0" strike="noStrike" spc="-1" dirty="0" err="1">
                <a:solidFill>
                  <a:srgbClr val="2F5597"/>
                </a:solidFill>
                <a:latin typeface="Calibri"/>
              </a:rPr>
              <a:t>mı</a:t>
            </a:r>
            <a:r>
              <a:rPr lang="en-US" sz="2400" b="0" strike="noStrike" spc="-1" dirty="0">
                <a:solidFill>
                  <a:srgbClr val="2F5597"/>
                </a:solidFill>
                <a:latin typeface="Calibri"/>
              </a:rPr>
              <a:t>?</a:t>
            </a:r>
            <a:endParaRPr lang="en-US" sz="2400" b="0" strike="noStrike" spc="-1" dirty="0">
              <a:solidFill>
                <a:srgbClr val="000000"/>
              </a:solidFill>
              <a:latin typeface="Calibri"/>
            </a:endParaRPr>
          </a:p>
        </p:txBody>
      </p:sp>
      <p:sp>
        <p:nvSpPr>
          <p:cNvPr id="744"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7A595DA-2748-46DA-A359-AAA5A9859222}" type="slidenum">
              <a:rPr lang="en-US" sz="1200" b="0" strike="noStrike" spc="-1">
                <a:solidFill>
                  <a:srgbClr val="898989"/>
                </a:solidFill>
                <a:latin typeface="Calibri"/>
              </a:rPr>
              <a:t>33</a:t>
            </a:fld>
            <a:endParaRPr lang="en-US" sz="1200" b="0" strike="noStrike" spc="-1">
              <a:solidFill>
                <a:srgbClr val="000000"/>
              </a:solidFill>
              <a:latin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5" name="TextBox 744"/>
          <p:cNvSpPr txBox="1"/>
          <p:nvPr/>
        </p:nvSpPr>
        <p:spPr>
          <a:xfrm>
            <a:off x="616226" y="1252330"/>
            <a:ext cx="10737454" cy="512435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2F5597"/>
                </a:solidFill>
                <a:latin typeface="Calibri"/>
              </a:rPr>
              <a:t>Proje</a:t>
            </a:r>
            <a:r>
              <a:rPr lang="en-US" sz="2800" b="0" strike="noStrike" spc="-1" dirty="0">
                <a:solidFill>
                  <a:srgbClr val="2F5597"/>
                </a:solidFill>
                <a:latin typeface="Calibri"/>
              </a:rPr>
              <a:t> </a:t>
            </a:r>
            <a:r>
              <a:rPr lang="en-US" sz="2800" b="0" strike="noStrike" spc="-1" dirty="0" err="1">
                <a:solidFill>
                  <a:srgbClr val="2F5597"/>
                </a:solidFill>
                <a:latin typeface="Calibri"/>
              </a:rPr>
              <a:t>Olgunluk</a:t>
            </a:r>
            <a:r>
              <a:rPr lang="en-US" sz="2800" b="0" strike="noStrike" spc="-1" dirty="0">
                <a:solidFill>
                  <a:srgbClr val="2F5597"/>
                </a:solidFill>
                <a:latin typeface="Calibri"/>
              </a:rPr>
              <a:t> </a:t>
            </a:r>
            <a:r>
              <a:rPr lang="en-US" sz="2800" b="0" strike="noStrike" spc="-1" dirty="0" err="1">
                <a:solidFill>
                  <a:srgbClr val="2F5597"/>
                </a:solidFill>
                <a:latin typeface="Calibri"/>
              </a:rPr>
              <a:t>Değerlendirmesinde</a:t>
            </a:r>
            <a:r>
              <a:rPr lang="en-US" sz="2800" b="0" strike="noStrike" spc="-1" dirty="0">
                <a:solidFill>
                  <a:srgbClr val="2F5597"/>
                </a:solidFill>
                <a:latin typeface="Calibri"/>
              </a:rPr>
              <a:t> </a:t>
            </a:r>
            <a:r>
              <a:rPr lang="en-US" sz="2800" b="0" strike="noStrike" spc="-1" dirty="0" err="1">
                <a:solidFill>
                  <a:srgbClr val="2F5597"/>
                </a:solidFill>
                <a:latin typeface="Calibri"/>
              </a:rPr>
              <a:t>aşağıdaki</a:t>
            </a:r>
            <a:r>
              <a:rPr lang="en-US" sz="2800" b="0" strike="noStrike" spc="-1" dirty="0">
                <a:solidFill>
                  <a:srgbClr val="2F5597"/>
                </a:solidFill>
                <a:latin typeface="Calibri"/>
              </a:rPr>
              <a:t> </a:t>
            </a:r>
            <a:r>
              <a:rPr lang="en-US" sz="2800" b="0" strike="noStrike" spc="-1" dirty="0" err="1">
                <a:solidFill>
                  <a:srgbClr val="2F5597"/>
                </a:solidFill>
                <a:latin typeface="Calibri"/>
              </a:rPr>
              <a:t>unsurlar</a:t>
            </a:r>
            <a:r>
              <a:rPr lang="en-US" sz="2800" b="0" strike="noStrike" spc="-1" dirty="0">
                <a:solidFill>
                  <a:srgbClr val="2F5597"/>
                </a:solidFill>
                <a:latin typeface="Calibri"/>
              </a:rPr>
              <a:t> </a:t>
            </a:r>
            <a:r>
              <a:rPr lang="en-US" sz="2800" b="0" strike="noStrike" spc="-1" dirty="0" err="1">
                <a:solidFill>
                  <a:srgbClr val="2F5597"/>
                </a:solidFill>
                <a:latin typeface="Calibri"/>
              </a:rPr>
              <a:t>dikkate</a:t>
            </a:r>
            <a:r>
              <a:rPr lang="en-US" sz="2800" b="0" strike="noStrike" spc="-1" dirty="0">
                <a:solidFill>
                  <a:srgbClr val="2F5597"/>
                </a:solidFill>
                <a:latin typeface="Calibri"/>
              </a:rPr>
              <a:t> </a:t>
            </a:r>
            <a:r>
              <a:rPr lang="en-US" sz="2800" b="0" strike="noStrike" spc="-1" dirty="0" err="1">
                <a:solidFill>
                  <a:srgbClr val="2F5597"/>
                </a:solidFill>
                <a:latin typeface="Calibri"/>
              </a:rPr>
              <a:t>alınır</a:t>
            </a:r>
            <a:r>
              <a:rPr lang="en-US" sz="2800" b="0" strike="noStrike" spc="-1" dirty="0">
                <a:solidFill>
                  <a:srgbClr val="2F5597"/>
                </a:solidFill>
                <a:latin typeface="Calibri"/>
              </a:rPr>
              <a:t>:</a:t>
            </a:r>
            <a:endParaRPr lang="en-US" sz="28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Proje</a:t>
            </a:r>
            <a:r>
              <a:rPr lang="en-US" sz="2400" b="0" strike="noStrike" spc="-1" dirty="0">
                <a:solidFill>
                  <a:srgbClr val="2F5597"/>
                </a:solidFill>
                <a:latin typeface="Calibri"/>
              </a:rPr>
              <a:t> </a:t>
            </a:r>
            <a:r>
              <a:rPr lang="en-US" sz="2400" b="0" strike="noStrike" spc="-1" dirty="0" err="1">
                <a:solidFill>
                  <a:srgbClr val="2F5597"/>
                </a:solidFill>
                <a:latin typeface="Calibri"/>
              </a:rPr>
              <a:t>uygulamasını</a:t>
            </a:r>
            <a:r>
              <a:rPr lang="en-US" sz="2400" b="0" strike="noStrike" spc="-1" dirty="0">
                <a:solidFill>
                  <a:srgbClr val="2F5597"/>
                </a:solidFill>
                <a:latin typeface="Calibri"/>
              </a:rPr>
              <a:t> </a:t>
            </a:r>
            <a:r>
              <a:rPr lang="en-US" sz="2400" b="0" strike="noStrike" spc="-1" dirty="0" err="1">
                <a:solidFill>
                  <a:srgbClr val="2F5597"/>
                </a:solidFill>
                <a:latin typeface="Calibri"/>
              </a:rPr>
              <a:t>etkileyebilecek</a:t>
            </a:r>
            <a:r>
              <a:rPr lang="en-US" sz="2400" b="0" strike="noStrike" spc="-1" dirty="0">
                <a:solidFill>
                  <a:srgbClr val="2F5597"/>
                </a:solidFill>
                <a:latin typeface="Calibri"/>
              </a:rPr>
              <a:t> </a:t>
            </a:r>
            <a:r>
              <a:rPr lang="en-US" sz="2400" b="0" strike="noStrike" spc="-1" dirty="0" err="1">
                <a:solidFill>
                  <a:srgbClr val="2F5597"/>
                </a:solidFill>
                <a:latin typeface="Calibri"/>
              </a:rPr>
              <a:t>riskler</a:t>
            </a:r>
            <a:r>
              <a:rPr lang="en-US" sz="2400" b="0" strike="noStrike" spc="-1" dirty="0">
                <a:solidFill>
                  <a:srgbClr val="2F5597"/>
                </a:solidFill>
                <a:latin typeface="Calibri"/>
              </a:rPr>
              <a:t> </a:t>
            </a:r>
            <a:r>
              <a:rPr lang="en-US" sz="2400" b="0" strike="noStrike" spc="-1" dirty="0" err="1">
                <a:solidFill>
                  <a:srgbClr val="2F5597"/>
                </a:solidFill>
                <a:latin typeface="Calibri"/>
              </a:rPr>
              <a:t>belirlendi</a:t>
            </a:r>
            <a:r>
              <a:rPr lang="en-US" sz="2400" b="0" strike="noStrike" spc="-1" dirty="0">
                <a:solidFill>
                  <a:srgbClr val="2F5597"/>
                </a:solidFill>
                <a:latin typeface="Calibri"/>
              </a:rPr>
              <a:t> mi?</a:t>
            </a: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Varlık</a:t>
            </a:r>
            <a:r>
              <a:rPr lang="en-US" sz="2400" b="0" strike="noStrike" spc="-1" dirty="0">
                <a:solidFill>
                  <a:srgbClr val="2F5597"/>
                </a:solidFill>
                <a:latin typeface="Calibri"/>
              </a:rPr>
              <a:t> </a:t>
            </a:r>
            <a:r>
              <a:rPr lang="en-US" sz="2400" b="0" strike="noStrike" spc="-1" dirty="0" err="1">
                <a:solidFill>
                  <a:srgbClr val="2F5597"/>
                </a:solidFill>
                <a:latin typeface="Calibri"/>
              </a:rPr>
              <a:t>sahipliği</a:t>
            </a:r>
            <a:r>
              <a:rPr lang="en-US" sz="2400" b="0" strike="noStrike" spc="-1" dirty="0">
                <a:solidFill>
                  <a:srgbClr val="2F5597"/>
                </a:solidFill>
                <a:latin typeface="Calibri"/>
              </a:rPr>
              <a:t> </a:t>
            </a:r>
            <a:r>
              <a:rPr lang="en-US" sz="2400" b="0" strike="noStrike" spc="-1" dirty="0" err="1">
                <a:solidFill>
                  <a:srgbClr val="2F5597"/>
                </a:solidFill>
                <a:latin typeface="Calibri"/>
              </a:rPr>
              <a:t>ve</a:t>
            </a:r>
            <a:r>
              <a:rPr lang="en-US" sz="2400" b="0" strike="noStrike" spc="-1" dirty="0">
                <a:solidFill>
                  <a:srgbClr val="2F5597"/>
                </a:solidFill>
                <a:latin typeface="Calibri"/>
              </a:rPr>
              <a:t> </a:t>
            </a:r>
            <a:r>
              <a:rPr lang="en-US" sz="2400" b="0" strike="noStrike" spc="-1" dirty="0" err="1">
                <a:solidFill>
                  <a:srgbClr val="2F5597"/>
                </a:solidFill>
                <a:latin typeface="Calibri"/>
              </a:rPr>
              <a:t>yönetimi</a:t>
            </a:r>
            <a:r>
              <a:rPr lang="en-US" sz="2400" b="0" strike="noStrike" spc="-1" dirty="0">
                <a:solidFill>
                  <a:srgbClr val="2F5597"/>
                </a:solidFill>
                <a:latin typeface="Calibri"/>
              </a:rPr>
              <a:t> </a:t>
            </a:r>
            <a:r>
              <a:rPr lang="en-US" sz="2400" b="0" strike="noStrike" spc="-1" dirty="0" err="1">
                <a:solidFill>
                  <a:srgbClr val="2F5597"/>
                </a:solidFill>
                <a:latin typeface="Calibri"/>
              </a:rPr>
              <a:t>tanımlanmış</a:t>
            </a:r>
            <a:r>
              <a:rPr lang="en-US" sz="2400" b="0" strike="noStrike" spc="-1" dirty="0">
                <a:solidFill>
                  <a:srgbClr val="2F5597"/>
                </a:solidFill>
                <a:latin typeface="Calibri"/>
              </a:rPr>
              <a:t> </a:t>
            </a:r>
            <a:r>
              <a:rPr lang="en-US" sz="2400" b="0" strike="noStrike" spc="-1" dirty="0" err="1">
                <a:solidFill>
                  <a:srgbClr val="2F5597"/>
                </a:solidFill>
                <a:latin typeface="Calibri"/>
              </a:rPr>
              <a:t>mıdır</a:t>
            </a:r>
            <a:r>
              <a:rPr lang="en-US" sz="2400" b="0" strike="noStrike" spc="-1" dirty="0">
                <a:solidFill>
                  <a:srgbClr val="2F5597"/>
                </a:solidFill>
                <a:latin typeface="Calibri"/>
              </a:rPr>
              <a:t>?</a:t>
            </a: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Projenin</a:t>
            </a:r>
            <a:r>
              <a:rPr lang="en-US" sz="2400" b="0" strike="noStrike" spc="-1" dirty="0">
                <a:solidFill>
                  <a:srgbClr val="2F5597"/>
                </a:solidFill>
                <a:latin typeface="Calibri"/>
              </a:rPr>
              <a:t> </a:t>
            </a:r>
            <a:r>
              <a:rPr lang="en-US" sz="2400" b="0" strike="noStrike" spc="-1" dirty="0" err="1">
                <a:solidFill>
                  <a:srgbClr val="2F5597"/>
                </a:solidFill>
                <a:latin typeface="Calibri"/>
              </a:rPr>
              <a:t>hazırlık</a:t>
            </a:r>
            <a:r>
              <a:rPr lang="en-US" sz="2400" b="0" strike="noStrike" spc="-1" dirty="0">
                <a:solidFill>
                  <a:srgbClr val="2F5597"/>
                </a:solidFill>
                <a:latin typeface="Calibri"/>
              </a:rPr>
              <a:t> </a:t>
            </a:r>
            <a:r>
              <a:rPr lang="en-US" sz="2400" b="0" strike="noStrike" spc="-1" dirty="0" err="1">
                <a:solidFill>
                  <a:srgbClr val="2F5597"/>
                </a:solidFill>
                <a:latin typeface="Calibri"/>
              </a:rPr>
              <a:t>ve</a:t>
            </a:r>
            <a:r>
              <a:rPr lang="en-US" sz="2400" b="0" strike="noStrike" spc="-1" dirty="0">
                <a:solidFill>
                  <a:srgbClr val="2F5597"/>
                </a:solidFill>
                <a:latin typeface="Calibri"/>
              </a:rPr>
              <a:t> </a:t>
            </a:r>
            <a:r>
              <a:rPr lang="en-US" sz="2400" b="0" strike="noStrike" spc="-1" dirty="0" err="1">
                <a:solidFill>
                  <a:srgbClr val="2F5597"/>
                </a:solidFill>
                <a:latin typeface="Calibri"/>
              </a:rPr>
              <a:t>uygulama</a:t>
            </a:r>
            <a:r>
              <a:rPr lang="en-US" sz="2400" b="0" strike="noStrike" spc="-1" dirty="0">
                <a:solidFill>
                  <a:srgbClr val="2F5597"/>
                </a:solidFill>
                <a:latin typeface="Calibri"/>
              </a:rPr>
              <a:t> </a:t>
            </a:r>
            <a:r>
              <a:rPr lang="en-US" sz="2400" b="0" strike="noStrike" spc="-1" dirty="0" err="1">
                <a:solidFill>
                  <a:srgbClr val="2F5597"/>
                </a:solidFill>
                <a:latin typeface="Calibri"/>
              </a:rPr>
              <a:t>aşamaları</a:t>
            </a:r>
            <a:r>
              <a:rPr lang="en-US" sz="2400" b="0" strike="noStrike" spc="-1" dirty="0">
                <a:solidFill>
                  <a:srgbClr val="2F5597"/>
                </a:solidFill>
                <a:latin typeface="Calibri"/>
              </a:rPr>
              <a:t> </a:t>
            </a:r>
            <a:r>
              <a:rPr lang="en-US" sz="2400" b="0" strike="noStrike" spc="-1" dirty="0" err="1">
                <a:solidFill>
                  <a:srgbClr val="2F5597"/>
                </a:solidFill>
                <a:latin typeface="Calibri"/>
              </a:rPr>
              <a:t>belirlendi</a:t>
            </a:r>
            <a:r>
              <a:rPr lang="en-US" sz="2400" b="0" strike="noStrike" spc="-1" dirty="0">
                <a:solidFill>
                  <a:srgbClr val="2F5597"/>
                </a:solidFill>
                <a:latin typeface="Calibri"/>
              </a:rPr>
              <a:t> mi?</a:t>
            </a: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Proje</a:t>
            </a:r>
            <a:r>
              <a:rPr lang="en-US" sz="2400" b="0" strike="noStrike" spc="-1" dirty="0">
                <a:solidFill>
                  <a:srgbClr val="2F5597"/>
                </a:solidFill>
                <a:latin typeface="Calibri"/>
              </a:rPr>
              <a:t> </a:t>
            </a:r>
            <a:r>
              <a:rPr lang="en-US" sz="2400" b="0" strike="noStrike" spc="-1" dirty="0" err="1">
                <a:solidFill>
                  <a:srgbClr val="2F5597"/>
                </a:solidFill>
                <a:latin typeface="Calibri"/>
              </a:rPr>
              <a:t>maliyeti</a:t>
            </a:r>
            <a:r>
              <a:rPr lang="en-US" sz="2400" b="0" strike="noStrike" spc="-1" dirty="0">
                <a:solidFill>
                  <a:srgbClr val="2F5597"/>
                </a:solidFill>
                <a:latin typeface="Calibri"/>
              </a:rPr>
              <a:t> </a:t>
            </a:r>
            <a:r>
              <a:rPr lang="en-US" sz="2400" b="0" strike="noStrike" spc="-1" dirty="0" err="1">
                <a:solidFill>
                  <a:srgbClr val="2F5597"/>
                </a:solidFill>
                <a:latin typeface="Calibri"/>
              </a:rPr>
              <a:t>ve</a:t>
            </a:r>
            <a:r>
              <a:rPr lang="en-US" sz="2400" b="0" strike="noStrike" spc="-1" dirty="0">
                <a:solidFill>
                  <a:srgbClr val="2F5597"/>
                </a:solidFill>
                <a:latin typeface="Calibri"/>
              </a:rPr>
              <a:t> </a:t>
            </a:r>
            <a:r>
              <a:rPr lang="en-US" sz="2400" b="0" strike="noStrike" spc="-1" dirty="0" err="1">
                <a:solidFill>
                  <a:srgbClr val="2F5597"/>
                </a:solidFill>
                <a:latin typeface="Calibri"/>
              </a:rPr>
              <a:t>finansman</a:t>
            </a:r>
            <a:r>
              <a:rPr lang="en-US" sz="2400" b="0" strike="noStrike" spc="-1" dirty="0">
                <a:solidFill>
                  <a:srgbClr val="2F5597"/>
                </a:solidFill>
                <a:latin typeface="Calibri"/>
              </a:rPr>
              <a:t> </a:t>
            </a:r>
            <a:r>
              <a:rPr lang="en-US" sz="2400" b="0" strike="noStrike" spc="-1" dirty="0" err="1">
                <a:solidFill>
                  <a:srgbClr val="2F5597"/>
                </a:solidFill>
                <a:latin typeface="Calibri"/>
              </a:rPr>
              <a:t>kaynakları</a:t>
            </a:r>
            <a:r>
              <a:rPr lang="en-US" sz="2400" b="0" strike="noStrike" spc="-1" dirty="0">
                <a:solidFill>
                  <a:srgbClr val="2F5597"/>
                </a:solidFill>
                <a:latin typeface="Calibri"/>
              </a:rPr>
              <a:t> </a:t>
            </a:r>
            <a:r>
              <a:rPr lang="en-US" sz="2400" b="0" strike="noStrike" spc="-1" dirty="0" err="1">
                <a:solidFill>
                  <a:srgbClr val="2F5597"/>
                </a:solidFill>
                <a:latin typeface="Calibri"/>
              </a:rPr>
              <a:t>belirlendi</a:t>
            </a:r>
            <a:r>
              <a:rPr lang="en-US" sz="2400" b="0" strike="noStrike" spc="-1" dirty="0">
                <a:solidFill>
                  <a:srgbClr val="2F5597"/>
                </a:solidFill>
                <a:latin typeface="Calibri"/>
              </a:rPr>
              <a:t> mi?</a:t>
            </a:r>
            <a:endParaRPr lang="en-US" sz="2400" b="0" strike="noStrike" spc="-1" dirty="0">
              <a:solidFill>
                <a:srgbClr val="000000"/>
              </a:solidFill>
              <a:latin typeface="Calibri"/>
            </a:endParaRPr>
          </a:p>
        </p:txBody>
      </p:sp>
      <p:sp>
        <p:nvSpPr>
          <p:cNvPr id="746"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E8390BE-64EC-4426-AC5B-3A848279EAF2}" type="slidenum">
              <a:rPr lang="en-US" sz="1200" b="0" strike="noStrike" spc="-1">
                <a:solidFill>
                  <a:srgbClr val="898989"/>
                </a:solidFill>
                <a:latin typeface="Calibri"/>
              </a:rPr>
              <a:t>34</a:t>
            </a:fld>
            <a:endParaRPr lang="en-US" sz="1200" b="0" strike="noStrike" spc="-1">
              <a:solidFill>
                <a:srgbClr val="000000"/>
              </a:solidFill>
              <a:latin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 name="TextBox 746"/>
          <p:cNvSpPr txBox="1"/>
          <p:nvPr/>
        </p:nvSpPr>
        <p:spPr>
          <a:xfrm>
            <a:off x="1771560" y="-127080"/>
            <a:ext cx="10515600" cy="1325520"/>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br/>
            <a:endParaRPr lang="en-US" sz="4400" b="0" strike="noStrike" spc="-1">
              <a:solidFill>
                <a:srgbClr val="000000"/>
              </a:solidFill>
              <a:latin typeface="Calibri Light"/>
            </a:endParaRPr>
          </a:p>
        </p:txBody>
      </p:sp>
      <p:sp>
        <p:nvSpPr>
          <p:cNvPr id="748" name="TextBox 747"/>
          <p:cNvSpPr txBox="1"/>
          <p:nvPr/>
        </p:nvSpPr>
        <p:spPr>
          <a:xfrm>
            <a:off x="838080" y="1539360"/>
            <a:ext cx="10515600" cy="4837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F5597"/>
                </a:solidFill>
                <a:latin typeface="Calibri"/>
              </a:rPr>
              <a:t>Sermaye projesi, varlıkları inşa etmek, artırmak veya iyileştirmek için kullanılan uzun vadeli bir yatırımdır.</a:t>
            </a:r>
            <a:endParaRPr lang="en-US" sz="2800" b="0" strike="noStrike" spc="-1">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F5597"/>
                </a:solidFill>
                <a:latin typeface="Calibri"/>
              </a:rPr>
              <a:t> </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F5597"/>
                </a:solidFill>
                <a:latin typeface="Calibri"/>
              </a:rPr>
              <a:t>Sermaye Projesi Giderleri Sermaye, bir varlığın hizmete alınması veya işleve sokulmasıyla doğrudan ilişkilendirilebilen giderlerdir; burada normalde cari giderler olarak sınıflandırılacak ancak bu İdari Talimat uyarınca sermaye gideri olarak ele alınan giderler de yer alabilir.</a:t>
            </a:r>
            <a:endParaRPr lang="en-US" sz="2800" b="0" strike="noStrike" spc="-1">
              <a:solidFill>
                <a:srgbClr val="000000"/>
              </a:solidFill>
              <a:latin typeface="Calibri"/>
            </a:endParaRPr>
          </a:p>
        </p:txBody>
      </p:sp>
      <p:sp>
        <p:nvSpPr>
          <p:cNvPr id="749" name="Rectangle 1"/>
          <p:cNvSpPr/>
          <p:nvPr/>
        </p:nvSpPr>
        <p:spPr>
          <a:xfrm>
            <a:off x="993912" y="1143000"/>
            <a:ext cx="9428116" cy="752400"/>
          </a:xfrm>
          <a:prstGeom prst="rect">
            <a:avLst/>
          </a:prstGeom>
          <a:solidFill>
            <a:srgbClr val="5B9BD5"/>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3200" b="1" strike="noStrike" spc="-1" dirty="0">
                <a:solidFill>
                  <a:srgbClr val="000000"/>
                </a:solidFill>
                <a:latin typeface="Calibri Light"/>
              </a:rPr>
              <a:t>Projelerin tanımlanmasına yönelik idari talimatlar</a:t>
            </a:r>
            <a:endParaRPr lang="en-US" sz="3200" b="0" strike="noStrike" spc="-1" dirty="0">
              <a:solidFill>
                <a:srgbClr val="000000"/>
              </a:solidFill>
              <a:latin typeface="Calibri"/>
            </a:endParaRPr>
          </a:p>
        </p:txBody>
      </p:sp>
      <p:sp>
        <p:nvSpPr>
          <p:cNvPr id="750"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A5EDCC8-FC18-4FE1-9CE2-28A72AFE8970}" type="slidenum">
              <a:rPr lang="en-US" sz="1200" b="0" strike="noStrike" spc="-1">
                <a:solidFill>
                  <a:srgbClr val="898989"/>
                </a:solidFill>
                <a:latin typeface="Calibri"/>
              </a:rPr>
              <a:t>35</a:t>
            </a:fld>
            <a:endParaRPr lang="en-US" sz="1200" b="0" strike="noStrike" spc="-1">
              <a:solidFill>
                <a:srgbClr val="000000"/>
              </a:solidFill>
              <a:latin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1" name="TextBox 750"/>
          <p:cNvSpPr txBox="1"/>
          <p:nvPr/>
        </p:nvSpPr>
        <p:spPr>
          <a:xfrm>
            <a:off x="838080" y="1431235"/>
            <a:ext cx="10515600" cy="4945445"/>
          </a:xfrm>
          <a:prstGeom prst="rect">
            <a:avLst/>
          </a:prstGeom>
          <a:noFill/>
          <a:ln w="0">
            <a:noFill/>
          </a:ln>
        </p:spPr>
        <p:txBody>
          <a:bodyPr>
            <a:normAutofit fontScale="95500"/>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a:solidFill>
                  <a:srgbClr val="2F5597"/>
                </a:solidFill>
                <a:latin typeface="Calibri"/>
              </a:rPr>
              <a:t>Cari </a:t>
            </a:r>
            <a:r>
              <a:rPr lang="en-GB" sz="2800" b="0" strike="noStrike" spc="-1" dirty="0" err="1">
                <a:solidFill>
                  <a:srgbClr val="2F5597"/>
                </a:solidFill>
                <a:latin typeface="Calibri"/>
              </a:rPr>
              <a:t>Sermaye</a:t>
            </a:r>
            <a:r>
              <a:rPr lang="en-GB" sz="2800" b="0" strike="noStrike" spc="-1" dirty="0">
                <a:solidFill>
                  <a:srgbClr val="2F5597"/>
                </a:solidFill>
                <a:latin typeface="Calibri"/>
              </a:rPr>
              <a:t> </a:t>
            </a:r>
            <a:r>
              <a:rPr lang="en-GB" sz="2800" b="0" strike="noStrike" spc="-1" dirty="0" err="1">
                <a:solidFill>
                  <a:srgbClr val="2F5597"/>
                </a:solidFill>
                <a:latin typeface="Calibri"/>
              </a:rPr>
              <a:t>Projesi</a:t>
            </a:r>
            <a:r>
              <a:rPr lang="en-GB" sz="2800" b="0" strike="noStrike" spc="-1" dirty="0">
                <a:solidFill>
                  <a:srgbClr val="2F5597"/>
                </a:solidFill>
                <a:latin typeface="Calibri"/>
              </a:rPr>
              <a:t> </a:t>
            </a:r>
            <a:r>
              <a:rPr lang="en-GB" sz="2800" b="0" strike="noStrike" spc="-1" dirty="0" err="1">
                <a:solidFill>
                  <a:srgbClr val="2F5597"/>
                </a:solidFill>
                <a:latin typeface="Calibri"/>
              </a:rPr>
              <a:t>Gideri</a:t>
            </a:r>
            <a:r>
              <a:rPr lang="en-GB" sz="2800" b="0" strike="noStrike" spc="-1" dirty="0">
                <a:solidFill>
                  <a:srgbClr val="2F5597"/>
                </a:solidFill>
                <a:latin typeface="Calibri"/>
              </a:rPr>
              <a:t>, </a:t>
            </a:r>
            <a:r>
              <a:rPr lang="en-GB" sz="2800" b="0" strike="noStrike" spc="-1" dirty="0" err="1">
                <a:solidFill>
                  <a:srgbClr val="2F5597"/>
                </a:solidFill>
                <a:latin typeface="Calibri"/>
              </a:rPr>
              <a:t>varlığın</a:t>
            </a:r>
            <a:r>
              <a:rPr lang="en-GB" sz="2800" b="0" strike="noStrike" spc="-1" dirty="0">
                <a:solidFill>
                  <a:srgbClr val="2F5597"/>
                </a:solidFill>
                <a:latin typeface="Calibri"/>
              </a:rPr>
              <a:t> </a:t>
            </a:r>
            <a:r>
              <a:rPr lang="en-GB" sz="2800" b="0" strike="noStrike" spc="-1" dirty="0" err="1">
                <a:solidFill>
                  <a:srgbClr val="2F5597"/>
                </a:solidFill>
                <a:latin typeface="Calibri"/>
              </a:rPr>
              <a:t>yönetimi</a:t>
            </a:r>
            <a:r>
              <a:rPr lang="en-GB" sz="2800" b="0" strike="noStrike" spc="-1" dirty="0">
                <a:solidFill>
                  <a:srgbClr val="2F5597"/>
                </a:solidFill>
                <a:latin typeface="Calibri"/>
              </a:rPr>
              <a:t>, </a:t>
            </a:r>
            <a:r>
              <a:rPr lang="en-GB" sz="2800" b="0" strike="noStrike" spc="-1" dirty="0" err="1">
                <a:solidFill>
                  <a:srgbClr val="2F5597"/>
                </a:solidFill>
                <a:latin typeface="Calibri"/>
              </a:rPr>
              <a:t>onarımı</a:t>
            </a:r>
            <a:r>
              <a:rPr lang="en-GB" sz="2800" b="0" strike="noStrike" spc="-1" dirty="0">
                <a:solidFill>
                  <a:srgbClr val="2F5597"/>
                </a:solidFill>
                <a:latin typeface="Calibri"/>
              </a:rPr>
              <a:t>, </a:t>
            </a:r>
            <a:r>
              <a:rPr lang="en-GB" sz="2800" b="0" strike="noStrike" spc="-1" dirty="0" err="1">
                <a:solidFill>
                  <a:srgbClr val="2F5597"/>
                </a:solidFill>
                <a:latin typeface="Calibri"/>
              </a:rPr>
              <a:t>bakımı</a:t>
            </a:r>
            <a:r>
              <a:rPr lang="en-GB" sz="2800" b="0" strike="noStrike" spc="-1" dirty="0">
                <a:solidFill>
                  <a:srgbClr val="2F5597"/>
                </a:solidFill>
                <a:latin typeface="Calibri"/>
              </a:rPr>
              <a:t> </a:t>
            </a:r>
            <a:r>
              <a:rPr lang="en-GB" sz="2800" b="0" strike="noStrike" spc="-1" dirty="0" err="1">
                <a:solidFill>
                  <a:srgbClr val="2F5597"/>
                </a:solidFill>
                <a:latin typeface="Calibri"/>
              </a:rPr>
              <a:t>veya</a:t>
            </a:r>
            <a:r>
              <a:rPr lang="en-GB" sz="2800" b="0" strike="noStrike" spc="-1" dirty="0">
                <a:solidFill>
                  <a:srgbClr val="2F5597"/>
                </a:solidFill>
                <a:latin typeface="Calibri"/>
              </a:rPr>
              <a:t> </a:t>
            </a:r>
            <a:r>
              <a:rPr lang="en-GB" sz="2800" b="0" strike="noStrike" spc="-1" dirty="0" err="1">
                <a:solidFill>
                  <a:srgbClr val="2F5597"/>
                </a:solidFill>
                <a:latin typeface="Calibri"/>
              </a:rPr>
              <a:t>küçük</a:t>
            </a:r>
            <a:r>
              <a:rPr lang="en-GB" sz="2800" b="0" strike="noStrike" spc="-1" dirty="0">
                <a:solidFill>
                  <a:srgbClr val="2F5597"/>
                </a:solidFill>
                <a:latin typeface="Calibri"/>
              </a:rPr>
              <a:t> </a:t>
            </a:r>
            <a:r>
              <a:rPr lang="en-GB" sz="2800" b="0" strike="noStrike" spc="-1" dirty="0" err="1">
                <a:solidFill>
                  <a:srgbClr val="2F5597"/>
                </a:solidFill>
                <a:latin typeface="Calibri"/>
              </a:rPr>
              <a:t>çaplı</a:t>
            </a:r>
            <a:r>
              <a:rPr lang="en-GB" sz="2800" b="0" strike="noStrike" spc="-1" dirty="0">
                <a:solidFill>
                  <a:srgbClr val="2F5597"/>
                </a:solidFill>
                <a:latin typeface="Calibri"/>
              </a:rPr>
              <a:t> </a:t>
            </a:r>
            <a:r>
              <a:rPr lang="en-GB" sz="2800" b="0" strike="noStrike" spc="-1" dirty="0" err="1">
                <a:solidFill>
                  <a:srgbClr val="2F5597"/>
                </a:solidFill>
                <a:latin typeface="Calibri"/>
              </a:rPr>
              <a:t>faaliyetleriyle</a:t>
            </a:r>
            <a:r>
              <a:rPr lang="en-GB" sz="2800" b="0" strike="noStrike" spc="-1" dirty="0">
                <a:solidFill>
                  <a:srgbClr val="2F5597"/>
                </a:solidFill>
                <a:latin typeface="Calibri"/>
              </a:rPr>
              <a:t> </a:t>
            </a:r>
            <a:r>
              <a:rPr lang="en-GB" sz="2800" b="0" strike="noStrike" spc="-1" dirty="0" err="1">
                <a:solidFill>
                  <a:srgbClr val="2F5597"/>
                </a:solidFill>
                <a:latin typeface="Calibri"/>
              </a:rPr>
              <a:t>ilgili</a:t>
            </a:r>
            <a:r>
              <a:rPr lang="en-GB" sz="2800" b="0" strike="noStrike" spc="-1" dirty="0">
                <a:solidFill>
                  <a:srgbClr val="2F5597"/>
                </a:solidFill>
                <a:latin typeface="Calibri"/>
              </a:rPr>
              <a:t> </a:t>
            </a:r>
            <a:r>
              <a:rPr lang="en-GB" sz="2800" b="0" strike="noStrike" spc="-1" dirty="0" err="1">
                <a:solidFill>
                  <a:srgbClr val="2F5597"/>
                </a:solidFill>
                <a:latin typeface="Calibri"/>
              </a:rPr>
              <a:t>giderlerdir</a:t>
            </a:r>
            <a:r>
              <a:rPr lang="en-GB" sz="2800" b="0" strike="noStrike" spc="-1" dirty="0">
                <a:solidFill>
                  <a:srgbClr val="2F5597"/>
                </a:solidFill>
                <a:latin typeface="Calibri"/>
              </a:rPr>
              <a:t>; </a:t>
            </a:r>
            <a:r>
              <a:rPr lang="en-GB" sz="2800" b="0" strike="noStrike" spc="-1" dirty="0" err="1">
                <a:solidFill>
                  <a:srgbClr val="2F5597"/>
                </a:solidFill>
                <a:latin typeface="Calibri"/>
              </a:rPr>
              <a:t>bu</a:t>
            </a:r>
            <a:r>
              <a:rPr lang="en-GB" sz="2800" b="0" strike="noStrike" spc="-1" dirty="0">
                <a:solidFill>
                  <a:srgbClr val="2F5597"/>
                </a:solidFill>
                <a:latin typeface="Calibri"/>
              </a:rPr>
              <a:t> </a:t>
            </a:r>
            <a:r>
              <a:rPr lang="en-GB" sz="2800" b="0" strike="noStrike" spc="-1" dirty="0" err="1">
                <a:solidFill>
                  <a:srgbClr val="2F5597"/>
                </a:solidFill>
                <a:latin typeface="Calibri"/>
              </a:rPr>
              <a:t>giderler</a:t>
            </a:r>
            <a:r>
              <a:rPr lang="en-GB" sz="2800" b="0" strike="noStrike" spc="-1" dirty="0">
                <a:solidFill>
                  <a:srgbClr val="2F5597"/>
                </a:solidFill>
                <a:latin typeface="Calibri"/>
              </a:rPr>
              <a:t>, </a:t>
            </a:r>
            <a:r>
              <a:rPr lang="en-GB" sz="2800" b="0" strike="noStrike" spc="-1" dirty="0" err="1">
                <a:solidFill>
                  <a:srgbClr val="2F5597"/>
                </a:solidFill>
                <a:latin typeface="Calibri"/>
              </a:rPr>
              <a:t>projenin</a:t>
            </a:r>
            <a:r>
              <a:rPr lang="en-GB" sz="2800" b="0" strike="noStrike" spc="-1" dirty="0">
                <a:solidFill>
                  <a:srgbClr val="2F5597"/>
                </a:solidFill>
                <a:latin typeface="Calibri"/>
              </a:rPr>
              <a:t> </a:t>
            </a:r>
            <a:r>
              <a:rPr lang="en-GB" sz="2800" b="0" strike="noStrike" spc="-1" dirty="0" err="1">
                <a:solidFill>
                  <a:srgbClr val="2F5597"/>
                </a:solidFill>
                <a:latin typeface="Calibri"/>
              </a:rPr>
              <a:t>tamamlanmasından</a:t>
            </a:r>
            <a:r>
              <a:rPr lang="en-GB" sz="2800" b="0" strike="noStrike" spc="-1" dirty="0">
                <a:solidFill>
                  <a:srgbClr val="2F5597"/>
                </a:solidFill>
                <a:latin typeface="Calibri"/>
              </a:rPr>
              <a:t> </a:t>
            </a:r>
            <a:r>
              <a:rPr lang="en-GB" sz="2800" b="0" strike="noStrike" spc="-1" dirty="0" err="1">
                <a:solidFill>
                  <a:srgbClr val="2F5597"/>
                </a:solidFill>
                <a:latin typeface="Calibri"/>
              </a:rPr>
              <a:t>sonra</a:t>
            </a:r>
            <a:r>
              <a:rPr lang="en-GB" sz="2800" b="0" strike="noStrike" spc="-1" dirty="0">
                <a:solidFill>
                  <a:srgbClr val="2F5597"/>
                </a:solidFill>
                <a:latin typeface="Calibri"/>
              </a:rPr>
              <a:t> </a:t>
            </a:r>
            <a:r>
              <a:rPr lang="en-GB" sz="2800" b="0" strike="noStrike" spc="-1" dirty="0" err="1">
                <a:solidFill>
                  <a:srgbClr val="2F5597"/>
                </a:solidFill>
                <a:latin typeface="Calibri"/>
              </a:rPr>
              <a:t>ortaya</a:t>
            </a:r>
            <a:r>
              <a:rPr lang="en-GB" sz="2800" b="0" strike="noStrike" spc="-1" dirty="0">
                <a:solidFill>
                  <a:srgbClr val="2F5597"/>
                </a:solidFill>
                <a:latin typeface="Calibri"/>
              </a:rPr>
              <a:t> </a:t>
            </a:r>
            <a:r>
              <a:rPr lang="en-GB" sz="2800" b="0" strike="noStrike" spc="-1" dirty="0" err="1">
                <a:solidFill>
                  <a:srgbClr val="2F5597"/>
                </a:solidFill>
                <a:latin typeface="Calibri"/>
              </a:rPr>
              <a:t>çıkan</a:t>
            </a:r>
            <a:r>
              <a:rPr lang="en-GB" sz="2800" b="0" strike="noStrike" spc="-1" dirty="0">
                <a:solidFill>
                  <a:srgbClr val="2F5597"/>
                </a:solidFill>
                <a:latin typeface="Calibri"/>
              </a:rPr>
              <a:t> </a:t>
            </a:r>
            <a:r>
              <a:rPr lang="en-GB" sz="2800" b="0" strike="noStrike" spc="-1" dirty="0" err="1">
                <a:solidFill>
                  <a:srgbClr val="2F5597"/>
                </a:solidFill>
                <a:latin typeface="Calibri"/>
              </a:rPr>
              <a:t>ve</a:t>
            </a:r>
            <a:r>
              <a:rPr lang="en-GB" sz="2800" b="0" strike="noStrike" spc="-1" dirty="0">
                <a:solidFill>
                  <a:srgbClr val="2F5597"/>
                </a:solidFill>
                <a:latin typeface="Calibri"/>
              </a:rPr>
              <a:t> </a:t>
            </a:r>
            <a:r>
              <a:rPr lang="en-GB" sz="2800" b="0" strike="noStrike" spc="-1" dirty="0" err="1">
                <a:solidFill>
                  <a:srgbClr val="2F5597"/>
                </a:solidFill>
                <a:latin typeface="Calibri"/>
              </a:rPr>
              <a:t>varlığın</a:t>
            </a:r>
            <a:r>
              <a:rPr lang="en-GB" sz="2800" b="0" strike="noStrike" spc="-1" dirty="0">
                <a:solidFill>
                  <a:srgbClr val="2F5597"/>
                </a:solidFill>
                <a:latin typeface="Calibri"/>
              </a:rPr>
              <a:t> </a:t>
            </a:r>
            <a:r>
              <a:rPr lang="en-GB" sz="2800" b="0" strike="noStrike" spc="-1" dirty="0" err="1">
                <a:solidFill>
                  <a:srgbClr val="2F5597"/>
                </a:solidFill>
                <a:latin typeface="Calibri"/>
              </a:rPr>
              <a:t>işletimi</a:t>
            </a:r>
            <a:r>
              <a:rPr lang="en-GB" sz="2800" b="0" strike="noStrike" spc="-1" dirty="0">
                <a:solidFill>
                  <a:srgbClr val="2F5597"/>
                </a:solidFill>
                <a:latin typeface="Calibri"/>
              </a:rPr>
              <a:t> </a:t>
            </a:r>
            <a:r>
              <a:rPr lang="en-GB" sz="2800" b="0" strike="noStrike" spc="-1" dirty="0" err="1">
                <a:solidFill>
                  <a:srgbClr val="2F5597"/>
                </a:solidFill>
                <a:latin typeface="Calibri"/>
              </a:rPr>
              <a:t>ve</a:t>
            </a:r>
            <a:r>
              <a:rPr lang="en-GB" sz="2800" b="0" strike="noStrike" spc="-1" dirty="0">
                <a:solidFill>
                  <a:srgbClr val="2F5597"/>
                </a:solidFill>
                <a:latin typeface="Calibri"/>
              </a:rPr>
              <a:t> </a:t>
            </a:r>
            <a:r>
              <a:rPr lang="en-GB" sz="2800" b="0" strike="noStrike" spc="-1" dirty="0" err="1">
                <a:solidFill>
                  <a:srgbClr val="2F5597"/>
                </a:solidFill>
                <a:latin typeface="Calibri"/>
              </a:rPr>
              <a:t>bakımıyla</a:t>
            </a:r>
            <a:r>
              <a:rPr lang="en-GB" sz="2800" b="0" strike="noStrike" spc="-1" dirty="0">
                <a:solidFill>
                  <a:srgbClr val="2F5597"/>
                </a:solidFill>
                <a:latin typeface="Calibri"/>
              </a:rPr>
              <a:t> </a:t>
            </a:r>
            <a:r>
              <a:rPr lang="en-GB" sz="2800" b="0" strike="noStrike" spc="-1" dirty="0" err="1">
                <a:solidFill>
                  <a:srgbClr val="2F5597"/>
                </a:solidFill>
                <a:latin typeface="Calibri"/>
              </a:rPr>
              <a:t>ilgili</a:t>
            </a:r>
            <a:r>
              <a:rPr lang="en-GB" sz="2800" b="0" strike="noStrike" spc="-1" dirty="0">
                <a:solidFill>
                  <a:srgbClr val="2F5597"/>
                </a:solidFill>
                <a:latin typeface="Calibri"/>
              </a:rPr>
              <a:t> </a:t>
            </a:r>
            <a:r>
              <a:rPr lang="en-GB" sz="2800" b="0" strike="noStrike" spc="-1" dirty="0" err="1">
                <a:solidFill>
                  <a:srgbClr val="2F5597"/>
                </a:solidFill>
                <a:latin typeface="Calibri"/>
              </a:rPr>
              <a:t>giderleri</a:t>
            </a:r>
            <a:r>
              <a:rPr lang="en-GB" sz="2800" b="0" strike="noStrike" spc="-1" dirty="0">
                <a:solidFill>
                  <a:srgbClr val="2F5597"/>
                </a:solidFill>
                <a:latin typeface="Calibri"/>
              </a:rPr>
              <a:t> de </a:t>
            </a:r>
            <a:r>
              <a:rPr lang="en-GB" sz="2800" b="0" strike="noStrike" spc="-1" dirty="0" err="1">
                <a:solidFill>
                  <a:srgbClr val="2F5597"/>
                </a:solidFill>
                <a:latin typeface="Calibri"/>
              </a:rPr>
              <a:t>içerir</a:t>
            </a:r>
            <a:r>
              <a:rPr lang="en-GB" sz="2800" b="0" strike="noStrike" spc="-1" dirty="0">
                <a:solidFill>
                  <a:srgbClr val="2F5597"/>
                </a:solidFill>
                <a:latin typeface="Calibri"/>
              </a:rPr>
              <a:t> </a:t>
            </a:r>
            <a:r>
              <a:rPr lang="en-GB" sz="2800" b="0" strike="noStrike" spc="-1" dirty="0" err="1">
                <a:solidFill>
                  <a:srgbClr val="2F5597"/>
                </a:solidFill>
                <a:latin typeface="Calibri"/>
              </a:rPr>
              <a:t>ve</a:t>
            </a:r>
            <a:r>
              <a:rPr lang="en-GB" sz="2800" b="0" strike="noStrike" spc="-1" dirty="0">
                <a:solidFill>
                  <a:srgbClr val="2F5597"/>
                </a:solidFill>
                <a:latin typeface="Calibri"/>
              </a:rPr>
              <a:t> </a:t>
            </a:r>
            <a:r>
              <a:rPr lang="en-GB" sz="2800" b="0" strike="noStrike" spc="-1" dirty="0" err="1">
                <a:solidFill>
                  <a:srgbClr val="2F5597"/>
                </a:solidFill>
                <a:latin typeface="Calibri"/>
              </a:rPr>
              <a:t>bu</a:t>
            </a:r>
            <a:r>
              <a:rPr lang="en-GB" sz="2800" b="0" strike="noStrike" spc="-1" dirty="0">
                <a:solidFill>
                  <a:srgbClr val="2F5597"/>
                </a:solidFill>
                <a:latin typeface="Calibri"/>
              </a:rPr>
              <a:t> </a:t>
            </a:r>
            <a:r>
              <a:rPr lang="en-GB" sz="2800" b="0" strike="noStrike" spc="-1" dirty="0" err="1">
                <a:solidFill>
                  <a:srgbClr val="2F5597"/>
                </a:solidFill>
                <a:latin typeface="Calibri"/>
              </a:rPr>
              <a:t>İdari</a:t>
            </a:r>
            <a:r>
              <a:rPr lang="en-GB" sz="2800" b="0" strike="noStrike" spc="-1" dirty="0">
                <a:solidFill>
                  <a:srgbClr val="2F5597"/>
                </a:solidFill>
                <a:latin typeface="Calibri"/>
              </a:rPr>
              <a:t> </a:t>
            </a:r>
            <a:r>
              <a:rPr lang="en-GB" sz="2800" b="0" strike="noStrike" spc="-1" dirty="0" err="1">
                <a:solidFill>
                  <a:srgbClr val="2F5597"/>
                </a:solidFill>
                <a:latin typeface="Calibri"/>
              </a:rPr>
              <a:t>Talimat</a:t>
            </a:r>
            <a:r>
              <a:rPr lang="en-GB" sz="2800" b="0" strike="noStrike" spc="-1" dirty="0">
                <a:solidFill>
                  <a:srgbClr val="2F5597"/>
                </a:solidFill>
                <a:latin typeface="Calibri"/>
              </a:rPr>
              <a:t> </a:t>
            </a:r>
            <a:r>
              <a:rPr lang="en-GB" sz="2800" b="0" strike="noStrike" spc="-1" dirty="0" err="1">
                <a:solidFill>
                  <a:srgbClr val="2F5597"/>
                </a:solidFill>
                <a:latin typeface="Calibri"/>
              </a:rPr>
              <a:t>uyarınca</a:t>
            </a:r>
            <a:r>
              <a:rPr lang="en-GB" sz="2800" b="0" strike="noStrike" spc="-1" dirty="0">
                <a:solidFill>
                  <a:srgbClr val="2F5597"/>
                </a:solidFill>
                <a:latin typeface="Calibri"/>
              </a:rPr>
              <a:t> </a:t>
            </a:r>
            <a:r>
              <a:rPr lang="en-GB" sz="2800" b="0" strike="noStrike" spc="-1" dirty="0" err="1">
                <a:solidFill>
                  <a:srgbClr val="2F5597"/>
                </a:solidFill>
                <a:latin typeface="Calibri"/>
              </a:rPr>
              <a:t>sermaye</a:t>
            </a:r>
            <a:r>
              <a:rPr lang="en-GB" sz="2800" b="0" strike="noStrike" spc="-1" dirty="0">
                <a:solidFill>
                  <a:srgbClr val="2F5597"/>
                </a:solidFill>
                <a:latin typeface="Calibri"/>
              </a:rPr>
              <a:t> </a:t>
            </a:r>
            <a:r>
              <a:rPr lang="en-GB" sz="2800" b="0" strike="noStrike" spc="-1" dirty="0" err="1">
                <a:solidFill>
                  <a:srgbClr val="2F5597"/>
                </a:solidFill>
                <a:latin typeface="Calibri"/>
              </a:rPr>
              <a:t>gideri</a:t>
            </a:r>
            <a:r>
              <a:rPr lang="en-GB" sz="2800" b="0" strike="noStrike" spc="-1" dirty="0">
                <a:solidFill>
                  <a:srgbClr val="2F5597"/>
                </a:solidFill>
                <a:latin typeface="Calibri"/>
              </a:rPr>
              <a:t> </a:t>
            </a:r>
            <a:r>
              <a:rPr lang="en-GB" sz="2800" b="0" strike="noStrike" spc="-1" dirty="0" err="1">
                <a:solidFill>
                  <a:srgbClr val="2F5597"/>
                </a:solidFill>
                <a:latin typeface="Calibri"/>
              </a:rPr>
              <a:t>olarak</a:t>
            </a:r>
            <a:r>
              <a:rPr lang="en-GB" sz="2800" b="0" strike="noStrike" spc="-1" dirty="0">
                <a:solidFill>
                  <a:srgbClr val="2F5597"/>
                </a:solidFill>
                <a:latin typeface="Calibri"/>
              </a:rPr>
              <a:t> </a:t>
            </a:r>
            <a:r>
              <a:rPr lang="en-GB" sz="2800" b="0" strike="noStrike" spc="-1" dirty="0" err="1">
                <a:solidFill>
                  <a:srgbClr val="2F5597"/>
                </a:solidFill>
                <a:latin typeface="Calibri"/>
              </a:rPr>
              <a:t>değerlendirilen</a:t>
            </a:r>
            <a:r>
              <a:rPr lang="en-GB" sz="2800" b="0" strike="noStrike" spc="-1" dirty="0">
                <a:solidFill>
                  <a:srgbClr val="2F5597"/>
                </a:solidFill>
                <a:latin typeface="Calibri"/>
              </a:rPr>
              <a:t> </a:t>
            </a:r>
            <a:r>
              <a:rPr lang="en-GB" sz="2800" b="0" strike="noStrike" spc="-1" dirty="0" err="1">
                <a:solidFill>
                  <a:srgbClr val="2F5597"/>
                </a:solidFill>
                <a:latin typeface="Calibri"/>
              </a:rPr>
              <a:t>giderleri</a:t>
            </a:r>
            <a:r>
              <a:rPr lang="en-GB" sz="2800" b="0" strike="noStrike" spc="-1" dirty="0">
                <a:solidFill>
                  <a:srgbClr val="2F5597"/>
                </a:solidFill>
                <a:latin typeface="Calibri"/>
              </a:rPr>
              <a:t> </a:t>
            </a:r>
            <a:r>
              <a:rPr lang="en-GB" sz="2800" b="0" strike="noStrike" spc="-1" dirty="0" err="1">
                <a:solidFill>
                  <a:srgbClr val="2F5597"/>
                </a:solidFill>
                <a:latin typeface="Calibri"/>
              </a:rPr>
              <a:t>hariç</a:t>
            </a:r>
            <a:r>
              <a:rPr lang="en-GB" sz="2800" b="0" strike="noStrike" spc="-1" dirty="0">
                <a:solidFill>
                  <a:srgbClr val="2F5597"/>
                </a:solidFill>
                <a:latin typeface="Calibri"/>
              </a:rPr>
              <a:t> </a:t>
            </a:r>
            <a:r>
              <a:rPr lang="en-GB" sz="2800" b="0" strike="noStrike" spc="-1" dirty="0" err="1">
                <a:solidFill>
                  <a:srgbClr val="2F5597"/>
                </a:solidFill>
                <a:latin typeface="Calibri"/>
              </a:rPr>
              <a:t>tutar</a:t>
            </a:r>
            <a:r>
              <a:rPr lang="en-GB" sz="2800" b="0" strike="noStrike" spc="-1" dirty="0">
                <a:solidFill>
                  <a:srgbClr val="2F5597"/>
                </a:solidFill>
                <a:latin typeface="Calibri"/>
              </a:rPr>
              <a:t>.</a:t>
            </a:r>
            <a:endParaRPr lang="en-US" sz="2800" b="0" strike="noStrike" spc="-1" dirty="0">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a:solidFill>
                  <a:srgbClr val="2F5597"/>
                </a:solidFill>
                <a:latin typeface="Calibri"/>
              </a:rPr>
              <a:t> </a:t>
            </a:r>
            <a:endParaRPr lang="en-US" sz="28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err="1">
                <a:solidFill>
                  <a:srgbClr val="2F5597"/>
                </a:solidFill>
                <a:latin typeface="Calibri"/>
              </a:rPr>
              <a:t>Varlık</a:t>
            </a:r>
            <a:r>
              <a:rPr lang="en-GB" sz="2800" b="0" strike="noStrike" spc="-1" dirty="0">
                <a:solidFill>
                  <a:srgbClr val="2F5597"/>
                </a:solidFill>
                <a:latin typeface="Calibri"/>
              </a:rPr>
              <a:t>, </a:t>
            </a:r>
            <a:r>
              <a:rPr lang="en-GB" sz="2800" b="0" strike="noStrike" spc="-1" dirty="0" err="1">
                <a:solidFill>
                  <a:srgbClr val="2F5597"/>
                </a:solidFill>
                <a:latin typeface="Calibri"/>
              </a:rPr>
              <a:t>devlet</a:t>
            </a:r>
            <a:r>
              <a:rPr lang="en-GB" sz="2800" b="0" strike="noStrike" spc="-1" dirty="0">
                <a:solidFill>
                  <a:srgbClr val="2F5597"/>
                </a:solidFill>
                <a:latin typeface="Calibri"/>
              </a:rPr>
              <a:t>/</a:t>
            </a:r>
            <a:r>
              <a:rPr lang="en-GB" sz="2800" b="0" strike="noStrike" spc="-1" dirty="0" err="1">
                <a:solidFill>
                  <a:srgbClr val="2F5597"/>
                </a:solidFill>
                <a:latin typeface="Calibri"/>
              </a:rPr>
              <a:t>bütçe</a:t>
            </a:r>
            <a:r>
              <a:rPr lang="en-GB" sz="2800" b="0" strike="noStrike" spc="-1" dirty="0">
                <a:solidFill>
                  <a:srgbClr val="2F5597"/>
                </a:solidFill>
                <a:latin typeface="Calibri"/>
              </a:rPr>
              <a:t> </a:t>
            </a:r>
            <a:r>
              <a:rPr lang="en-GB" sz="2800" b="0" strike="noStrike" spc="-1" dirty="0" err="1">
                <a:solidFill>
                  <a:srgbClr val="2F5597"/>
                </a:solidFill>
                <a:latin typeface="Calibri"/>
              </a:rPr>
              <a:t>kuruluşu</a:t>
            </a:r>
            <a:r>
              <a:rPr lang="en-GB" sz="2800" b="0" strike="noStrike" spc="-1" dirty="0">
                <a:solidFill>
                  <a:srgbClr val="2F5597"/>
                </a:solidFill>
                <a:latin typeface="Calibri"/>
              </a:rPr>
              <a:t> </a:t>
            </a:r>
            <a:r>
              <a:rPr lang="en-GB" sz="2800" b="0" strike="noStrike" spc="-1" dirty="0" err="1">
                <a:solidFill>
                  <a:srgbClr val="2F5597"/>
                </a:solidFill>
                <a:latin typeface="Calibri"/>
              </a:rPr>
              <a:t>tarafından</a:t>
            </a:r>
            <a:r>
              <a:rPr lang="en-GB" sz="2800" b="0" strike="noStrike" spc="-1" dirty="0">
                <a:solidFill>
                  <a:srgbClr val="2F5597"/>
                </a:solidFill>
                <a:latin typeface="Calibri"/>
              </a:rPr>
              <a:t> </a:t>
            </a:r>
            <a:r>
              <a:rPr lang="en-GB" sz="2800" b="0" strike="noStrike" spc="-1" dirty="0" err="1">
                <a:solidFill>
                  <a:srgbClr val="2F5597"/>
                </a:solidFill>
                <a:latin typeface="Calibri"/>
              </a:rPr>
              <a:t>sahip</a:t>
            </a:r>
            <a:r>
              <a:rPr lang="en-GB" sz="2800" b="0" strike="noStrike" spc="-1" dirty="0">
                <a:solidFill>
                  <a:srgbClr val="2F5597"/>
                </a:solidFill>
                <a:latin typeface="Calibri"/>
              </a:rPr>
              <a:t> </a:t>
            </a:r>
            <a:r>
              <a:rPr lang="en-GB" sz="2800" b="0" strike="noStrike" spc="-1" dirty="0" err="1">
                <a:solidFill>
                  <a:srgbClr val="2F5597"/>
                </a:solidFill>
                <a:latin typeface="Calibri"/>
              </a:rPr>
              <a:t>olunan</a:t>
            </a:r>
            <a:r>
              <a:rPr lang="en-GB" sz="2800" b="0" strike="noStrike" spc="-1" dirty="0">
                <a:solidFill>
                  <a:srgbClr val="2F5597"/>
                </a:solidFill>
                <a:latin typeface="Calibri"/>
              </a:rPr>
              <a:t>, </a:t>
            </a:r>
            <a:r>
              <a:rPr lang="en-GB" sz="2800" b="0" strike="noStrike" spc="-1" dirty="0" err="1">
                <a:solidFill>
                  <a:srgbClr val="2F5597"/>
                </a:solidFill>
                <a:latin typeface="Calibri"/>
              </a:rPr>
              <a:t>ekonomik</a:t>
            </a:r>
            <a:r>
              <a:rPr lang="en-GB" sz="2800" b="0" strike="noStrike" spc="-1" dirty="0">
                <a:solidFill>
                  <a:srgbClr val="2F5597"/>
                </a:solidFill>
                <a:latin typeface="Calibri"/>
              </a:rPr>
              <a:t> </a:t>
            </a:r>
            <a:r>
              <a:rPr lang="en-GB" sz="2800" b="0" strike="noStrike" spc="-1" dirty="0" err="1">
                <a:solidFill>
                  <a:srgbClr val="2F5597"/>
                </a:solidFill>
                <a:latin typeface="Calibri"/>
              </a:rPr>
              <a:t>değeri</a:t>
            </a:r>
            <a:r>
              <a:rPr lang="en-GB" sz="2800" b="0" strike="noStrike" spc="-1" dirty="0">
                <a:solidFill>
                  <a:srgbClr val="2F5597"/>
                </a:solidFill>
                <a:latin typeface="Calibri"/>
              </a:rPr>
              <a:t> </a:t>
            </a:r>
            <a:r>
              <a:rPr lang="en-GB" sz="2800" b="0" strike="noStrike" spc="-1" dirty="0" err="1">
                <a:solidFill>
                  <a:srgbClr val="2F5597"/>
                </a:solidFill>
                <a:latin typeface="Calibri"/>
              </a:rPr>
              <a:t>olan</a:t>
            </a:r>
            <a:r>
              <a:rPr lang="en-GB" sz="2800" b="0" strike="noStrike" spc="-1" dirty="0">
                <a:solidFill>
                  <a:srgbClr val="2F5597"/>
                </a:solidFill>
                <a:latin typeface="Calibri"/>
              </a:rPr>
              <a:t>, </a:t>
            </a:r>
            <a:r>
              <a:rPr lang="en-GB" sz="2800" b="0" strike="noStrike" spc="-1" dirty="0" err="1">
                <a:solidFill>
                  <a:srgbClr val="2F5597"/>
                </a:solidFill>
                <a:latin typeface="Calibri"/>
              </a:rPr>
              <a:t>mülkün</a:t>
            </a:r>
            <a:r>
              <a:rPr lang="en-GB" sz="2800" b="0" strike="noStrike" spc="-1" dirty="0">
                <a:solidFill>
                  <a:srgbClr val="2F5597"/>
                </a:solidFill>
                <a:latin typeface="Calibri"/>
              </a:rPr>
              <a:t> </a:t>
            </a:r>
            <a:r>
              <a:rPr lang="en-GB" sz="2800" b="0" strike="noStrike" spc="-1" dirty="0" err="1">
                <a:solidFill>
                  <a:srgbClr val="2F5597"/>
                </a:solidFill>
                <a:latin typeface="Calibri"/>
              </a:rPr>
              <a:t>değerini</a:t>
            </a:r>
            <a:r>
              <a:rPr lang="en-GB" sz="2800" b="0" strike="noStrike" spc="-1" dirty="0">
                <a:solidFill>
                  <a:srgbClr val="2F5597"/>
                </a:solidFill>
                <a:latin typeface="Calibri"/>
              </a:rPr>
              <a:t> </a:t>
            </a:r>
            <a:r>
              <a:rPr lang="en-GB" sz="2800" b="0" strike="noStrike" spc="-1" dirty="0" err="1">
                <a:solidFill>
                  <a:srgbClr val="2F5597"/>
                </a:solidFill>
                <a:latin typeface="Calibri"/>
              </a:rPr>
              <a:t>artıran</a:t>
            </a:r>
            <a:r>
              <a:rPr lang="en-GB" sz="2800" b="0" strike="noStrike" spc="-1" dirty="0">
                <a:solidFill>
                  <a:srgbClr val="2F5597"/>
                </a:solidFill>
                <a:latin typeface="Calibri"/>
              </a:rPr>
              <a:t> </a:t>
            </a:r>
            <a:r>
              <a:rPr lang="en-GB" sz="2800" b="0" strike="noStrike" spc="-1" dirty="0" err="1">
                <a:solidFill>
                  <a:srgbClr val="2F5597"/>
                </a:solidFill>
                <a:latin typeface="Calibri"/>
              </a:rPr>
              <a:t>ve</a:t>
            </a:r>
            <a:r>
              <a:rPr lang="en-GB" sz="2800" b="0" strike="noStrike" spc="-1" dirty="0">
                <a:solidFill>
                  <a:srgbClr val="2F5597"/>
                </a:solidFill>
                <a:latin typeface="Calibri"/>
              </a:rPr>
              <a:t> </a:t>
            </a:r>
            <a:r>
              <a:rPr lang="en-GB" sz="2800" b="0" strike="noStrike" spc="-1" dirty="0" err="1">
                <a:solidFill>
                  <a:srgbClr val="2F5597"/>
                </a:solidFill>
                <a:latin typeface="Calibri"/>
              </a:rPr>
              <a:t>gelecekte</a:t>
            </a:r>
            <a:r>
              <a:rPr lang="en-GB" sz="2800" b="0" strike="noStrike" spc="-1" dirty="0">
                <a:solidFill>
                  <a:srgbClr val="2F5597"/>
                </a:solidFill>
                <a:latin typeface="Calibri"/>
              </a:rPr>
              <a:t> </a:t>
            </a:r>
            <a:r>
              <a:rPr lang="en-GB" sz="2800" b="0" strike="noStrike" spc="-1" dirty="0" err="1">
                <a:solidFill>
                  <a:srgbClr val="2F5597"/>
                </a:solidFill>
                <a:latin typeface="Calibri"/>
              </a:rPr>
              <a:t>fayda</a:t>
            </a:r>
            <a:r>
              <a:rPr lang="en-GB" sz="2800" b="0" strike="noStrike" spc="-1" dirty="0">
                <a:solidFill>
                  <a:srgbClr val="2F5597"/>
                </a:solidFill>
                <a:latin typeface="Calibri"/>
              </a:rPr>
              <a:t> </a:t>
            </a:r>
            <a:r>
              <a:rPr lang="en-GB" sz="2800" b="0" strike="noStrike" spc="-1" dirty="0" err="1">
                <a:solidFill>
                  <a:srgbClr val="2F5597"/>
                </a:solidFill>
                <a:latin typeface="Calibri"/>
              </a:rPr>
              <a:t>sağlaması</a:t>
            </a:r>
            <a:r>
              <a:rPr lang="en-GB" sz="2800" b="0" strike="noStrike" spc="-1" dirty="0">
                <a:solidFill>
                  <a:srgbClr val="2F5597"/>
                </a:solidFill>
                <a:latin typeface="Calibri"/>
              </a:rPr>
              <a:t> </a:t>
            </a:r>
            <a:r>
              <a:rPr lang="en-GB" sz="2800" b="0" strike="noStrike" spc="-1" dirty="0" err="1">
                <a:solidFill>
                  <a:srgbClr val="2F5597"/>
                </a:solidFill>
                <a:latin typeface="Calibri"/>
              </a:rPr>
              <a:t>beklenen</a:t>
            </a:r>
            <a:r>
              <a:rPr lang="en-GB" sz="2800" b="0" strike="noStrike" spc="-1" dirty="0">
                <a:solidFill>
                  <a:srgbClr val="2F5597"/>
                </a:solidFill>
                <a:latin typeface="Calibri"/>
              </a:rPr>
              <a:t> </a:t>
            </a:r>
            <a:r>
              <a:rPr lang="en-GB" sz="2800" b="0" strike="noStrike" spc="-1" dirty="0" err="1">
                <a:solidFill>
                  <a:srgbClr val="2F5597"/>
                </a:solidFill>
                <a:latin typeface="Calibri"/>
              </a:rPr>
              <a:t>bir</a:t>
            </a:r>
            <a:r>
              <a:rPr lang="en-GB" sz="2800" b="0" strike="noStrike" spc="-1" dirty="0">
                <a:solidFill>
                  <a:srgbClr val="2F5597"/>
                </a:solidFill>
                <a:latin typeface="Calibri"/>
              </a:rPr>
              <a:t> </a:t>
            </a:r>
            <a:r>
              <a:rPr lang="en-GB" sz="2800" b="0" strike="noStrike" spc="-1" dirty="0" err="1">
                <a:solidFill>
                  <a:srgbClr val="2F5597"/>
                </a:solidFill>
                <a:latin typeface="Calibri"/>
              </a:rPr>
              <a:t>kaynağı</a:t>
            </a:r>
            <a:r>
              <a:rPr lang="en-GB" sz="2800" b="0" strike="noStrike" spc="-1" dirty="0">
                <a:solidFill>
                  <a:srgbClr val="2F5597"/>
                </a:solidFill>
                <a:latin typeface="Calibri"/>
              </a:rPr>
              <a:t> </a:t>
            </a:r>
            <a:r>
              <a:rPr lang="en-GB" sz="2800" b="0" strike="noStrike" spc="-1" dirty="0" err="1">
                <a:solidFill>
                  <a:srgbClr val="2F5597"/>
                </a:solidFill>
                <a:latin typeface="Calibri"/>
              </a:rPr>
              <a:t>temsil</a:t>
            </a:r>
            <a:r>
              <a:rPr lang="en-GB" sz="2800" b="0" strike="noStrike" spc="-1" dirty="0">
                <a:solidFill>
                  <a:srgbClr val="2F5597"/>
                </a:solidFill>
                <a:latin typeface="Calibri"/>
              </a:rPr>
              <a:t> </a:t>
            </a:r>
            <a:r>
              <a:rPr lang="en-GB" sz="2800" b="0" strike="noStrike" spc="-1" dirty="0" err="1">
                <a:solidFill>
                  <a:srgbClr val="2F5597"/>
                </a:solidFill>
                <a:latin typeface="Calibri"/>
              </a:rPr>
              <a:t>eder</a:t>
            </a:r>
            <a:r>
              <a:rPr lang="en-GB" sz="2800" b="0" strike="noStrike" spc="-1" dirty="0">
                <a:solidFill>
                  <a:srgbClr val="2F5597"/>
                </a:solidFill>
                <a:latin typeface="Calibri"/>
              </a:rPr>
              <a:t>.</a:t>
            </a:r>
            <a:endParaRPr lang="en-US" sz="2800" b="0" strike="noStrike" spc="-1" dirty="0">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a:solidFill>
                  <a:srgbClr val="2F5597"/>
                </a:solidFill>
                <a:latin typeface="Calibri"/>
              </a:rPr>
              <a:t> </a:t>
            </a:r>
            <a:endParaRPr lang="en-US" sz="2800" b="0" strike="noStrike" spc="-1" dirty="0">
              <a:solidFill>
                <a:srgbClr val="000000"/>
              </a:solidFill>
              <a:latin typeface="Calibri"/>
            </a:endParaRPr>
          </a:p>
        </p:txBody>
      </p:sp>
      <p:sp>
        <p:nvSpPr>
          <p:cNvPr id="752"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3E10104-34DA-4EC2-A9A8-A37851D12F53}" type="slidenum">
              <a:rPr lang="en-US" sz="1200" b="0" strike="noStrike" spc="-1">
                <a:solidFill>
                  <a:srgbClr val="898989"/>
                </a:solidFill>
                <a:latin typeface="Calibri"/>
              </a:rPr>
              <a:t>36</a:t>
            </a:fld>
            <a:endParaRPr lang="en-US" sz="1200" b="0" strike="noStrike" spc="-1">
              <a:solidFill>
                <a:srgbClr val="000000"/>
              </a:solidFill>
              <a:latin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 name="TextBox 752"/>
          <p:cNvSpPr txBox="1"/>
          <p:nvPr/>
        </p:nvSpPr>
        <p:spPr>
          <a:xfrm>
            <a:off x="838080" y="1431235"/>
            <a:ext cx="10515600" cy="4945445"/>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a:solidFill>
                  <a:srgbClr val="2F5597"/>
                </a:solidFill>
                <a:latin typeface="Calibri"/>
              </a:rPr>
              <a:t>Bir </a:t>
            </a:r>
            <a:r>
              <a:rPr lang="en-GB" sz="2800" b="0" strike="noStrike" spc="-1" dirty="0" err="1">
                <a:solidFill>
                  <a:srgbClr val="2F5597"/>
                </a:solidFill>
                <a:latin typeface="Calibri"/>
              </a:rPr>
              <a:t>varlığın</a:t>
            </a:r>
            <a:r>
              <a:rPr lang="en-GB" sz="2800" b="0" strike="noStrike" spc="-1" dirty="0">
                <a:solidFill>
                  <a:srgbClr val="2F5597"/>
                </a:solidFill>
                <a:latin typeface="Calibri"/>
              </a:rPr>
              <a:t> </a:t>
            </a:r>
            <a:r>
              <a:rPr lang="en-GB" sz="2800" b="0" strike="noStrike" spc="-1" dirty="0" err="1">
                <a:solidFill>
                  <a:srgbClr val="2F5597"/>
                </a:solidFill>
                <a:latin typeface="Calibri"/>
              </a:rPr>
              <a:t>aktifleştirilmesi</a:t>
            </a:r>
            <a:r>
              <a:rPr lang="en-GB" sz="2800" b="0" strike="noStrike" spc="-1" dirty="0">
                <a:solidFill>
                  <a:srgbClr val="2F5597"/>
                </a:solidFill>
                <a:latin typeface="Calibri"/>
              </a:rPr>
              <a:t>, </a:t>
            </a:r>
            <a:r>
              <a:rPr lang="en-GB" sz="2800" b="0" strike="noStrike" spc="-1" dirty="0" err="1">
                <a:solidFill>
                  <a:srgbClr val="2F5597"/>
                </a:solidFill>
                <a:latin typeface="Calibri"/>
              </a:rPr>
              <a:t>varlığın</a:t>
            </a:r>
            <a:r>
              <a:rPr lang="en-GB" sz="2800" b="0" strike="noStrike" spc="-1" dirty="0">
                <a:solidFill>
                  <a:srgbClr val="2F5597"/>
                </a:solidFill>
                <a:latin typeface="Calibri"/>
              </a:rPr>
              <a:t> </a:t>
            </a:r>
            <a:r>
              <a:rPr lang="en-GB" sz="2800" b="0" strike="noStrike" spc="-1" dirty="0" err="1">
                <a:solidFill>
                  <a:srgbClr val="2F5597"/>
                </a:solidFill>
                <a:latin typeface="Calibri"/>
              </a:rPr>
              <a:t>Varlık</a:t>
            </a:r>
            <a:r>
              <a:rPr lang="en-GB" sz="2800" b="0" strike="noStrike" spc="-1" dirty="0">
                <a:solidFill>
                  <a:srgbClr val="2F5597"/>
                </a:solidFill>
                <a:latin typeface="Calibri"/>
              </a:rPr>
              <a:t> </a:t>
            </a:r>
            <a:r>
              <a:rPr lang="en-GB" sz="2800" b="0" strike="noStrike" spc="-1" dirty="0" err="1">
                <a:solidFill>
                  <a:srgbClr val="2F5597"/>
                </a:solidFill>
                <a:latin typeface="Calibri"/>
              </a:rPr>
              <a:t>Sicili</a:t>
            </a:r>
            <a:r>
              <a:rPr lang="en-GB" sz="2800" b="0" strike="noStrike" spc="-1" dirty="0">
                <a:solidFill>
                  <a:srgbClr val="2F5597"/>
                </a:solidFill>
                <a:latin typeface="Calibri"/>
              </a:rPr>
              <a:t> </a:t>
            </a:r>
            <a:r>
              <a:rPr lang="en-GB" sz="2800" b="0" strike="noStrike" spc="-1" dirty="0" err="1">
                <a:solidFill>
                  <a:srgbClr val="2F5597"/>
                </a:solidFill>
                <a:latin typeface="Calibri"/>
              </a:rPr>
              <a:t>ve</a:t>
            </a:r>
            <a:r>
              <a:rPr lang="en-GB" sz="2800" b="0" strike="noStrike" spc="-1" dirty="0">
                <a:solidFill>
                  <a:srgbClr val="2F5597"/>
                </a:solidFill>
                <a:latin typeface="Calibri"/>
              </a:rPr>
              <a:t> </a:t>
            </a:r>
            <a:r>
              <a:rPr lang="en-GB" sz="2800" b="0" strike="noStrike" spc="-1" dirty="0" err="1">
                <a:solidFill>
                  <a:srgbClr val="2F5597"/>
                </a:solidFill>
                <a:latin typeface="Calibri"/>
              </a:rPr>
              <a:t>Muhasebe</a:t>
            </a:r>
            <a:r>
              <a:rPr lang="en-GB" sz="2800" b="0" strike="noStrike" spc="-1" dirty="0">
                <a:solidFill>
                  <a:srgbClr val="2F5597"/>
                </a:solidFill>
                <a:latin typeface="Calibri"/>
              </a:rPr>
              <a:t> </a:t>
            </a:r>
            <a:r>
              <a:rPr lang="en-GB" sz="2800" b="0" strike="noStrike" spc="-1" dirty="0" err="1">
                <a:solidFill>
                  <a:srgbClr val="2F5597"/>
                </a:solidFill>
                <a:latin typeface="Calibri"/>
              </a:rPr>
              <a:t>Siciline</a:t>
            </a:r>
            <a:r>
              <a:rPr lang="en-GB" sz="2800" b="0" strike="noStrike" spc="-1" dirty="0">
                <a:solidFill>
                  <a:srgbClr val="2F5597"/>
                </a:solidFill>
                <a:latin typeface="Calibri"/>
              </a:rPr>
              <a:t> (Kosova Mali </a:t>
            </a:r>
            <a:r>
              <a:rPr lang="en-GB" sz="2800" b="0" strike="noStrike" spc="-1" dirty="0" err="1">
                <a:solidFill>
                  <a:srgbClr val="2F5597"/>
                </a:solidFill>
                <a:latin typeface="Calibri"/>
              </a:rPr>
              <a:t>Yönetim</a:t>
            </a:r>
            <a:r>
              <a:rPr lang="en-GB" sz="2800" b="0" strike="noStrike" spc="-1" dirty="0">
                <a:solidFill>
                  <a:srgbClr val="2F5597"/>
                </a:solidFill>
                <a:latin typeface="Calibri"/>
              </a:rPr>
              <a:t> Bilgi </a:t>
            </a:r>
            <a:r>
              <a:rPr lang="en-GB" sz="2800" b="0" strike="noStrike" spc="-1" dirty="0" err="1">
                <a:solidFill>
                  <a:srgbClr val="2F5597"/>
                </a:solidFill>
                <a:latin typeface="Calibri"/>
              </a:rPr>
              <a:t>Sistemi</a:t>
            </a:r>
            <a:r>
              <a:rPr lang="en-GB" sz="2800" b="0" strike="noStrike" spc="-1" dirty="0">
                <a:solidFill>
                  <a:srgbClr val="2F5597"/>
                </a:solidFill>
                <a:latin typeface="Calibri"/>
              </a:rPr>
              <a:t>) </a:t>
            </a:r>
            <a:r>
              <a:rPr lang="en-GB" sz="2800" b="0" strike="noStrike" spc="-1" dirty="0" err="1">
                <a:solidFill>
                  <a:srgbClr val="2F5597"/>
                </a:solidFill>
                <a:latin typeface="Calibri"/>
              </a:rPr>
              <a:t>yatırım</a:t>
            </a:r>
            <a:r>
              <a:rPr lang="en-GB" sz="2800" b="0" strike="noStrike" spc="-1" dirty="0">
                <a:solidFill>
                  <a:srgbClr val="2F5597"/>
                </a:solidFill>
                <a:latin typeface="Calibri"/>
              </a:rPr>
              <a:t> </a:t>
            </a:r>
            <a:r>
              <a:rPr lang="en-GB" sz="2800" b="0" strike="noStrike" spc="-1" dirty="0" err="1">
                <a:solidFill>
                  <a:srgbClr val="2F5597"/>
                </a:solidFill>
                <a:latin typeface="Calibri"/>
              </a:rPr>
              <a:t>değeri</a:t>
            </a:r>
            <a:r>
              <a:rPr lang="en-GB" sz="2800" b="0" strike="noStrike" spc="-1" dirty="0">
                <a:solidFill>
                  <a:srgbClr val="2F5597"/>
                </a:solidFill>
                <a:latin typeface="Calibri"/>
              </a:rPr>
              <a:t> </a:t>
            </a:r>
            <a:r>
              <a:rPr lang="en-GB" sz="2800" b="0" strike="noStrike" spc="-1" dirty="0" err="1">
                <a:solidFill>
                  <a:srgbClr val="2F5597"/>
                </a:solidFill>
                <a:latin typeface="Calibri"/>
              </a:rPr>
              <a:t>üzerinden</a:t>
            </a:r>
            <a:r>
              <a:rPr lang="en-GB" sz="2800" b="0" strike="noStrike" spc="-1" dirty="0">
                <a:solidFill>
                  <a:srgbClr val="2F5597"/>
                </a:solidFill>
                <a:latin typeface="Calibri"/>
              </a:rPr>
              <a:t>, </a:t>
            </a:r>
            <a:r>
              <a:rPr lang="en-GB" sz="2800" b="0" strike="noStrike" spc="-1" dirty="0" err="1">
                <a:solidFill>
                  <a:srgbClr val="2F5597"/>
                </a:solidFill>
                <a:latin typeface="Calibri"/>
              </a:rPr>
              <a:t>izin</a:t>
            </a:r>
            <a:r>
              <a:rPr lang="en-GB" sz="2800" b="0" strike="noStrike" spc="-1" dirty="0">
                <a:solidFill>
                  <a:srgbClr val="2F5597"/>
                </a:solidFill>
                <a:latin typeface="Calibri"/>
              </a:rPr>
              <a:t> </a:t>
            </a:r>
            <a:r>
              <a:rPr lang="en-GB" sz="2800" b="0" strike="noStrike" spc="-1" dirty="0" err="1">
                <a:solidFill>
                  <a:srgbClr val="2F5597"/>
                </a:solidFill>
                <a:latin typeface="Calibri"/>
              </a:rPr>
              <a:t>verilmeyen</a:t>
            </a:r>
            <a:r>
              <a:rPr lang="en-GB" sz="2800" b="0" strike="noStrike" spc="-1" dirty="0">
                <a:solidFill>
                  <a:srgbClr val="2F5597"/>
                </a:solidFill>
                <a:latin typeface="Calibri"/>
              </a:rPr>
              <a:t> </a:t>
            </a:r>
            <a:r>
              <a:rPr lang="en-GB" sz="2800" b="0" strike="noStrike" spc="-1" dirty="0" err="1">
                <a:solidFill>
                  <a:srgbClr val="2F5597"/>
                </a:solidFill>
                <a:latin typeface="Calibri"/>
              </a:rPr>
              <a:t>giderler</a:t>
            </a:r>
            <a:r>
              <a:rPr lang="en-GB" sz="2800" b="0" strike="noStrike" spc="-1" dirty="0">
                <a:solidFill>
                  <a:srgbClr val="2F5597"/>
                </a:solidFill>
                <a:latin typeface="Calibri"/>
              </a:rPr>
              <a:t> </a:t>
            </a:r>
            <a:r>
              <a:rPr lang="en-GB" sz="2800" b="0" strike="noStrike" spc="-1" dirty="0" err="1">
                <a:solidFill>
                  <a:srgbClr val="2F5597"/>
                </a:solidFill>
                <a:latin typeface="Calibri"/>
              </a:rPr>
              <a:t>hariç</a:t>
            </a:r>
            <a:r>
              <a:rPr lang="en-GB" sz="2800" b="0" strike="noStrike" spc="-1" dirty="0">
                <a:solidFill>
                  <a:srgbClr val="2F5597"/>
                </a:solidFill>
                <a:latin typeface="Calibri"/>
              </a:rPr>
              <a:t> </a:t>
            </a:r>
            <a:r>
              <a:rPr lang="en-GB" sz="2800" b="0" strike="noStrike" spc="-1" dirty="0" err="1">
                <a:solidFill>
                  <a:srgbClr val="2F5597"/>
                </a:solidFill>
                <a:latin typeface="Calibri"/>
              </a:rPr>
              <a:t>olmak</a:t>
            </a:r>
            <a:r>
              <a:rPr lang="en-GB" sz="2800" b="0" strike="noStrike" spc="-1" dirty="0">
                <a:solidFill>
                  <a:srgbClr val="2F5597"/>
                </a:solidFill>
                <a:latin typeface="Calibri"/>
              </a:rPr>
              <a:t> </a:t>
            </a:r>
            <a:r>
              <a:rPr lang="en-GB" sz="2800" b="0" strike="noStrike" spc="-1" dirty="0" err="1">
                <a:solidFill>
                  <a:srgbClr val="2F5597"/>
                </a:solidFill>
                <a:latin typeface="Calibri"/>
              </a:rPr>
              <a:t>üzere</a:t>
            </a:r>
            <a:r>
              <a:rPr lang="en-GB" sz="2800" b="0" strike="noStrike" spc="-1" dirty="0">
                <a:solidFill>
                  <a:srgbClr val="2F5597"/>
                </a:solidFill>
                <a:latin typeface="Calibri"/>
              </a:rPr>
              <a:t> </a:t>
            </a:r>
            <a:r>
              <a:rPr lang="en-GB" sz="2800" b="0" strike="noStrike" spc="-1" dirty="0" err="1">
                <a:solidFill>
                  <a:srgbClr val="2F5597"/>
                </a:solidFill>
                <a:latin typeface="Calibri"/>
              </a:rPr>
              <a:t>kaydedilmesi</a:t>
            </a:r>
            <a:r>
              <a:rPr lang="en-GB" sz="2800" b="0" strike="noStrike" spc="-1" dirty="0">
                <a:solidFill>
                  <a:srgbClr val="2F5597"/>
                </a:solidFill>
                <a:latin typeface="Calibri"/>
              </a:rPr>
              <a:t> </a:t>
            </a:r>
            <a:r>
              <a:rPr lang="en-GB" sz="2800" b="0" strike="noStrike" spc="-1" dirty="0" err="1">
                <a:solidFill>
                  <a:srgbClr val="2F5597"/>
                </a:solidFill>
                <a:latin typeface="Calibri"/>
              </a:rPr>
              <a:t>anlamına</a:t>
            </a:r>
            <a:r>
              <a:rPr lang="en-GB" sz="2800" b="0" strike="noStrike" spc="-1" dirty="0">
                <a:solidFill>
                  <a:srgbClr val="2F5597"/>
                </a:solidFill>
                <a:latin typeface="Calibri"/>
              </a:rPr>
              <a:t> </a:t>
            </a:r>
            <a:r>
              <a:rPr lang="en-GB" sz="2800" b="0" strike="noStrike" spc="-1" dirty="0" err="1">
                <a:solidFill>
                  <a:srgbClr val="2F5597"/>
                </a:solidFill>
                <a:latin typeface="Calibri"/>
              </a:rPr>
              <a:t>gelir</a:t>
            </a:r>
            <a:r>
              <a:rPr lang="en-GB" sz="2800" b="0" strike="noStrike" spc="-1" dirty="0">
                <a:solidFill>
                  <a:srgbClr val="2F5597"/>
                </a:solidFill>
                <a:latin typeface="Calibri"/>
              </a:rPr>
              <a:t>.</a:t>
            </a:r>
            <a:endParaRPr lang="en-US" sz="2800" b="0" strike="noStrike" spc="-1" dirty="0">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a:solidFill>
                  <a:srgbClr val="2F5597"/>
                </a:solidFill>
                <a:latin typeface="Calibri"/>
              </a:rPr>
              <a:t> </a:t>
            </a:r>
            <a:endParaRPr lang="en-US" sz="28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dirty="0">
                <a:solidFill>
                  <a:srgbClr val="2F5597"/>
                </a:solidFill>
                <a:latin typeface="Calibri"/>
              </a:rPr>
              <a:t>Sermaye Projelerinin Tanımı ve Sermaye Projesi Giderlerinin Sınıflandırılmasına İlişkin İdari Yönergeye göre, kamulaştırma maliyeti projenin toplam maliyetinin bir parçası olarak hesaplanmalıdır.</a:t>
            </a:r>
            <a:endParaRPr lang="en-US" sz="2800" b="0" strike="noStrike" spc="-1" dirty="0">
              <a:solidFill>
                <a:srgbClr val="000000"/>
              </a:solidFill>
              <a:latin typeface="Calibri"/>
            </a:endParaRPr>
          </a:p>
        </p:txBody>
      </p:sp>
      <p:sp>
        <p:nvSpPr>
          <p:cNvPr id="754"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2A52ABC-B965-41D2-8A0A-16895CD2CF1A}" type="slidenum">
              <a:rPr lang="en-US" sz="1200" b="0" strike="noStrike" spc="-1">
                <a:solidFill>
                  <a:srgbClr val="898989"/>
                </a:solidFill>
                <a:latin typeface="Calibri"/>
              </a:rPr>
              <a:t>37</a:t>
            </a:fld>
            <a:endParaRPr lang="en-US" sz="1200" b="0" strike="noStrike" spc="-1">
              <a:solidFill>
                <a:srgbClr val="000000"/>
              </a:solidFill>
              <a:latin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5" name="TextBox 754"/>
          <p:cNvSpPr txBox="1"/>
          <p:nvPr/>
        </p:nvSpPr>
        <p:spPr>
          <a:xfrm>
            <a:off x="838080" y="1174320"/>
            <a:ext cx="10515600" cy="5202360"/>
          </a:xfrm>
          <a:prstGeom prst="rect">
            <a:avLst/>
          </a:prstGeom>
          <a:noFill/>
          <a:ln w="0">
            <a:noFill/>
          </a:ln>
        </p:spPr>
        <p:txBody>
          <a:bodyPr>
            <a:normAutofit/>
          </a:bodyPr>
          <a:lstStyle/>
          <a:p>
            <a:pPr marL="228600" indent="-228600" algn="l" rtl="0">
              <a:spcBef>
                <a:spcPts val="998"/>
              </a:spcBef>
              <a:buClr>
                <a:srgbClr val="203864"/>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03864"/>
                </a:solidFill>
                <a:latin typeface="Calibri"/>
              </a:rPr>
              <a:t>Bir proje şu özelliklere sahiptir:</a:t>
            </a:r>
            <a:endParaRPr lang="en-US" sz="2800" b="0" strike="noStrike" spc="-1">
              <a:solidFill>
                <a:srgbClr val="000000"/>
              </a:solidFill>
              <a:latin typeface="Calibri"/>
            </a:endParaRPr>
          </a:p>
          <a:p>
            <a:pPr marL="228600" indent="-228600" algn="l" rtl="0">
              <a:spcBef>
                <a:spcPts val="998"/>
              </a:spcBef>
              <a:buClr>
                <a:srgbClr val="203864"/>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graphicFrame>
        <p:nvGraphicFramePr>
          <p:cNvPr id="756" name="Table 755"/>
          <p:cNvGraphicFramePr/>
          <p:nvPr/>
        </p:nvGraphicFramePr>
        <p:xfrm>
          <a:off x="1058760" y="1922400"/>
          <a:ext cx="10115640" cy="4613832"/>
        </p:xfrm>
        <a:graphic>
          <a:graphicData uri="http://schemas.openxmlformats.org/drawingml/2006/table">
            <a:tbl>
              <a:tblPr/>
              <a:tblGrid>
                <a:gridCol w="10115640">
                  <a:extLst>
                    <a:ext uri="{9D8B030D-6E8A-4147-A177-3AD203B41FA5}">
                      <a16:colId xmlns:a16="http://schemas.microsoft.com/office/drawing/2014/main" val="20000"/>
                    </a:ext>
                  </a:extLst>
                </a:gridCol>
              </a:tblGrid>
              <a:tr h="1244520">
                <a:tc>
                  <a:txBody>
                    <a:bodyPr/>
                    <a:lstStyle/>
                    <a:p>
                      <a:pPr algn="l"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03864"/>
                          </a:solidFill>
                          <a:latin typeface="Calibri"/>
                        </a:rPr>
                        <a:t>Bu, ülkenin genel sosyal ve ekonomik kalkınmasını etkileyen ve bütçe teşkilatının stratejik hedeflerine ulaşılmasını sağlayan yatırımlarla ilgilidir.</a:t>
                      </a:r>
                      <a:endParaRPr lang="en-US" sz="2800" b="0" strike="noStrike" spc="-1">
                        <a:solidFill>
                          <a:srgbClr val="000000"/>
                        </a:solidFill>
                        <a:latin typeface="Calibri"/>
                      </a:endParaRPr>
                    </a:p>
                  </a:txBody>
                  <a:tcPr>
                    <a:lnL w="5760">
                      <a:solidFill>
                        <a:srgbClr val="FFFFFF"/>
                      </a:solidFill>
                    </a:lnL>
                    <a:lnR w="5760">
                      <a:solidFill>
                        <a:srgbClr val="FFFFFF"/>
                      </a:solidFill>
                    </a:lnR>
                    <a:lnT w="5760">
                      <a:solidFill>
                        <a:srgbClr val="FFFFFF"/>
                      </a:solidFill>
                    </a:lnT>
                    <a:lnB w="18720">
                      <a:solidFill>
                        <a:srgbClr val="FFFFFF"/>
                      </a:solidFill>
                    </a:lnB>
                    <a:solidFill>
                      <a:srgbClr val="F5F5F5"/>
                    </a:solidFill>
                  </a:tcPr>
                </a:tc>
                <a:extLst>
                  <a:ext uri="{0D108BD9-81ED-4DB2-BD59-A6C34878D82A}">
                    <a16:rowId xmlns:a16="http://schemas.microsoft.com/office/drawing/2014/main" val="10000"/>
                  </a:ext>
                </a:extLst>
              </a:tr>
              <a:tr h="1251000">
                <a:tc>
                  <a:txBody>
                    <a:bodyPr/>
                    <a:lstStyle/>
                    <a:p>
                      <a:pPr algn="l"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err="1">
                          <a:solidFill>
                            <a:srgbClr val="203864"/>
                          </a:solidFill>
                          <a:latin typeface="Calibri"/>
                        </a:rPr>
                        <a:t>Yatırımın</a:t>
                      </a:r>
                      <a:r>
                        <a:rPr lang="en-GB" sz="2800" b="0" strike="noStrike" spc="-1" dirty="0">
                          <a:solidFill>
                            <a:srgbClr val="203864"/>
                          </a:solidFill>
                          <a:latin typeface="Calibri"/>
                        </a:rPr>
                        <a:t>, </a:t>
                      </a:r>
                      <a:r>
                        <a:rPr lang="en-GB" sz="2800" b="0" strike="noStrike" spc="-1" dirty="0" err="1">
                          <a:solidFill>
                            <a:srgbClr val="203864"/>
                          </a:solidFill>
                          <a:latin typeface="Calibri"/>
                        </a:rPr>
                        <a:t>kapasite</a:t>
                      </a:r>
                      <a:r>
                        <a:rPr lang="en-GB" sz="2800" b="0" strike="noStrike" spc="-1" dirty="0">
                          <a:solidFill>
                            <a:srgbClr val="203864"/>
                          </a:solidFill>
                          <a:latin typeface="Calibri"/>
                        </a:rPr>
                        <a:t> </a:t>
                      </a:r>
                      <a:r>
                        <a:rPr lang="en-GB" sz="2800" b="0" strike="noStrike" spc="-1" dirty="0" err="1">
                          <a:solidFill>
                            <a:srgbClr val="203864"/>
                          </a:solidFill>
                          <a:latin typeface="Calibri"/>
                        </a:rPr>
                        <a:t>artışı</a:t>
                      </a:r>
                      <a:r>
                        <a:rPr lang="en-GB" sz="2800" b="0" strike="noStrike" spc="-1" dirty="0">
                          <a:solidFill>
                            <a:srgbClr val="203864"/>
                          </a:solidFill>
                          <a:latin typeface="Calibri"/>
                        </a:rPr>
                        <a:t>, </a:t>
                      </a:r>
                      <a:r>
                        <a:rPr lang="en-GB" sz="2800" b="0" strike="noStrike" spc="-1" dirty="0" err="1">
                          <a:solidFill>
                            <a:srgbClr val="203864"/>
                          </a:solidFill>
                          <a:latin typeface="Calibri"/>
                        </a:rPr>
                        <a:t>maliyet</a:t>
                      </a:r>
                      <a:r>
                        <a:rPr lang="en-GB" sz="2800" b="0" strike="noStrike" spc="-1" dirty="0">
                          <a:solidFill>
                            <a:srgbClr val="203864"/>
                          </a:solidFill>
                          <a:latin typeface="Calibri"/>
                        </a:rPr>
                        <a:t> </a:t>
                      </a:r>
                      <a:r>
                        <a:rPr lang="en-GB" sz="2800" b="0" strike="noStrike" spc="-1" dirty="0" err="1">
                          <a:solidFill>
                            <a:srgbClr val="203864"/>
                          </a:solidFill>
                          <a:latin typeface="Calibri"/>
                        </a:rPr>
                        <a:t>düşüşü</a:t>
                      </a:r>
                      <a:r>
                        <a:rPr lang="en-GB" sz="2800" b="0" strike="noStrike" spc="-1" dirty="0">
                          <a:solidFill>
                            <a:srgbClr val="203864"/>
                          </a:solidFill>
                          <a:latin typeface="Calibri"/>
                        </a:rPr>
                        <a:t> </a:t>
                      </a:r>
                      <a:r>
                        <a:rPr lang="en-GB" sz="2800" b="0" strike="noStrike" spc="-1" dirty="0" err="1">
                          <a:solidFill>
                            <a:srgbClr val="203864"/>
                          </a:solidFill>
                          <a:latin typeface="Calibri"/>
                        </a:rPr>
                        <a:t>veya</a:t>
                      </a:r>
                      <a:r>
                        <a:rPr lang="en-GB" sz="2800" b="0" strike="noStrike" spc="-1" dirty="0">
                          <a:solidFill>
                            <a:srgbClr val="203864"/>
                          </a:solidFill>
                          <a:latin typeface="Calibri"/>
                        </a:rPr>
                        <a:t> </a:t>
                      </a:r>
                      <a:r>
                        <a:rPr lang="en-GB" sz="2800" b="0" strike="noStrike" spc="-1" dirty="0" err="1">
                          <a:solidFill>
                            <a:srgbClr val="203864"/>
                          </a:solidFill>
                          <a:latin typeface="Calibri"/>
                        </a:rPr>
                        <a:t>benzeri</a:t>
                      </a:r>
                      <a:r>
                        <a:rPr lang="en-GB" sz="2800" b="0" strike="noStrike" spc="-1" dirty="0">
                          <a:solidFill>
                            <a:srgbClr val="203864"/>
                          </a:solidFill>
                          <a:latin typeface="Calibri"/>
                        </a:rPr>
                        <a:t> </a:t>
                      </a:r>
                      <a:r>
                        <a:rPr lang="en-GB" sz="2800" b="0" strike="noStrike" spc="-1" dirty="0" err="1">
                          <a:solidFill>
                            <a:srgbClr val="203864"/>
                          </a:solidFill>
                          <a:latin typeface="Calibri"/>
                        </a:rPr>
                        <a:t>faydalar</a:t>
                      </a:r>
                      <a:r>
                        <a:rPr lang="en-GB" sz="2800" b="0" strike="noStrike" spc="-1" dirty="0">
                          <a:solidFill>
                            <a:srgbClr val="203864"/>
                          </a:solidFill>
                          <a:latin typeface="Calibri"/>
                        </a:rPr>
                        <a:t> </a:t>
                      </a:r>
                      <a:r>
                        <a:rPr lang="en-GB" sz="2800" b="0" strike="noStrike" spc="-1" dirty="0" err="1">
                          <a:solidFill>
                            <a:srgbClr val="203864"/>
                          </a:solidFill>
                          <a:latin typeface="Calibri"/>
                        </a:rPr>
                        <a:t>gibi</a:t>
                      </a:r>
                      <a:r>
                        <a:rPr lang="en-GB" sz="2800" b="0" strike="noStrike" spc="-1" dirty="0">
                          <a:solidFill>
                            <a:srgbClr val="203864"/>
                          </a:solidFill>
                          <a:latin typeface="Calibri"/>
                        </a:rPr>
                        <a:t> yeni </a:t>
                      </a:r>
                      <a:r>
                        <a:rPr lang="en-GB" sz="2800" b="0" strike="noStrike" spc="-1" dirty="0" err="1">
                          <a:solidFill>
                            <a:srgbClr val="203864"/>
                          </a:solidFill>
                          <a:latin typeface="Calibri"/>
                        </a:rPr>
                        <a:t>bir</a:t>
                      </a:r>
                      <a:r>
                        <a:rPr lang="en-GB" sz="2800" b="0" strike="noStrike" spc="-1" dirty="0">
                          <a:solidFill>
                            <a:srgbClr val="203864"/>
                          </a:solidFill>
                          <a:latin typeface="Calibri"/>
                        </a:rPr>
                        <a:t> </a:t>
                      </a:r>
                      <a:r>
                        <a:rPr lang="en-GB" sz="2800" b="0" strike="noStrike" spc="-1" dirty="0" err="1">
                          <a:solidFill>
                            <a:srgbClr val="203864"/>
                          </a:solidFill>
                          <a:latin typeface="Calibri"/>
                        </a:rPr>
                        <a:t>iyileştirme</a:t>
                      </a:r>
                      <a:r>
                        <a:rPr lang="en-GB" sz="2800" b="0" strike="noStrike" spc="-1" dirty="0">
                          <a:solidFill>
                            <a:srgbClr val="203864"/>
                          </a:solidFill>
                          <a:latin typeface="Calibri"/>
                        </a:rPr>
                        <a:t> </a:t>
                      </a:r>
                      <a:r>
                        <a:rPr lang="en-GB" sz="2800" b="0" strike="noStrike" spc="-1" dirty="0" err="1">
                          <a:solidFill>
                            <a:srgbClr val="203864"/>
                          </a:solidFill>
                          <a:latin typeface="Calibri"/>
                        </a:rPr>
                        <a:t>veya</a:t>
                      </a:r>
                      <a:r>
                        <a:rPr lang="en-GB" sz="2800" b="0" strike="noStrike" spc="-1" dirty="0">
                          <a:solidFill>
                            <a:srgbClr val="203864"/>
                          </a:solidFill>
                          <a:latin typeface="Calibri"/>
                        </a:rPr>
                        <a:t> </a:t>
                      </a:r>
                      <a:r>
                        <a:rPr lang="en-GB" sz="2800" b="0" strike="noStrike" spc="-1" dirty="0" err="1">
                          <a:solidFill>
                            <a:srgbClr val="203864"/>
                          </a:solidFill>
                          <a:latin typeface="Calibri"/>
                        </a:rPr>
                        <a:t>yarar</a:t>
                      </a:r>
                      <a:r>
                        <a:rPr lang="en-GB" sz="2800" b="0" strike="noStrike" spc="-1" dirty="0">
                          <a:solidFill>
                            <a:srgbClr val="203864"/>
                          </a:solidFill>
                          <a:latin typeface="Calibri"/>
                        </a:rPr>
                        <a:t> </a:t>
                      </a:r>
                      <a:r>
                        <a:rPr lang="en-GB" sz="2800" b="0" strike="noStrike" spc="-1" dirty="0" err="1">
                          <a:solidFill>
                            <a:srgbClr val="203864"/>
                          </a:solidFill>
                          <a:latin typeface="Calibri"/>
                        </a:rPr>
                        <a:t>sağlaması</a:t>
                      </a:r>
                      <a:r>
                        <a:rPr lang="en-GB" sz="2800" b="0" strike="noStrike" spc="-1" dirty="0">
                          <a:solidFill>
                            <a:srgbClr val="203864"/>
                          </a:solidFill>
                          <a:latin typeface="Calibri"/>
                        </a:rPr>
                        <a:t> </a:t>
                      </a:r>
                      <a:r>
                        <a:rPr lang="en-GB" sz="2800" b="0" strike="noStrike" spc="-1" dirty="0" err="1">
                          <a:solidFill>
                            <a:srgbClr val="203864"/>
                          </a:solidFill>
                          <a:latin typeface="Calibri"/>
                        </a:rPr>
                        <a:t>bekleniyor</a:t>
                      </a:r>
                      <a:r>
                        <a:rPr lang="en-GB" sz="2800" b="0" strike="noStrike" spc="-1" dirty="0">
                          <a:solidFill>
                            <a:srgbClr val="203864"/>
                          </a:solidFill>
                          <a:latin typeface="Calibri"/>
                        </a:rPr>
                        <a:t>.</a:t>
                      </a:r>
                      <a:endParaRPr lang="en-US" sz="2800" b="0" strike="noStrike" spc="-1" dirty="0">
                        <a:solidFill>
                          <a:srgbClr val="000000"/>
                        </a:solidFill>
                        <a:latin typeface="Calibri"/>
                      </a:endParaRPr>
                    </a:p>
                  </a:txBody>
                  <a:tcPr>
                    <a:lnL w="5760">
                      <a:solidFill>
                        <a:srgbClr val="FFFFFF"/>
                      </a:solidFill>
                    </a:lnL>
                    <a:lnR w="5760">
                      <a:solidFill>
                        <a:srgbClr val="FFFFFF"/>
                      </a:solidFill>
                    </a:lnR>
                    <a:lnT w="18720">
                      <a:solidFill>
                        <a:srgbClr val="FFFFFF"/>
                      </a:solidFill>
                    </a:lnT>
                    <a:lnB w="5760">
                      <a:solidFill>
                        <a:srgbClr val="FFFFFF"/>
                      </a:solidFill>
                    </a:lnB>
                    <a:solidFill>
                      <a:srgbClr val="D2DEEF"/>
                    </a:solidFill>
                  </a:tcPr>
                </a:tc>
                <a:extLst>
                  <a:ext uri="{0D108BD9-81ED-4DB2-BD59-A6C34878D82A}">
                    <a16:rowId xmlns:a16="http://schemas.microsoft.com/office/drawing/2014/main" val="10001"/>
                  </a:ext>
                </a:extLst>
              </a:tr>
              <a:tr h="490680">
                <a:tc>
                  <a:txBody>
                    <a:bodyPr/>
                    <a:lstStyle/>
                    <a:p>
                      <a:pPr algn="l"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03864"/>
                          </a:solidFill>
                          <a:latin typeface="Calibri"/>
                        </a:rPr>
                        <a:t>Bu yatırımın uzun yıllar boyunca fayda sağlaması bekleniyor.</a:t>
                      </a:r>
                      <a:endParaRPr lang="en-US" sz="2800" b="0" strike="noStrike" spc="-1">
                        <a:solidFill>
                          <a:srgbClr val="000000"/>
                        </a:solidFill>
                        <a:latin typeface="Calibri"/>
                      </a:endParaRPr>
                    </a:p>
                  </a:txBody>
                  <a:tcPr>
                    <a:lnL w="5760">
                      <a:solidFill>
                        <a:srgbClr val="FFFFFF"/>
                      </a:solidFill>
                    </a:lnL>
                    <a:lnR w="5760">
                      <a:solidFill>
                        <a:srgbClr val="FFFFFF"/>
                      </a:solidFill>
                    </a:lnR>
                    <a:lnT w="5760">
                      <a:solidFill>
                        <a:srgbClr val="FFFFFF"/>
                      </a:solidFill>
                    </a:lnT>
                    <a:lnB w="5760">
                      <a:solidFill>
                        <a:srgbClr val="FFFFFF"/>
                      </a:solidFill>
                    </a:lnB>
                    <a:solidFill>
                      <a:srgbClr val="EAEFF7"/>
                    </a:solidFill>
                  </a:tcPr>
                </a:tc>
                <a:extLst>
                  <a:ext uri="{0D108BD9-81ED-4DB2-BD59-A6C34878D82A}">
                    <a16:rowId xmlns:a16="http://schemas.microsoft.com/office/drawing/2014/main" val="10002"/>
                  </a:ext>
                </a:extLst>
              </a:tr>
              <a:tr h="1244520">
                <a:tc>
                  <a:txBody>
                    <a:bodyPr/>
                    <a:lstStyle/>
                    <a:p>
                      <a:pPr algn="l"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err="1">
                          <a:solidFill>
                            <a:srgbClr val="203864"/>
                          </a:solidFill>
                          <a:latin typeface="Calibri"/>
                        </a:rPr>
                        <a:t>Yatırım</a:t>
                      </a:r>
                      <a:r>
                        <a:rPr lang="en-GB" sz="2800" b="0" strike="noStrike" spc="-1" dirty="0">
                          <a:solidFill>
                            <a:srgbClr val="203864"/>
                          </a:solidFill>
                          <a:latin typeface="Calibri"/>
                        </a:rPr>
                        <a:t> </a:t>
                      </a:r>
                      <a:r>
                        <a:rPr lang="en-GB" sz="2800" b="0" strike="noStrike" spc="-1" dirty="0" err="1">
                          <a:solidFill>
                            <a:srgbClr val="203864"/>
                          </a:solidFill>
                          <a:latin typeface="Calibri"/>
                        </a:rPr>
                        <a:t>maliyetleri</a:t>
                      </a:r>
                      <a:r>
                        <a:rPr lang="en-GB" sz="2800" b="0" strike="noStrike" spc="-1" dirty="0">
                          <a:solidFill>
                            <a:srgbClr val="203864"/>
                          </a:solidFill>
                          <a:latin typeface="Calibri"/>
                        </a:rPr>
                        <a:t> bin (1.000 €) </a:t>
                      </a:r>
                      <a:r>
                        <a:rPr lang="en-GB" sz="2800" b="0" strike="noStrike" spc="-1" dirty="0" err="1">
                          <a:solidFill>
                            <a:srgbClr val="203864"/>
                          </a:solidFill>
                          <a:latin typeface="Calibri"/>
                        </a:rPr>
                        <a:t>avronun</a:t>
                      </a:r>
                      <a:r>
                        <a:rPr lang="en-GB" sz="2800" b="0" strike="noStrike" spc="-1" dirty="0">
                          <a:solidFill>
                            <a:srgbClr val="203864"/>
                          </a:solidFill>
                          <a:latin typeface="Calibri"/>
                        </a:rPr>
                        <a:t> </a:t>
                      </a:r>
                      <a:r>
                        <a:rPr lang="en-GB" sz="2800" b="0" strike="noStrike" spc="-1" dirty="0" err="1">
                          <a:solidFill>
                            <a:srgbClr val="203864"/>
                          </a:solidFill>
                          <a:latin typeface="Calibri"/>
                        </a:rPr>
                        <a:t>üzerindedir</a:t>
                      </a:r>
                      <a:r>
                        <a:rPr lang="en-GB" sz="2800" b="0" strike="noStrike" spc="-1" dirty="0">
                          <a:solidFill>
                            <a:srgbClr val="203864"/>
                          </a:solidFill>
                          <a:latin typeface="Calibri"/>
                        </a:rPr>
                        <a:t> </a:t>
                      </a:r>
                      <a:r>
                        <a:rPr lang="en-GB" sz="2800" b="0" strike="noStrike" spc="-1" dirty="0" err="1">
                          <a:solidFill>
                            <a:srgbClr val="203864"/>
                          </a:solidFill>
                          <a:latin typeface="Calibri"/>
                        </a:rPr>
                        <a:t>ve</a:t>
                      </a:r>
                      <a:r>
                        <a:rPr lang="en-GB" sz="2800" b="0" strike="noStrike" spc="-1" dirty="0">
                          <a:solidFill>
                            <a:srgbClr val="203864"/>
                          </a:solidFill>
                          <a:latin typeface="Calibri"/>
                        </a:rPr>
                        <a:t> </a:t>
                      </a:r>
                      <a:r>
                        <a:rPr lang="en-GB" sz="2800" b="0" strike="noStrike" spc="-1" dirty="0" err="1">
                          <a:solidFill>
                            <a:srgbClr val="203864"/>
                          </a:solidFill>
                          <a:latin typeface="Calibri"/>
                        </a:rPr>
                        <a:t>Sermaye</a:t>
                      </a:r>
                      <a:r>
                        <a:rPr lang="en-GB" sz="2800" b="0" strike="noStrike" spc="-1" dirty="0">
                          <a:solidFill>
                            <a:srgbClr val="203864"/>
                          </a:solidFill>
                          <a:latin typeface="Calibri"/>
                        </a:rPr>
                        <a:t> </a:t>
                      </a:r>
                      <a:r>
                        <a:rPr lang="en-GB" sz="2800" b="0" strike="noStrike" spc="-1" dirty="0" err="1">
                          <a:solidFill>
                            <a:srgbClr val="203864"/>
                          </a:solidFill>
                          <a:latin typeface="Calibri"/>
                        </a:rPr>
                        <a:t>Projesi</a:t>
                      </a:r>
                      <a:r>
                        <a:rPr lang="en-GB" sz="2800" b="0" strike="noStrike" spc="-1" dirty="0">
                          <a:solidFill>
                            <a:srgbClr val="203864"/>
                          </a:solidFill>
                          <a:latin typeface="Calibri"/>
                        </a:rPr>
                        <a:t>, </a:t>
                      </a:r>
                      <a:r>
                        <a:rPr lang="en-GB" sz="2800" b="0" strike="noStrike" spc="-1" dirty="0" err="1">
                          <a:solidFill>
                            <a:srgbClr val="203864"/>
                          </a:solidFill>
                          <a:latin typeface="Calibri"/>
                        </a:rPr>
                        <a:t>belirli</a:t>
                      </a:r>
                      <a:r>
                        <a:rPr lang="en-GB" sz="2800" b="0" strike="noStrike" spc="-1" dirty="0">
                          <a:solidFill>
                            <a:srgbClr val="203864"/>
                          </a:solidFill>
                          <a:latin typeface="Calibri"/>
                        </a:rPr>
                        <a:t> </a:t>
                      </a:r>
                      <a:r>
                        <a:rPr lang="en-GB" sz="2800" b="0" strike="noStrike" spc="-1" dirty="0" err="1">
                          <a:solidFill>
                            <a:srgbClr val="203864"/>
                          </a:solidFill>
                          <a:latin typeface="Calibri"/>
                        </a:rPr>
                        <a:t>bir</a:t>
                      </a:r>
                      <a:r>
                        <a:rPr lang="en-GB" sz="2800" b="0" strike="noStrike" spc="-1" dirty="0">
                          <a:solidFill>
                            <a:srgbClr val="203864"/>
                          </a:solidFill>
                          <a:latin typeface="Calibri"/>
                        </a:rPr>
                        <a:t> zaman </a:t>
                      </a:r>
                      <a:r>
                        <a:rPr lang="en-GB" sz="2800" b="0" strike="noStrike" spc="-1" dirty="0" err="1">
                          <a:solidFill>
                            <a:srgbClr val="203864"/>
                          </a:solidFill>
                          <a:latin typeface="Calibri"/>
                        </a:rPr>
                        <a:t>dilimi</a:t>
                      </a:r>
                      <a:r>
                        <a:rPr lang="en-GB" sz="2800" b="0" strike="noStrike" spc="-1" dirty="0">
                          <a:solidFill>
                            <a:srgbClr val="203864"/>
                          </a:solidFill>
                          <a:latin typeface="Calibri"/>
                        </a:rPr>
                        <a:t> </a:t>
                      </a:r>
                      <a:r>
                        <a:rPr lang="en-GB" sz="2800" b="0" strike="noStrike" spc="-1" dirty="0" err="1">
                          <a:solidFill>
                            <a:srgbClr val="203864"/>
                          </a:solidFill>
                          <a:latin typeface="Calibri"/>
                        </a:rPr>
                        <a:t>içinde</a:t>
                      </a:r>
                      <a:r>
                        <a:rPr lang="en-GB" sz="2800" b="0" strike="noStrike" spc="-1" dirty="0">
                          <a:solidFill>
                            <a:srgbClr val="203864"/>
                          </a:solidFill>
                          <a:latin typeface="Calibri"/>
                        </a:rPr>
                        <a:t>, </a:t>
                      </a:r>
                      <a:r>
                        <a:rPr lang="en-GB" sz="2800" b="0" strike="noStrike" spc="-1" dirty="0" err="1">
                          <a:solidFill>
                            <a:srgbClr val="203864"/>
                          </a:solidFill>
                          <a:latin typeface="Calibri"/>
                        </a:rPr>
                        <a:t>başlangıç</a:t>
                      </a:r>
                      <a:r>
                        <a:rPr lang="en-GB" sz="2800" b="0" strike="noStrike" spc="-1" dirty="0">
                          <a:solidFill>
                            <a:srgbClr val="203864"/>
                          </a:solidFill>
                          <a:latin typeface="Calibri"/>
                        </a:rPr>
                        <a:t> ​​</a:t>
                      </a:r>
                      <a:r>
                        <a:rPr lang="en-GB" sz="2800" b="0" strike="noStrike" spc="-1" dirty="0" err="1">
                          <a:solidFill>
                            <a:srgbClr val="203864"/>
                          </a:solidFill>
                          <a:latin typeface="Calibri"/>
                        </a:rPr>
                        <a:t>ve</a:t>
                      </a:r>
                      <a:r>
                        <a:rPr lang="en-GB" sz="2800" b="0" strike="noStrike" spc="-1" dirty="0">
                          <a:solidFill>
                            <a:srgbClr val="203864"/>
                          </a:solidFill>
                          <a:latin typeface="Calibri"/>
                        </a:rPr>
                        <a:t> </a:t>
                      </a:r>
                      <a:r>
                        <a:rPr lang="en-GB" sz="2800" b="0" strike="noStrike" spc="-1" dirty="0" err="1">
                          <a:solidFill>
                            <a:srgbClr val="203864"/>
                          </a:solidFill>
                          <a:latin typeface="Calibri"/>
                        </a:rPr>
                        <a:t>bitiş</a:t>
                      </a:r>
                      <a:r>
                        <a:rPr lang="en-GB" sz="2800" b="0" strike="noStrike" spc="-1" dirty="0">
                          <a:solidFill>
                            <a:srgbClr val="203864"/>
                          </a:solidFill>
                          <a:latin typeface="Calibri"/>
                        </a:rPr>
                        <a:t> </a:t>
                      </a:r>
                      <a:r>
                        <a:rPr lang="en-GB" sz="2800" b="0" strike="noStrike" spc="-1" dirty="0" err="1">
                          <a:solidFill>
                            <a:srgbClr val="203864"/>
                          </a:solidFill>
                          <a:latin typeface="Calibri"/>
                        </a:rPr>
                        <a:t>tarihiyle</a:t>
                      </a:r>
                      <a:r>
                        <a:rPr lang="en-GB" sz="2800" b="0" strike="noStrike" spc="-1" dirty="0">
                          <a:solidFill>
                            <a:srgbClr val="203864"/>
                          </a:solidFill>
                          <a:latin typeface="Calibri"/>
                        </a:rPr>
                        <a:t> </a:t>
                      </a:r>
                      <a:r>
                        <a:rPr lang="en-GB" sz="2800" b="0" strike="noStrike" spc="-1" dirty="0" err="1">
                          <a:solidFill>
                            <a:srgbClr val="203864"/>
                          </a:solidFill>
                          <a:latin typeface="Calibri"/>
                        </a:rPr>
                        <a:t>gerçekleştirilen</a:t>
                      </a:r>
                      <a:r>
                        <a:rPr lang="en-GB" sz="2800" b="0" strike="noStrike" spc="-1" dirty="0">
                          <a:solidFill>
                            <a:srgbClr val="203864"/>
                          </a:solidFill>
                          <a:latin typeface="Calibri"/>
                        </a:rPr>
                        <a:t> </a:t>
                      </a:r>
                      <a:r>
                        <a:rPr lang="en-GB" sz="2800" b="0" strike="noStrike" spc="-1" dirty="0" err="1">
                          <a:solidFill>
                            <a:srgbClr val="203864"/>
                          </a:solidFill>
                          <a:latin typeface="Calibri"/>
                        </a:rPr>
                        <a:t>bir</a:t>
                      </a:r>
                      <a:r>
                        <a:rPr lang="en-GB" sz="2800" b="0" strike="noStrike" spc="-1" dirty="0">
                          <a:solidFill>
                            <a:srgbClr val="203864"/>
                          </a:solidFill>
                          <a:latin typeface="Calibri"/>
                        </a:rPr>
                        <a:t> </a:t>
                      </a:r>
                      <a:r>
                        <a:rPr lang="en-GB" sz="2800" b="0" strike="noStrike" spc="-1" dirty="0" err="1">
                          <a:solidFill>
                            <a:srgbClr val="203864"/>
                          </a:solidFill>
                          <a:latin typeface="Calibri"/>
                        </a:rPr>
                        <a:t>geliştirme</a:t>
                      </a:r>
                      <a:r>
                        <a:rPr lang="en-GB" sz="2800" b="0" strike="noStrike" spc="-1" dirty="0">
                          <a:solidFill>
                            <a:srgbClr val="203864"/>
                          </a:solidFill>
                          <a:latin typeface="Calibri"/>
                        </a:rPr>
                        <a:t> </a:t>
                      </a:r>
                      <a:r>
                        <a:rPr lang="en-GB" sz="2800" b="0" strike="noStrike" spc="-1" dirty="0" err="1">
                          <a:solidFill>
                            <a:srgbClr val="203864"/>
                          </a:solidFill>
                          <a:latin typeface="Calibri"/>
                        </a:rPr>
                        <a:t>veya</a:t>
                      </a:r>
                      <a:r>
                        <a:rPr lang="en-GB" sz="2800" b="0" strike="noStrike" spc="-1" dirty="0">
                          <a:solidFill>
                            <a:srgbClr val="203864"/>
                          </a:solidFill>
                          <a:latin typeface="Calibri"/>
                        </a:rPr>
                        <a:t> </a:t>
                      </a:r>
                      <a:r>
                        <a:rPr lang="en-GB" sz="2800" b="0" strike="noStrike" spc="-1" dirty="0" err="1">
                          <a:solidFill>
                            <a:srgbClr val="203864"/>
                          </a:solidFill>
                          <a:latin typeface="Calibri"/>
                        </a:rPr>
                        <a:t>yatırım</a:t>
                      </a:r>
                      <a:r>
                        <a:rPr lang="en-GB" sz="2800" b="0" strike="noStrike" spc="-1" dirty="0">
                          <a:solidFill>
                            <a:srgbClr val="203864"/>
                          </a:solidFill>
                          <a:latin typeface="Calibri"/>
                        </a:rPr>
                        <a:t> </a:t>
                      </a:r>
                      <a:r>
                        <a:rPr lang="en-GB" sz="2800" b="0" strike="noStrike" spc="-1" dirty="0" err="1">
                          <a:solidFill>
                            <a:srgbClr val="203864"/>
                          </a:solidFill>
                          <a:latin typeface="Calibri"/>
                        </a:rPr>
                        <a:t>faaliyetini</a:t>
                      </a:r>
                      <a:r>
                        <a:rPr lang="en-GB" sz="2800" b="0" strike="noStrike" spc="-1" dirty="0">
                          <a:solidFill>
                            <a:srgbClr val="203864"/>
                          </a:solidFill>
                          <a:latin typeface="Calibri"/>
                        </a:rPr>
                        <a:t> </a:t>
                      </a:r>
                      <a:r>
                        <a:rPr lang="en-GB" sz="2800" b="0" strike="noStrike" spc="-1" dirty="0" err="1">
                          <a:solidFill>
                            <a:srgbClr val="203864"/>
                          </a:solidFill>
                          <a:latin typeface="Calibri"/>
                        </a:rPr>
                        <a:t>temsil</a:t>
                      </a:r>
                      <a:r>
                        <a:rPr lang="en-GB" sz="2800" b="0" strike="noStrike" spc="-1" dirty="0">
                          <a:solidFill>
                            <a:srgbClr val="203864"/>
                          </a:solidFill>
                          <a:latin typeface="Calibri"/>
                        </a:rPr>
                        <a:t> </a:t>
                      </a:r>
                      <a:r>
                        <a:rPr lang="en-GB" sz="2800" b="0" strike="noStrike" spc="-1" dirty="0" err="1">
                          <a:solidFill>
                            <a:srgbClr val="203864"/>
                          </a:solidFill>
                          <a:latin typeface="Calibri"/>
                        </a:rPr>
                        <a:t>etmektedir</a:t>
                      </a:r>
                      <a:r>
                        <a:rPr lang="en-GB" sz="2800" b="0" strike="noStrike" spc="-1" dirty="0">
                          <a:solidFill>
                            <a:srgbClr val="203864"/>
                          </a:solidFill>
                          <a:latin typeface="Calibri"/>
                        </a:rPr>
                        <a:t>.</a:t>
                      </a:r>
                      <a:endParaRPr lang="en-US" sz="2800" b="0" strike="noStrike" spc="-1" dirty="0">
                        <a:solidFill>
                          <a:srgbClr val="000000"/>
                        </a:solidFill>
                        <a:latin typeface="Calibri"/>
                      </a:endParaRPr>
                    </a:p>
                  </a:txBody>
                  <a:tcPr>
                    <a:lnL w="5760">
                      <a:solidFill>
                        <a:srgbClr val="FFFFFF"/>
                      </a:solidFill>
                    </a:lnL>
                    <a:lnR w="5760">
                      <a:solidFill>
                        <a:srgbClr val="FFFFFF"/>
                      </a:solidFill>
                    </a:lnR>
                    <a:lnT w="5760">
                      <a:solidFill>
                        <a:srgbClr val="FFFFFF"/>
                      </a:solidFill>
                    </a:lnT>
                    <a:lnB w="5760">
                      <a:solidFill>
                        <a:srgbClr val="FFFFFF"/>
                      </a:solidFill>
                    </a:lnB>
                    <a:solidFill>
                      <a:srgbClr val="D2DEEF"/>
                    </a:solidFill>
                  </a:tcPr>
                </a:tc>
                <a:extLst>
                  <a:ext uri="{0D108BD9-81ED-4DB2-BD59-A6C34878D82A}">
                    <a16:rowId xmlns:a16="http://schemas.microsoft.com/office/drawing/2014/main" val="10003"/>
                  </a:ext>
                </a:extLst>
              </a:tr>
            </a:tbl>
          </a:graphicData>
        </a:graphic>
      </p:graphicFrame>
      <p:sp>
        <p:nvSpPr>
          <p:cNvPr id="757"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EF447AC-0942-444D-9D81-C89387BC7846}" type="slidenum">
              <a:rPr lang="en-US" sz="1200" b="0" strike="noStrike" spc="-1">
                <a:solidFill>
                  <a:srgbClr val="898989"/>
                </a:solidFill>
                <a:latin typeface="Calibri"/>
              </a:rPr>
              <a:t>38</a:t>
            </a:fld>
            <a:endParaRPr lang="en-US" sz="1200" b="0" strike="noStrike" spc="-1">
              <a:solidFill>
                <a:srgbClr val="000000"/>
              </a:solidFill>
              <a:latin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 name="TextBox 757"/>
          <p:cNvSpPr txBox="1"/>
          <p:nvPr/>
        </p:nvSpPr>
        <p:spPr>
          <a:xfrm>
            <a:off x="838080" y="703440"/>
            <a:ext cx="10515600" cy="1325520"/>
          </a:xfrm>
          <a:prstGeom prst="rect">
            <a:avLst/>
          </a:prstGeom>
          <a:noFill/>
          <a:ln w="0">
            <a:noFill/>
          </a:ln>
        </p:spPr>
        <p:txBody>
          <a:bodyPr lIns="90000" tIns="46800" rIns="90000" bIns="46800" anchor="ctr">
            <a:noAutofit/>
          </a:bodyPr>
          <a:lstStyle/>
          <a:p>
            <a:pPr algn="l" rtl="0"/>
            <a:endParaRPr lang="en-US" sz="4400" b="0" strike="noStrike" spc="-1">
              <a:solidFill>
                <a:srgbClr val="000000"/>
              </a:solidFill>
              <a:latin typeface="Calibri Light"/>
            </a:endParaRPr>
          </a:p>
        </p:txBody>
      </p:sp>
      <p:sp>
        <p:nvSpPr>
          <p:cNvPr id="759" name="TextBox 758"/>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Sermaye projelerinin uygulanmasında bağışçılarla işbirliği</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Belediyeler, bağışçılarla ortak finansman kodu oluşturabilirler.</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Belediyeler, bağışçılarla ortak finansman sağlayan bu kod sayesinde, belediye ile bağışçı veya topluluk arasında imzalanan mutabakat zaptına dayanarak yeni bir proje oluşturabilirler.</a:t>
            </a:r>
          </a:p>
        </p:txBody>
      </p:sp>
      <p:sp>
        <p:nvSpPr>
          <p:cNvPr id="760"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A4712DF-4EA6-4F0A-BA89-4A8DD8A97447}" type="slidenum">
              <a:rPr lang="en-US" sz="1200" b="0" strike="noStrike" spc="-1">
                <a:solidFill>
                  <a:srgbClr val="898989"/>
                </a:solidFill>
                <a:latin typeface="Calibri"/>
              </a:rPr>
              <a:t>39</a:t>
            </a:fld>
            <a:endParaRPr lang="en-US" sz="1200" b="0" strike="noStrike" spc="-1">
              <a:solidFill>
                <a:srgbClr val="000000"/>
              </a:solidFill>
              <a:latin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1" name="TextBox 760"/>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Bu</a:t>
            </a:r>
            <a:r>
              <a:rPr lang="sq-AL" sz="2800" b="0" strike="noStrike" spc="-1">
                <a:solidFill>
                  <a:srgbClr val="2F5597"/>
                </a:solidFill>
                <a:latin typeface="Calibri"/>
              </a:rPr>
              <a:t>Bu, bütçe kuruluşlarının (belediyelerin) bir sonraki mali yılda finanse edilmesi ve uygulanması beklenen faaliyet ve projelerle ilgili cari harcamaları ve sonraki iki yıla ilişkin tahminleri önerdiği ve planladığı elektronik bir bütçe planlama sistemidir.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a:solidFill>
                  <a:srgbClr val="2F5597"/>
                </a:solidFill>
                <a:latin typeface="Calibri"/>
              </a:rPr>
              <a:t>Tüm cari harcamalar SZMB sistemi üzerinden bildirilmelidir. Tüm Baş İdari Sorumlular (CAO) ve Baş Finans Sorumluları (CFO), tüm işlemleri aşağıdaki şekilde kaydetmekle yükümlüdür.</a:t>
            </a:r>
            <a:r>
              <a:rPr lang="sq-AL" sz="2800" b="1" u="sng" strike="noStrike" spc="-1">
                <a:solidFill>
                  <a:srgbClr val="2F5597"/>
                </a:solidFill>
                <a:uFillTx/>
                <a:latin typeface="Calibri"/>
              </a:rPr>
              <a:t>Muhasebe planının yapısı.</a:t>
            </a:r>
            <a:endParaRPr lang="en-US" sz="2800" b="0" strike="noStrike" spc="-1">
              <a:solidFill>
                <a:srgbClr val="000000"/>
              </a:solidFill>
              <a:latin typeface="Calibri"/>
            </a:endParaRPr>
          </a:p>
        </p:txBody>
      </p:sp>
      <p:sp>
        <p:nvSpPr>
          <p:cNvPr id="762" name="Rectangle 1"/>
          <p:cNvSpPr/>
          <p:nvPr/>
        </p:nvSpPr>
        <p:spPr>
          <a:xfrm>
            <a:off x="165240" y="1030320"/>
            <a:ext cx="8997840" cy="904680"/>
          </a:xfrm>
          <a:prstGeom prst="rect">
            <a:avLst/>
          </a:prstGeom>
          <a:solidFill>
            <a:srgbClr val="5B9BD5"/>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3200" b="1" strike="noStrike" spc="-1">
                <a:solidFill>
                  <a:srgbClr val="000000"/>
                </a:solidFill>
                <a:latin typeface="Calibri Light"/>
              </a:rPr>
              <a:t>Bütçe Geliştirme ve Yönetim Sistemi</a:t>
            </a:r>
            <a:endParaRPr lang="en-US" sz="3200" b="0" strike="noStrike" spc="-1">
              <a:solidFill>
                <a:srgbClr val="000000"/>
              </a:solidFill>
              <a:latin typeface="Calibri"/>
            </a:endParaRPr>
          </a:p>
        </p:txBody>
      </p:sp>
      <p:sp>
        <p:nvSpPr>
          <p:cNvPr id="763" name="Slide Number Placeholder 2"/>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E942CA7-6471-483A-8118-9D57A55B95DA}" type="slidenum">
              <a:rPr lang="en-US" sz="1200" b="0" strike="noStrike" spc="-1">
                <a:solidFill>
                  <a:srgbClr val="898989"/>
                </a:solidFill>
                <a:latin typeface="Calibri"/>
              </a:rPr>
              <a:t>40</a:t>
            </a:fld>
            <a:endParaRPr lang="en-US" sz="1200" b="0" strike="noStrike" spc="-1">
              <a:solidFill>
                <a:srgbClr val="000000"/>
              </a:solidFill>
              <a:latin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4" name="TextBox 763"/>
          <p:cNvSpPr txBox="1"/>
          <p:nvPr/>
        </p:nvSpPr>
        <p:spPr>
          <a:xfrm>
            <a:off x="576470" y="1192697"/>
            <a:ext cx="10903226" cy="2902226"/>
          </a:xfrm>
          <a:prstGeom prst="rect">
            <a:avLst/>
          </a:prstGeom>
          <a:noFill/>
          <a:ln w="0">
            <a:noFill/>
          </a:ln>
        </p:spPr>
        <p:txBody>
          <a:bodyPr>
            <a:normAutofit lnSpcReduction="10000"/>
          </a:bodyPr>
          <a:lstStyle/>
          <a:p>
            <a:pPr marL="228600" indent="-228600" algn="l" rtl="0">
              <a:spcBef>
                <a:spcPts val="998"/>
              </a:spcBef>
              <a:buClr>
                <a:srgbClr val="203864"/>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dirty="0">
                <a:solidFill>
                  <a:srgbClr val="203864"/>
                </a:solidFill>
                <a:latin typeface="Calibri"/>
              </a:rPr>
              <a:t>SZMB'deki bütçe planlaması, mali kurallara ve yasal yükümlülüklere tabi olmalıdır.</a:t>
            </a:r>
            <a:endParaRPr lang="en-US" sz="2800" b="0" strike="noStrike" spc="-1" dirty="0">
              <a:solidFill>
                <a:srgbClr val="000000"/>
              </a:solidFill>
              <a:latin typeface="Calibri"/>
            </a:endParaRPr>
          </a:p>
          <a:p>
            <a:pPr marL="228600" indent="-228600" algn="l" rtl="0">
              <a:spcBef>
                <a:spcPts val="998"/>
              </a:spcBef>
              <a:buClr>
                <a:srgbClr val="203864"/>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228600" indent="-228600" algn="l" rtl="0">
              <a:spcBef>
                <a:spcPts val="998"/>
              </a:spcBef>
              <a:buClr>
                <a:srgbClr val="203864"/>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dirty="0">
                <a:solidFill>
                  <a:srgbClr val="203864"/>
                </a:solidFill>
                <a:latin typeface="Calibri"/>
              </a:rPr>
              <a:t>Bütçe planlaması aşağıdaki gider kategorilerine göre yapılır:</a:t>
            </a:r>
            <a:r>
              <a:rPr lang="en-US" sz="2800" b="0" strike="noStrike" spc="-1" dirty="0" err="1">
                <a:solidFill>
                  <a:srgbClr val="203864"/>
                </a:solidFill>
                <a:latin typeface="Calibri"/>
              </a:rPr>
              <a:t>muhasebe</a:t>
            </a:r>
            <a:r>
              <a:rPr lang="en-US" sz="2800" b="0" strike="noStrike" spc="-1" dirty="0">
                <a:solidFill>
                  <a:srgbClr val="203864"/>
                </a:solidFill>
                <a:latin typeface="Calibri"/>
              </a:rPr>
              <a:t> </a:t>
            </a:r>
            <a:r>
              <a:rPr lang="en-US" sz="2800" b="0" strike="noStrike" spc="-1" dirty="0" err="1">
                <a:solidFill>
                  <a:srgbClr val="203864"/>
                </a:solidFill>
                <a:latin typeface="Calibri"/>
              </a:rPr>
              <a:t>planına</a:t>
            </a:r>
            <a:r>
              <a:rPr lang="en-US" sz="2800" b="0" strike="noStrike" spc="-1" dirty="0">
                <a:solidFill>
                  <a:srgbClr val="203864"/>
                </a:solidFill>
                <a:latin typeface="Calibri"/>
              </a:rPr>
              <a:t> </a:t>
            </a:r>
            <a:r>
              <a:rPr lang="en-US" sz="2800" b="0" strike="noStrike" spc="-1" dirty="0" err="1">
                <a:solidFill>
                  <a:srgbClr val="203864"/>
                </a:solidFill>
                <a:latin typeface="Calibri"/>
              </a:rPr>
              <a:t>göre</a:t>
            </a:r>
            <a:r>
              <a:rPr lang="sq-AL" sz="2800" b="0" strike="noStrike" spc="-1" dirty="0">
                <a:solidFill>
                  <a:srgbClr val="203864"/>
                </a:solidFill>
                <a:latin typeface="Calibri"/>
              </a:rPr>
              <a:t>:</a:t>
            </a:r>
            <a:endParaRPr lang="en-US" sz="2800" b="0" strike="noStrike" spc="-1" dirty="0">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dirty="0">
                <a:solidFill>
                  <a:srgbClr val="203864"/>
                </a:solidFill>
                <a:latin typeface="Calibri"/>
              </a:rPr>
              <a:t> </a:t>
            </a:r>
            <a:endParaRPr lang="en-US" sz="2800" b="0" strike="noStrike" spc="-1" dirty="0">
              <a:solidFill>
                <a:srgbClr val="000000"/>
              </a:solidFill>
              <a:latin typeface="Calibri"/>
            </a:endParaRPr>
          </a:p>
          <a:p>
            <a:pPr marL="685800" lvl="1" indent="-228600" algn="l" rtl="0">
              <a:spcBef>
                <a:spcPts val="499"/>
              </a:spcBef>
              <a:buClr>
                <a:srgbClr val="203864"/>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p:txBody>
      </p:sp>
      <p:graphicFrame>
        <p:nvGraphicFramePr>
          <p:cNvPr id="765" name="Table 764"/>
          <p:cNvGraphicFramePr/>
          <p:nvPr>
            <p:extLst>
              <p:ext uri="{D42A27DB-BD31-4B8C-83A1-F6EECF244321}">
                <p14:modId xmlns:p14="http://schemas.microsoft.com/office/powerpoint/2010/main" val="1745316185"/>
              </p:ext>
            </p:extLst>
          </p:nvPr>
        </p:nvGraphicFramePr>
        <p:xfrm>
          <a:off x="1928191" y="4094922"/>
          <a:ext cx="4820479" cy="2475077"/>
        </p:xfrm>
        <a:graphic>
          <a:graphicData uri="http://schemas.openxmlformats.org/drawingml/2006/table">
            <a:tbl>
              <a:tblPr/>
              <a:tblGrid>
                <a:gridCol w="4820479">
                  <a:extLst>
                    <a:ext uri="{9D8B030D-6E8A-4147-A177-3AD203B41FA5}">
                      <a16:colId xmlns:a16="http://schemas.microsoft.com/office/drawing/2014/main" val="20000"/>
                    </a:ext>
                  </a:extLst>
                </a:gridCol>
              </a:tblGrid>
              <a:tr h="486525">
                <a:tc>
                  <a:txBody>
                    <a:bodyPr/>
                    <a:lstStyle/>
                    <a:p>
                      <a:pPr marL="457200" lvl="1" algn="l" rtl="0">
                        <a:lnSpc>
                          <a:spcPct val="9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203864"/>
                          </a:solidFill>
                          <a:latin typeface="Calibri"/>
                        </a:rPr>
                        <a:t>Maaşlar ve ödenekler</a:t>
                      </a:r>
                      <a:endParaRPr lang="en-US" sz="2400" b="0" strike="noStrike" spc="-1">
                        <a:solidFill>
                          <a:srgbClr val="000000"/>
                        </a:solidFill>
                        <a:latin typeface="Calibri"/>
                      </a:endParaRPr>
                    </a:p>
                  </a:txBody>
                  <a:tcPr>
                    <a:lnL w="5760">
                      <a:solidFill>
                        <a:srgbClr val="FFFFFF"/>
                      </a:solidFill>
                    </a:lnL>
                    <a:lnR w="5760">
                      <a:solidFill>
                        <a:srgbClr val="FFFFFF"/>
                      </a:solidFill>
                    </a:lnR>
                    <a:lnT w="5760">
                      <a:solidFill>
                        <a:srgbClr val="FFFFFF"/>
                      </a:solidFill>
                    </a:lnT>
                    <a:lnB w="18720">
                      <a:solidFill>
                        <a:srgbClr val="FFFFFF"/>
                      </a:solidFill>
                    </a:lnB>
                    <a:solidFill>
                      <a:srgbClr val="5B9BD5"/>
                    </a:solidFill>
                  </a:tcPr>
                </a:tc>
                <a:extLst>
                  <a:ext uri="{0D108BD9-81ED-4DB2-BD59-A6C34878D82A}">
                    <a16:rowId xmlns:a16="http://schemas.microsoft.com/office/drawing/2014/main" val="10000"/>
                  </a:ext>
                </a:extLst>
              </a:tr>
              <a:tr h="486525">
                <a:tc>
                  <a:txBody>
                    <a:bodyPr/>
                    <a:lstStyle/>
                    <a:p>
                      <a:pPr marL="457200" lvl="1" algn="l" rtl="0">
                        <a:lnSpc>
                          <a:spcPct val="9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dirty="0">
                          <a:solidFill>
                            <a:srgbClr val="203864"/>
                          </a:solidFill>
                          <a:latin typeface="Calibri"/>
                        </a:rPr>
                        <a:t>Mal ve hizmetler</a:t>
                      </a:r>
                      <a:endParaRPr lang="en-US" sz="2400" b="0" strike="noStrike" spc="-1" dirty="0">
                        <a:solidFill>
                          <a:srgbClr val="000000"/>
                        </a:solidFill>
                        <a:latin typeface="Calibri"/>
                      </a:endParaRPr>
                    </a:p>
                  </a:txBody>
                  <a:tcPr>
                    <a:lnL w="5760">
                      <a:solidFill>
                        <a:srgbClr val="FFFFFF"/>
                      </a:solidFill>
                    </a:lnL>
                    <a:lnR w="5760">
                      <a:solidFill>
                        <a:srgbClr val="FFFFFF"/>
                      </a:solidFill>
                    </a:lnR>
                    <a:lnT w="18720">
                      <a:solidFill>
                        <a:srgbClr val="FFFFFF"/>
                      </a:solidFill>
                    </a:lnT>
                    <a:lnB w="5760">
                      <a:solidFill>
                        <a:srgbClr val="FFFFFF"/>
                      </a:solidFill>
                    </a:lnB>
                    <a:solidFill>
                      <a:srgbClr val="D2DEEF"/>
                    </a:solidFill>
                  </a:tcPr>
                </a:tc>
                <a:extLst>
                  <a:ext uri="{0D108BD9-81ED-4DB2-BD59-A6C34878D82A}">
                    <a16:rowId xmlns:a16="http://schemas.microsoft.com/office/drawing/2014/main" val="10001"/>
                  </a:ext>
                </a:extLst>
              </a:tr>
              <a:tr h="486525">
                <a:tc>
                  <a:txBody>
                    <a:bodyPr/>
                    <a:lstStyle/>
                    <a:p>
                      <a:pPr marL="457200" lvl="1" algn="l" rtl="0">
                        <a:lnSpc>
                          <a:spcPct val="9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203864"/>
                          </a:solidFill>
                          <a:latin typeface="Calibri"/>
                        </a:rPr>
                        <a:t>Belediye giderleri</a:t>
                      </a:r>
                      <a:endParaRPr lang="en-US" sz="2400" b="0" strike="noStrike" spc="-1">
                        <a:solidFill>
                          <a:srgbClr val="000000"/>
                        </a:solidFill>
                        <a:latin typeface="Calibri"/>
                      </a:endParaRPr>
                    </a:p>
                  </a:txBody>
                  <a:tcPr>
                    <a:lnL w="5760">
                      <a:solidFill>
                        <a:srgbClr val="FFFFFF"/>
                      </a:solidFill>
                    </a:lnL>
                    <a:lnR w="5760">
                      <a:solidFill>
                        <a:srgbClr val="FFFFFF"/>
                      </a:solidFill>
                    </a:lnR>
                    <a:lnT w="5760">
                      <a:solidFill>
                        <a:srgbClr val="FFFFFF"/>
                      </a:solidFill>
                    </a:lnT>
                    <a:lnB w="5760">
                      <a:solidFill>
                        <a:srgbClr val="FFFFFF"/>
                      </a:solidFill>
                    </a:lnB>
                    <a:solidFill>
                      <a:srgbClr val="EAEFF7"/>
                    </a:solidFill>
                  </a:tcPr>
                </a:tc>
                <a:extLst>
                  <a:ext uri="{0D108BD9-81ED-4DB2-BD59-A6C34878D82A}">
                    <a16:rowId xmlns:a16="http://schemas.microsoft.com/office/drawing/2014/main" val="10002"/>
                  </a:ext>
                </a:extLst>
              </a:tr>
              <a:tr h="486525">
                <a:tc>
                  <a:txBody>
                    <a:bodyPr/>
                    <a:lstStyle/>
                    <a:p>
                      <a:pPr marL="457200" lvl="1" algn="l" rtl="0">
                        <a:lnSpc>
                          <a:spcPct val="9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203864"/>
                          </a:solidFill>
                          <a:latin typeface="Calibri"/>
                        </a:rPr>
                        <a:t>Sübvansiyonlar ve transferler</a:t>
                      </a:r>
                      <a:endParaRPr lang="en-US" sz="2400" b="0" strike="noStrike" spc="-1">
                        <a:solidFill>
                          <a:srgbClr val="000000"/>
                        </a:solidFill>
                        <a:latin typeface="Calibri"/>
                      </a:endParaRPr>
                    </a:p>
                  </a:txBody>
                  <a:tcPr>
                    <a:lnL w="5760">
                      <a:solidFill>
                        <a:srgbClr val="FFFFFF"/>
                      </a:solidFill>
                    </a:lnL>
                    <a:lnR w="5760">
                      <a:solidFill>
                        <a:srgbClr val="FFFFFF"/>
                      </a:solidFill>
                    </a:lnR>
                    <a:lnT w="5760">
                      <a:solidFill>
                        <a:srgbClr val="FFFFFF"/>
                      </a:solidFill>
                    </a:lnT>
                    <a:lnB w="5760">
                      <a:solidFill>
                        <a:srgbClr val="FFFFFF"/>
                      </a:solidFill>
                    </a:lnB>
                    <a:solidFill>
                      <a:srgbClr val="D2DEEF"/>
                    </a:solidFill>
                  </a:tcPr>
                </a:tc>
                <a:extLst>
                  <a:ext uri="{0D108BD9-81ED-4DB2-BD59-A6C34878D82A}">
                    <a16:rowId xmlns:a16="http://schemas.microsoft.com/office/drawing/2014/main" val="10003"/>
                  </a:ext>
                </a:extLst>
              </a:tr>
              <a:tr h="528977">
                <a:tc>
                  <a:txBody>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203864"/>
                          </a:solidFill>
                          <a:latin typeface="Calibri"/>
                        </a:rPr>
                        <a:t>      </a:t>
                      </a:r>
                      <a:r>
                        <a:rPr lang="en-US" sz="2400" b="0" strike="noStrike" spc="-1" dirty="0" err="1">
                          <a:solidFill>
                            <a:srgbClr val="203864"/>
                          </a:solidFill>
                          <a:latin typeface="Calibri"/>
                        </a:rPr>
                        <a:t>Yatırım</a:t>
                      </a:r>
                      <a:r>
                        <a:rPr lang="sq-AL" sz="2400" b="0" strike="noStrike" spc="-1" dirty="0">
                          <a:solidFill>
                            <a:srgbClr val="203864"/>
                          </a:solidFill>
                          <a:latin typeface="Calibri"/>
                        </a:rPr>
                        <a:t>BAŞKENT</a:t>
                      </a:r>
                      <a:endParaRPr lang="en-US" sz="2400" b="0" strike="noStrike" spc="-1" dirty="0">
                        <a:solidFill>
                          <a:srgbClr val="000000"/>
                        </a:solidFill>
                        <a:latin typeface="Calibri"/>
                      </a:endParaRPr>
                    </a:p>
                  </a:txBody>
                  <a:tcPr>
                    <a:lnL w="5760">
                      <a:solidFill>
                        <a:srgbClr val="FFFFFF"/>
                      </a:solidFill>
                    </a:lnL>
                    <a:lnR w="5760">
                      <a:solidFill>
                        <a:srgbClr val="FFFFFF"/>
                      </a:solidFill>
                    </a:lnR>
                    <a:lnT w="5760">
                      <a:solidFill>
                        <a:srgbClr val="FFFFFF"/>
                      </a:solidFill>
                    </a:lnT>
                    <a:lnB w="5760">
                      <a:solidFill>
                        <a:srgbClr val="FFFFFF"/>
                      </a:solidFill>
                    </a:lnB>
                    <a:solidFill>
                      <a:srgbClr val="EAEFF7"/>
                    </a:solidFill>
                  </a:tcPr>
                </a:tc>
                <a:extLst>
                  <a:ext uri="{0D108BD9-81ED-4DB2-BD59-A6C34878D82A}">
                    <a16:rowId xmlns:a16="http://schemas.microsoft.com/office/drawing/2014/main" val="10004"/>
                  </a:ext>
                </a:extLst>
              </a:tr>
            </a:tbl>
          </a:graphicData>
        </a:graphic>
      </p:graphicFrame>
      <p:sp>
        <p:nvSpPr>
          <p:cNvPr id="766"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7EB5EA6-1789-42C6-ACE0-9F06DA45D341}" type="slidenum">
              <a:rPr lang="en-US" sz="1200" b="0" strike="noStrike" spc="-1">
                <a:solidFill>
                  <a:srgbClr val="898989"/>
                </a:solidFill>
                <a:latin typeface="Calibri"/>
              </a:rPr>
              <a:t>41</a:t>
            </a:fld>
            <a:endParaRPr lang="en-US" sz="1200" b="0" strike="noStrike" spc="-1">
              <a:solidFill>
                <a:srgbClr val="000000"/>
              </a:solidFill>
              <a:latin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7" name="Table 766"/>
          <p:cNvGraphicFramePr/>
          <p:nvPr>
            <p:extLst>
              <p:ext uri="{D42A27DB-BD31-4B8C-83A1-F6EECF244321}">
                <p14:modId xmlns:p14="http://schemas.microsoft.com/office/powerpoint/2010/main" val="2016196661"/>
              </p:ext>
            </p:extLst>
          </p:nvPr>
        </p:nvGraphicFramePr>
        <p:xfrm>
          <a:off x="725558" y="1203604"/>
          <a:ext cx="10257182" cy="5651460"/>
        </p:xfrm>
        <a:graphic>
          <a:graphicData uri="http://schemas.openxmlformats.org/drawingml/2006/table">
            <a:tbl>
              <a:tblPr/>
              <a:tblGrid>
                <a:gridCol w="10257182">
                  <a:extLst>
                    <a:ext uri="{9D8B030D-6E8A-4147-A177-3AD203B41FA5}">
                      <a16:colId xmlns:a16="http://schemas.microsoft.com/office/drawing/2014/main" val="20000"/>
                    </a:ext>
                  </a:extLst>
                </a:gridCol>
              </a:tblGrid>
              <a:tr h="934172">
                <a:tc>
                  <a:txBody>
                    <a:bodyPr/>
                    <a:lstStyle/>
                    <a:p>
                      <a:pPr algn="l"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44546A"/>
                          </a:solidFill>
                          <a:latin typeface="Calibri"/>
                        </a:rPr>
                        <a:t>Hesap planı aşağıdaki açıklamaları ve kodları içermektedir:</a:t>
                      </a:r>
                      <a:endParaRPr lang="en-US" sz="2800" b="0" strike="noStrike" spc="-1">
                        <a:solidFill>
                          <a:srgbClr val="000000"/>
                        </a:solidFill>
                        <a:latin typeface="Calibri"/>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txBody>
                  <a:tcPr marL="90000" marR="90000">
                    <a:lnL w="5760">
                      <a:solidFill>
                        <a:srgbClr val="FFFFFF"/>
                      </a:solidFill>
                    </a:lnL>
                    <a:lnR w="5760">
                      <a:solidFill>
                        <a:srgbClr val="FFFFFF"/>
                      </a:solidFill>
                    </a:lnR>
                    <a:lnT w="5760">
                      <a:solidFill>
                        <a:srgbClr val="FFFFFF"/>
                      </a:solidFill>
                    </a:lnT>
                    <a:lnB w="18720">
                      <a:solidFill>
                        <a:srgbClr val="FFFFFF"/>
                      </a:solidFill>
                    </a:lnB>
                    <a:solidFill>
                      <a:srgbClr val="5B9BD5"/>
                    </a:solidFill>
                  </a:tcPr>
                </a:tc>
                <a:extLst>
                  <a:ext uri="{0D108BD9-81ED-4DB2-BD59-A6C34878D82A}">
                    <a16:rowId xmlns:a16="http://schemas.microsoft.com/office/drawing/2014/main" val="10000"/>
                  </a:ext>
                </a:extLst>
              </a:tr>
              <a:tr h="1143994">
                <a:tc>
                  <a:txBody>
                    <a:bodyPr/>
                    <a:lstStyle/>
                    <a:p>
                      <a:pPr marL="685800" lvl="1" indent="-228600" algn="l" rtl="0">
                        <a:lnSpc>
                          <a:spcPct val="90000"/>
                        </a:lnSpc>
                        <a:spcBef>
                          <a:spcPts val="499"/>
                        </a:spcBef>
                        <a:buClr>
                          <a:srgbClr val="44546A"/>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44546A"/>
                          </a:solidFill>
                          <a:latin typeface="Calibri"/>
                        </a:rPr>
                        <a:t>Fon </a:t>
                      </a:r>
                      <a:r>
                        <a:rPr lang="en-US" sz="2400" b="0" strike="noStrike" spc="-1" dirty="0" err="1">
                          <a:solidFill>
                            <a:srgbClr val="44546A"/>
                          </a:solidFill>
                          <a:latin typeface="Calibri"/>
                        </a:rPr>
                        <a:t>veya</a:t>
                      </a:r>
                      <a:r>
                        <a:rPr lang="en-US" sz="2400" b="0" strike="noStrike" spc="-1" dirty="0">
                          <a:solidFill>
                            <a:srgbClr val="44546A"/>
                          </a:solidFill>
                          <a:latin typeface="Calibri"/>
                        </a:rPr>
                        <a:t> </a:t>
                      </a:r>
                      <a:r>
                        <a:rPr lang="en-US" sz="2400" b="0" strike="noStrike" spc="-1" dirty="0" err="1">
                          <a:solidFill>
                            <a:srgbClr val="44546A"/>
                          </a:solidFill>
                          <a:latin typeface="Calibri"/>
                        </a:rPr>
                        <a:t>fon</a:t>
                      </a:r>
                      <a:r>
                        <a:rPr lang="en-US" sz="2400" b="0" strike="noStrike" spc="-1" dirty="0">
                          <a:solidFill>
                            <a:srgbClr val="44546A"/>
                          </a:solidFill>
                          <a:latin typeface="Calibri"/>
                        </a:rPr>
                        <a:t> </a:t>
                      </a:r>
                      <a:r>
                        <a:rPr lang="en-US" sz="2400" b="0" strike="noStrike" spc="-1" dirty="0" err="1">
                          <a:solidFill>
                            <a:srgbClr val="44546A"/>
                          </a:solidFill>
                          <a:latin typeface="Calibri"/>
                        </a:rPr>
                        <a:t>kaynağı</a:t>
                      </a:r>
                      <a:endParaRPr lang="en-US" sz="2400" b="0" strike="noStrike" spc="-1" dirty="0">
                        <a:solidFill>
                          <a:srgbClr val="000000"/>
                        </a:solidFill>
                        <a:latin typeface="Calibri"/>
                      </a:endParaRPr>
                    </a:p>
                    <a:p>
                      <a:pPr marL="685800" lvl="1" indent="-228600" algn="l" rtl="0">
                        <a:lnSpc>
                          <a:spcPct val="90000"/>
                        </a:lnSpc>
                        <a:spcBef>
                          <a:spcPts val="499"/>
                        </a:spcBef>
                        <a:buClr>
                          <a:srgbClr val="44546A"/>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txBody>
                  <a:tcPr marL="90000" marR="90000">
                    <a:lnL w="5760">
                      <a:solidFill>
                        <a:srgbClr val="FFFFFF"/>
                      </a:solidFill>
                    </a:lnL>
                    <a:lnR w="5760">
                      <a:solidFill>
                        <a:srgbClr val="FFFFFF"/>
                      </a:solidFill>
                    </a:lnR>
                    <a:lnT w="18720">
                      <a:solidFill>
                        <a:srgbClr val="FFFFFF"/>
                      </a:solidFill>
                    </a:lnT>
                    <a:lnB w="5760">
                      <a:solidFill>
                        <a:srgbClr val="FFFFFF"/>
                      </a:solidFill>
                    </a:lnB>
                    <a:solidFill>
                      <a:srgbClr val="D2DEEF"/>
                    </a:solidFill>
                  </a:tcPr>
                </a:tc>
                <a:extLst>
                  <a:ext uri="{0D108BD9-81ED-4DB2-BD59-A6C34878D82A}">
                    <a16:rowId xmlns:a16="http://schemas.microsoft.com/office/drawing/2014/main" val="10001"/>
                  </a:ext>
                </a:extLst>
              </a:tr>
              <a:tr h="762991">
                <a:tc>
                  <a:txBody>
                    <a:bodyPr/>
                    <a:lstStyle/>
                    <a:p>
                      <a:pPr marL="685800" lvl="1" indent="-228600" algn="l" rtl="0">
                        <a:lnSpc>
                          <a:spcPct val="90000"/>
                        </a:lnSpc>
                        <a:spcBef>
                          <a:spcPts val="499"/>
                        </a:spcBef>
                        <a:buClr>
                          <a:srgbClr val="44546A"/>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44546A"/>
                          </a:solidFill>
                          <a:latin typeface="Calibri"/>
                        </a:rPr>
                        <a:t>Bütçe organizasyon kodları</a:t>
                      </a:r>
                      <a:endParaRPr lang="en-US" sz="2400" b="0" strike="noStrike" spc="-1">
                        <a:solidFill>
                          <a:srgbClr val="000000"/>
                        </a:solidFill>
                        <a:latin typeface="Calibri"/>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txBody>
                  <a:tcPr marL="90000" marR="90000">
                    <a:lnL w="5760">
                      <a:solidFill>
                        <a:srgbClr val="FFFFFF"/>
                      </a:solidFill>
                    </a:lnL>
                    <a:lnR w="5760">
                      <a:solidFill>
                        <a:srgbClr val="FFFFFF"/>
                      </a:solidFill>
                    </a:lnR>
                    <a:lnT w="5760">
                      <a:solidFill>
                        <a:srgbClr val="FFFFFF"/>
                      </a:solidFill>
                    </a:lnT>
                    <a:lnB w="5760">
                      <a:solidFill>
                        <a:srgbClr val="FFFFFF"/>
                      </a:solidFill>
                    </a:lnB>
                    <a:solidFill>
                      <a:srgbClr val="EAEFF7"/>
                    </a:solidFill>
                  </a:tcPr>
                </a:tc>
                <a:extLst>
                  <a:ext uri="{0D108BD9-81ED-4DB2-BD59-A6C34878D82A}">
                    <a16:rowId xmlns:a16="http://schemas.microsoft.com/office/drawing/2014/main" val="10002"/>
                  </a:ext>
                </a:extLst>
              </a:tr>
              <a:tr h="1143994">
                <a:tc>
                  <a:txBody>
                    <a:bodyPr/>
                    <a:lstStyle/>
                    <a:p>
                      <a:pPr marL="685800" lvl="1" indent="-228600" algn="l" rtl="0">
                        <a:lnSpc>
                          <a:spcPct val="90000"/>
                        </a:lnSpc>
                        <a:spcBef>
                          <a:spcPts val="499"/>
                        </a:spcBef>
                        <a:buClr>
                          <a:srgbClr val="44546A"/>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44546A"/>
                          </a:solidFill>
                          <a:latin typeface="Calibri"/>
                        </a:rPr>
                        <a:t>Bütçe programı kodları</a:t>
                      </a:r>
                      <a:endParaRPr lang="en-US" sz="2400" b="0" strike="noStrike" spc="-1">
                        <a:solidFill>
                          <a:srgbClr val="000000"/>
                        </a:solidFill>
                        <a:latin typeface="Calibri"/>
                      </a:endParaRPr>
                    </a:p>
                    <a:p>
                      <a:pPr marL="685800" lvl="1" indent="-228600" algn="l" rtl="0">
                        <a:lnSpc>
                          <a:spcPct val="90000"/>
                        </a:lnSpc>
                        <a:spcBef>
                          <a:spcPts val="499"/>
                        </a:spcBef>
                        <a:buClr>
                          <a:srgbClr val="44546A"/>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txBody>
                  <a:tcPr marL="90000" marR="90000">
                    <a:lnL w="5760">
                      <a:solidFill>
                        <a:srgbClr val="FFFFFF"/>
                      </a:solidFill>
                    </a:lnL>
                    <a:lnR w="5760">
                      <a:solidFill>
                        <a:srgbClr val="FFFFFF"/>
                      </a:solidFill>
                    </a:lnR>
                    <a:lnT w="5760">
                      <a:solidFill>
                        <a:srgbClr val="FFFFFF"/>
                      </a:solidFill>
                    </a:lnT>
                    <a:lnB w="5760">
                      <a:solidFill>
                        <a:srgbClr val="FFFFFF"/>
                      </a:solidFill>
                    </a:lnB>
                    <a:solidFill>
                      <a:srgbClr val="D2DEEF"/>
                    </a:solidFill>
                  </a:tcPr>
                </a:tc>
                <a:extLst>
                  <a:ext uri="{0D108BD9-81ED-4DB2-BD59-A6C34878D82A}">
                    <a16:rowId xmlns:a16="http://schemas.microsoft.com/office/drawing/2014/main" val="10003"/>
                  </a:ext>
                </a:extLst>
              </a:tr>
              <a:tr h="762991">
                <a:tc>
                  <a:txBody>
                    <a:bodyPr/>
                    <a:lstStyle/>
                    <a:p>
                      <a:pPr marL="685800" lvl="1" indent="-228600" algn="l" rtl="0">
                        <a:lnSpc>
                          <a:spcPct val="90000"/>
                        </a:lnSpc>
                        <a:spcBef>
                          <a:spcPts val="499"/>
                        </a:spcBef>
                        <a:buClr>
                          <a:srgbClr val="44546A"/>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44546A"/>
                          </a:solidFill>
                          <a:latin typeface="Calibri"/>
                        </a:rPr>
                        <a:t>Gider </a:t>
                      </a:r>
                      <a:r>
                        <a:rPr lang="en-US" sz="2400" b="0" strike="noStrike" spc="-1" dirty="0" err="1">
                          <a:solidFill>
                            <a:srgbClr val="44546A"/>
                          </a:solidFill>
                          <a:latin typeface="Calibri"/>
                        </a:rPr>
                        <a:t>kategorilerine</a:t>
                      </a:r>
                      <a:r>
                        <a:rPr lang="en-US" sz="2400" b="0" strike="noStrike" spc="-1" dirty="0">
                          <a:solidFill>
                            <a:srgbClr val="44546A"/>
                          </a:solidFill>
                          <a:latin typeface="Calibri"/>
                        </a:rPr>
                        <a:t> </a:t>
                      </a:r>
                      <a:r>
                        <a:rPr lang="en-US" sz="2400" b="0" strike="noStrike" spc="-1" dirty="0" err="1">
                          <a:solidFill>
                            <a:srgbClr val="44546A"/>
                          </a:solidFill>
                          <a:latin typeface="Calibri"/>
                        </a:rPr>
                        <a:t>göre</a:t>
                      </a:r>
                      <a:r>
                        <a:rPr lang="en-US" sz="2400" b="0" strike="noStrike" spc="-1" dirty="0">
                          <a:solidFill>
                            <a:srgbClr val="44546A"/>
                          </a:solidFill>
                          <a:latin typeface="Calibri"/>
                        </a:rPr>
                        <a:t> </a:t>
                      </a:r>
                      <a:r>
                        <a:rPr lang="en-US" sz="2400" b="0" strike="noStrike" spc="-1" dirty="0" err="1">
                          <a:solidFill>
                            <a:srgbClr val="44546A"/>
                          </a:solidFill>
                          <a:latin typeface="Calibri"/>
                        </a:rPr>
                        <a:t>kodlar</a:t>
                      </a:r>
                      <a:r>
                        <a:rPr lang="en-US" sz="2400" b="0" strike="noStrike" spc="-1" dirty="0">
                          <a:solidFill>
                            <a:srgbClr val="44546A"/>
                          </a:solidFill>
                          <a:latin typeface="Calibri"/>
                        </a:rPr>
                        <a:t> </a:t>
                      </a:r>
                      <a:r>
                        <a:rPr lang="en-US" sz="2400" b="0" strike="noStrike" spc="-1" dirty="0" err="1">
                          <a:solidFill>
                            <a:srgbClr val="44546A"/>
                          </a:solidFill>
                          <a:latin typeface="Calibri"/>
                        </a:rPr>
                        <a:t>ve</a:t>
                      </a:r>
                      <a:endParaRPr lang="en-US" sz="2400" b="0" strike="noStrike" spc="-1" dirty="0">
                        <a:solidFill>
                          <a:srgbClr val="000000"/>
                        </a:solidFill>
                        <a:latin typeface="Calibri"/>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txBody>
                  <a:tcPr marL="90000" marR="90000">
                    <a:lnL w="5760">
                      <a:solidFill>
                        <a:srgbClr val="FFFFFF"/>
                      </a:solidFill>
                    </a:lnL>
                    <a:lnR w="5760">
                      <a:solidFill>
                        <a:srgbClr val="FFFFFF"/>
                      </a:solidFill>
                    </a:lnR>
                    <a:lnT w="5760">
                      <a:solidFill>
                        <a:srgbClr val="FFFFFF"/>
                      </a:solidFill>
                    </a:lnT>
                    <a:lnB w="5760">
                      <a:solidFill>
                        <a:srgbClr val="FFFFFF"/>
                      </a:solidFill>
                    </a:lnB>
                    <a:solidFill>
                      <a:srgbClr val="EAEFF7"/>
                    </a:solidFill>
                  </a:tcPr>
                </a:tc>
                <a:extLst>
                  <a:ext uri="{0D108BD9-81ED-4DB2-BD59-A6C34878D82A}">
                    <a16:rowId xmlns:a16="http://schemas.microsoft.com/office/drawing/2014/main" val="10004"/>
                  </a:ext>
                </a:extLst>
              </a:tr>
              <a:tr h="762991">
                <a:tc>
                  <a:txBody>
                    <a:bodyPr/>
                    <a:lstStyle/>
                    <a:p>
                      <a:pPr marL="685800" lvl="1" indent="-228600" algn="l" rtl="0">
                        <a:lnSpc>
                          <a:spcPct val="90000"/>
                        </a:lnSpc>
                        <a:spcBef>
                          <a:spcPts val="499"/>
                        </a:spcBef>
                        <a:buClr>
                          <a:srgbClr val="44546A"/>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44546A"/>
                          </a:solidFill>
                          <a:latin typeface="Calibri"/>
                        </a:rPr>
                        <a:t>İşlevsel</a:t>
                      </a:r>
                      <a:r>
                        <a:rPr lang="en-US" sz="2400" b="0" strike="noStrike" spc="-1" dirty="0">
                          <a:solidFill>
                            <a:srgbClr val="44546A"/>
                          </a:solidFill>
                          <a:latin typeface="Calibri"/>
                        </a:rPr>
                        <a:t> </a:t>
                      </a:r>
                      <a:r>
                        <a:rPr lang="en-US" sz="2400" b="0" strike="noStrike" spc="-1" dirty="0" err="1">
                          <a:solidFill>
                            <a:srgbClr val="44546A"/>
                          </a:solidFill>
                          <a:latin typeface="Calibri"/>
                        </a:rPr>
                        <a:t>kodlar</a:t>
                      </a:r>
                      <a:endParaRPr lang="en-US" sz="2400" b="0" strike="noStrike" spc="-1" dirty="0">
                        <a:solidFill>
                          <a:srgbClr val="000000"/>
                        </a:solidFill>
                        <a:latin typeface="Calibri"/>
                      </a:endParaRPr>
                    </a:p>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txBody>
                  <a:tcPr marL="90000" marR="90000">
                    <a:lnL w="5760">
                      <a:solidFill>
                        <a:srgbClr val="FFFFFF"/>
                      </a:solidFill>
                    </a:lnL>
                    <a:lnR w="5760">
                      <a:solidFill>
                        <a:srgbClr val="FFFFFF"/>
                      </a:solidFill>
                    </a:lnR>
                    <a:lnT w="5760">
                      <a:solidFill>
                        <a:srgbClr val="FFFFFF"/>
                      </a:solidFill>
                    </a:lnT>
                    <a:lnB w="5760">
                      <a:solidFill>
                        <a:srgbClr val="FFFFFF"/>
                      </a:solidFill>
                    </a:lnB>
                    <a:solidFill>
                      <a:srgbClr val="D2DEEF"/>
                    </a:solidFill>
                  </a:tcPr>
                </a:tc>
                <a:extLst>
                  <a:ext uri="{0D108BD9-81ED-4DB2-BD59-A6C34878D82A}">
                    <a16:rowId xmlns:a16="http://schemas.microsoft.com/office/drawing/2014/main" val="10005"/>
                  </a:ext>
                </a:extLst>
              </a:tr>
            </a:tbl>
          </a:graphicData>
        </a:graphic>
      </p:graphicFrame>
      <p:sp>
        <p:nvSpPr>
          <p:cNvPr id="768" name="Slide Number Placeholder 2"/>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DBCCBBB-6181-4ECF-AFB1-45EF0403DA86}" type="slidenum">
              <a:rPr lang="en-US" sz="1200" b="0" strike="noStrike" spc="-1">
                <a:solidFill>
                  <a:srgbClr val="898989"/>
                </a:solidFill>
                <a:latin typeface="Calibri"/>
              </a:rPr>
              <a:t>42</a:t>
            </a:fld>
            <a:endParaRPr lang="en-US" sz="1200" b="0" strike="noStrike" spc="-1">
              <a:solidFill>
                <a:srgbClr val="000000"/>
              </a:solidFill>
              <a:latin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 name="TextBox 5"/>
          <p:cNvSpPr/>
          <p:nvPr/>
        </p:nvSpPr>
        <p:spPr>
          <a:xfrm>
            <a:off x="5815800" y="2378160"/>
            <a:ext cx="231120" cy="36828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strike="noStrike" spc="-1">
                <a:solidFill>
                  <a:srgbClr val="002060"/>
                </a:solidFill>
                <a:latin typeface="Cambria"/>
              </a:rPr>
              <a:t> </a:t>
            </a:r>
            <a:endParaRPr lang="en-US" sz="1800" b="0" strike="noStrike" spc="-1">
              <a:solidFill>
                <a:srgbClr val="000000"/>
              </a:solidFill>
              <a:latin typeface="Calibri"/>
            </a:endParaRPr>
          </a:p>
        </p:txBody>
      </p:sp>
      <p:sp>
        <p:nvSpPr>
          <p:cNvPr id="770" name="Rectangle 6"/>
          <p:cNvSpPr/>
          <p:nvPr/>
        </p:nvSpPr>
        <p:spPr>
          <a:xfrm>
            <a:off x="165240" y="1028880"/>
            <a:ext cx="9067680" cy="823680"/>
          </a:xfrm>
          <a:prstGeom prst="rect">
            <a:avLst/>
          </a:prstGeom>
          <a:solidFill>
            <a:srgbClr val="2E75B6"/>
          </a:solidFill>
          <a:ln w="12600">
            <a:solidFill>
              <a:srgbClr val="41719C"/>
            </a:solidFill>
            <a:miter/>
          </a:ln>
          <a:effectLst>
            <a:outerShdw dist="38160" dir="5400000">
              <a:srgbClr val="000000">
                <a:alpha val="40000"/>
              </a:srgbClr>
            </a:outerShdw>
          </a:effectLst>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700" b="1" strike="noStrike" spc="-1">
                <a:solidFill>
                  <a:srgbClr val="FFFFFF"/>
                </a:solidFill>
                <a:latin typeface="Cambria"/>
                <a:ea typeface="Century Gothic"/>
              </a:rPr>
              <a:t>IV. Bütçe uygulaması</a:t>
            </a:r>
            <a:endParaRPr lang="en-US" sz="2700" b="0" strike="noStrike" spc="-1">
              <a:solidFill>
                <a:srgbClr val="000000"/>
              </a:solidFill>
              <a:latin typeface="Calibri"/>
            </a:endParaRPr>
          </a:p>
        </p:txBody>
      </p:sp>
      <p:sp>
        <p:nvSpPr>
          <p:cNvPr id="771" name="Picture 3"/>
          <p:cNvSpPr/>
          <p:nvPr/>
        </p:nvSpPr>
        <p:spPr>
          <a:xfrm>
            <a:off x="10002960" y="880920"/>
            <a:ext cx="436320" cy="800280"/>
          </a:xfrm>
          <a:prstGeom prst="rect">
            <a:avLst/>
          </a:prstGeom>
          <a:noFill/>
          <a:ln w="0">
            <a:noFill/>
          </a:ln>
        </p:spPr>
        <p:style>
          <a:lnRef idx="0">
            <a:scrgbClr r="0" g="0" b="0"/>
          </a:lnRef>
          <a:fillRef idx="0">
            <a:scrgbClr r="0" g="0" b="0"/>
          </a:fillRef>
          <a:effectRef idx="0">
            <a:scrgbClr r="0" g="0" b="0"/>
          </a:effectRef>
          <a:fontRef idx="minor"/>
        </p:style>
      </p:sp>
      <p:sp>
        <p:nvSpPr>
          <p:cNvPr id="772" name="TextBox 17"/>
          <p:cNvSpPr/>
          <p:nvPr/>
        </p:nvSpPr>
        <p:spPr>
          <a:xfrm>
            <a:off x="5815800" y="2378160"/>
            <a:ext cx="231120" cy="64260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wrap="none" lIns="90000" tIns="46800" rIns="90000" bIns="46800">
            <a:spAutoFit/>
          </a:bodyPr>
          <a:lstStyle/>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strike="noStrike" spc="-1">
                <a:solidFill>
                  <a:srgbClr val="002060"/>
                </a:solidFill>
                <a:latin typeface="Cambria"/>
              </a:rPr>
              <a:t> </a:t>
            </a:r>
            <a:endParaRPr lang="en-US" sz="1800" b="0" strike="noStrike" spc="-1">
              <a:solidFill>
                <a:srgbClr val="000000"/>
              </a:solidFill>
              <a:latin typeface="Calibri"/>
            </a:endParaRPr>
          </a:p>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773" name="Rectangle 5"/>
          <p:cNvSpPr/>
          <p:nvPr/>
        </p:nvSpPr>
        <p:spPr>
          <a:xfrm>
            <a:off x="1695600" y="2171880"/>
            <a:ext cx="3943080" cy="3400200"/>
          </a:xfrm>
          <a:prstGeom prst="rect">
            <a:avLst/>
          </a:prstGeom>
          <a:noFill/>
          <a:ln w="0">
            <a:noFill/>
          </a:ln>
        </p:spPr>
        <p:style>
          <a:lnRef idx="0">
            <a:scrgbClr r="0" g="0" b="0"/>
          </a:lnRef>
          <a:fillRef idx="0">
            <a:scrgbClr r="0" g="0" b="0"/>
          </a:fillRef>
          <a:effectRef idx="0">
            <a:scrgbClr r="0" g="0" b="0"/>
          </a:effectRef>
          <a:fontRef idx="minor"/>
        </p:style>
      </p:sp>
      <p:sp>
        <p:nvSpPr>
          <p:cNvPr id="774" name="Rectangle 4"/>
          <p:cNvSpPr/>
          <p:nvPr/>
        </p:nvSpPr>
        <p:spPr>
          <a:xfrm>
            <a:off x="3181320" y="2171880"/>
            <a:ext cx="3657600" cy="527040"/>
          </a:xfrm>
          <a:prstGeom prst="rect">
            <a:avLst/>
          </a:prstGeom>
          <a:noFill/>
          <a:ln w="0">
            <a:noFill/>
          </a:ln>
        </p:spPr>
        <p:style>
          <a:lnRef idx="0">
            <a:scrgbClr r="0" g="0" b="0"/>
          </a:lnRef>
          <a:fillRef idx="0">
            <a:scrgbClr r="0" g="0" b="0"/>
          </a:fillRef>
          <a:effectRef idx="0">
            <a:scrgbClr r="0" g="0" b="0"/>
          </a:effectRef>
          <a:fontRef idx="minor"/>
        </p:style>
      </p:sp>
      <p:sp>
        <p:nvSpPr>
          <p:cNvPr id="775" name="TextBox 774"/>
          <p:cNvSpPr txBox="1"/>
          <p:nvPr/>
        </p:nvSpPr>
        <p:spPr>
          <a:xfrm>
            <a:off x="838080" y="2025360"/>
            <a:ext cx="10515600" cy="4351320"/>
          </a:xfrm>
          <a:prstGeom prst="rect">
            <a:avLst/>
          </a:prstGeom>
          <a:gradFill rotWithShape="0">
            <a:gsLst>
              <a:gs pos="0">
                <a:srgbClr val="F7FAFD"/>
              </a:gs>
              <a:gs pos="100000">
                <a:srgbClr val="CEE1F2"/>
              </a:gs>
            </a:gsLst>
            <a:lin ang="5400000"/>
          </a:gradFill>
          <a:ln w="0">
            <a:noFill/>
          </a:ln>
        </p:spPr>
        <p:txBody>
          <a:bodyPr>
            <a:normAutofit/>
          </a:bodyPr>
          <a:lstStyle/>
          <a:p>
            <a:pPr marL="228600" indent="-228600" algn="l" rtl="0">
              <a:spcBef>
                <a:spcPts val="998"/>
              </a:spcBef>
              <a:buClr>
                <a:srgbClr val="203864"/>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203864"/>
                </a:solidFill>
                <a:latin typeface="Calibri"/>
              </a:rPr>
              <a:t>Bu </a:t>
            </a:r>
            <a:r>
              <a:rPr lang="en-US" sz="2800" b="0" strike="noStrike" spc="-1" dirty="0" err="1">
                <a:solidFill>
                  <a:srgbClr val="203864"/>
                </a:solidFill>
                <a:latin typeface="Calibri"/>
              </a:rPr>
              <a:t>bölümde</a:t>
            </a:r>
            <a:r>
              <a:rPr lang="en-US" sz="2800" b="0" strike="noStrike" spc="-1" dirty="0">
                <a:solidFill>
                  <a:srgbClr val="203864"/>
                </a:solidFill>
                <a:latin typeface="Calibri"/>
              </a:rPr>
              <a:t> </a:t>
            </a:r>
            <a:r>
              <a:rPr lang="en-US" sz="2800" b="0" strike="noStrike" spc="-1" dirty="0" err="1">
                <a:solidFill>
                  <a:srgbClr val="203864"/>
                </a:solidFill>
                <a:latin typeface="Calibri"/>
              </a:rPr>
              <a:t>şunlardan</a:t>
            </a:r>
            <a:r>
              <a:rPr lang="en-US" sz="2800" b="0" strike="noStrike" spc="-1" dirty="0">
                <a:solidFill>
                  <a:srgbClr val="203864"/>
                </a:solidFill>
                <a:latin typeface="Calibri"/>
              </a:rPr>
              <a:t> </a:t>
            </a:r>
            <a:r>
              <a:rPr lang="en-US" sz="2800" b="0" strike="noStrike" spc="-1" dirty="0" err="1">
                <a:solidFill>
                  <a:srgbClr val="203864"/>
                </a:solidFill>
                <a:latin typeface="Calibri"/>
              </a:rPr>
              <a:t>bahsedeceğiz</a:t>
            </a:r>
            <a:r>
              <a:rPr lang="en-US" sz="2800" b="0" strike="noStrike" spc="-1" dirty="0">
                <a:solidFill>
                  <a:srgbClr val="203864"/>
                </a:solidFill>
                <a:latin typeface="Calibri"/>
              </a:rPr>
              <a:t>:</a:t>
            </a:r>
            <a:endParaRPr lang="en-US" sz="2800" b="0" strike="noStrike" spc="-1" dirty="0">
              <a:solidFill>
                <a:srgbClr val="000000"/>
              </a:solidFill>
              <a:latin typeface="Calibri"/>
            </a:endParaRPr>
          </a:p>
          <a:p>
            <a:pPr marL="228600" indent="-228600" algn="l" rtl="0">
              <a:spcBef>
                <a:spcPts val="998"/>
              </a:spcBef>
              <a:buClr>
                <a:srgbClr val="203864"/>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685800" lvl="1" indent="-228600" algn="l" rtl="0">
              <a:spcBef>
                <a:spcPts val="499"/>
              </a:spcBef>
              <a:buClr>
                <a:srgbClr val="203864"/>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dirty="0">
                <a:solidFill>
                  <a:srgbClr val="203864"/>
                </a:solidFill>
                <a:latin typeface="Calibri"/>
              </a:rPr>
              <a:t>ANLAM</a:t>
            </a:r>
            <a:r>
              <a:rPr lang="en-US" sz="2400" b="0" strike="noStrike" spc="-1" dirty="0" err="1">
                <a:solidFill>
                  <a:srgbClr val="203864"/>
                </a:solidFill>
                <a:latin typeface="Calibri"/>
              </a:rPr>
              <a:t>verimli</a:t>
            </a:r>
            <a:r>
              <a:rPr lang="en-US" sz="2400" b="0" strike="noStrike" spc="-1" dirty="0">
                <a:solidFill>
                  <a:srgbClr val="203864"/>
                </a:solidFill>
                <a:latin typeface="Calibri"/>
              </a:rPr>
              <a:t> </a:t>
            </a:r>
            <a:r>
              <a:rPr lang="en-US" sz="2400" b="0" strike="noStrike" spc="-1" dirty="0" err="1">
                <a:solidFill>
                  <a:srgbClr val="203864"/>
                </a:solidFill>
                <a:latin typeface="Calibri"/>
              </a:rPr>
              <a:t>bütçe</a:t>
            </a:r>
            <a:r>
              <a:rPr lang="en-US" sz="2400" b="0" strike="noStrike" spc="-1" dirty="0">
                <a:solidFill>
                  <a:srgbClr val="203864"/>
                </a:solidFill>
                <a:latin typeface="Calibri"/>
              </a:rPr>
              <a:t> </a:t>
            </a:r>
            <a:r>
              <a:rPr lang="en-US" sz="2400" b="0" strike="noStrike" spc="-1" dirty="0" err="1">
                <a:solidFill>
                  <a:srgbClr val="203864"/>
                </a:solidFill>
                <a:latin typeface="Calibri"/>
              </a:rPr>
              <a:t>uygulaması</a:t>
            </a:r>
            <a:endParaRPr lang="en-US" sz="2400" b="0" strike="noStrike" spc="-1" dirty="0">
              <a:solidFill>
                <a:srgbClr val="000000"/>
              </a:solidFill>
              <a:latin typeface="Calibri"/>
            </a:endParaRPr>
          </a:p>
          <a:p>
            <a:pPr marL="685800" lvl="1" indent="-228600" algn="l" rtl="0">
              <a:spcBef>
                <a:spcPts val="499"/>
              </a:spcBef>
              <a:buClr>
                <a:srgbClr val="203864"/>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dirty="0">
                <a:solidFill>
                  <a:srgbClr val="203864"/>
                </a:solidFill>
                <a:latin typeface="Calibri"/>
              </a:rPr>
              <a:t>Egzersiz yapmak</a:t>
            </a:r>
            <a:r>
              <a:rPr lang="en-US" sz="2400" b="0" strike="noStrike" spc="-1" dirty="0" err="1">
                <a:solidFill>
                  <a:srgbClr val="203864"/>
                </a:solidFill>
                <a:latin typeface="Calibri"/>
              </a:rPr>
              <a:t>içinde</a:t>
            </a:r>
            <a:r>
              <a:rPr lang="sq-AL" sz="2400" b="0" strike="noStrike" spc="-1" dirty="0">
                <a:solidFill>
                  <a:srgbClr val="203864"/>
                </a:solidFill>
                <a:latin typeface="Calibri"/>
              </a:rPr>
              <a:t> </a:t>
            </a:r>
            <a:r>
              <a:rPr lang="en-US" sz="2400" b="0" strike="noStrike" spc="-1" dirty="0" err="1">
                <a:solidFill>
                  <a:srgbClr val="203864"/>
                </a:solidFill>
                <a:latin typeface="Calibri"/>
              </a:rPr>
              <a:t>ile</a:t>
            </a:r>
            <a:r>
              <a:rPr lang="en-US" sz="2400" b="0" strike="noStrike" spc="-1" dirty="0">
                <a:solidFill>
                  <a:srgbClr val="203864"/>
                </a:solidFill>
                <a:latin typeface="Calibri"/>
              </a:rPr>
              <a:t> </a:t>
            </a:r>
            <a:r>
              <a:rPr lang="en-US" sz="2400" b="0" strike="noStrike" spc="-1" dirty="0" err="1">
                <a:solidFill>
                  <a:srgbClr val="203864"/>
                </a:solidFill>
                <a:latin typeface="Calibri"/>
              </a:rPr>
              <a:t>ilgili</a:t>
            </a:r>
            <a:r>
              <a:rPr lang="sq-AL" sz="2400" b="0" strike="noStrike" spc="-1" dirty="0">
                <a:solidFill>
                  <a:srgbClr val="203864"/>
                </a:solidFill>
                <a:latin typeface="Calibri"/>
              </a:rPr>
              <a:t>projeler/aktiviteler</a:t>
            </a:r>
            <a:endParaRPr lang="en-US" sz="2400" b="0" strike="noStrike" spc="-1" dirty="0">
              <a:solidFill>
                <a:srgbClr val="000000"/>
              </a:solidFill>
              <a:latin typeface="Calibri"/>
            </a:endParaRPr>
          </a:p>
          <a:p>
            <a:pPr marL="685800" lvl="1" indent="-228600" algn="l" rtl="0">
              <a:spcBef>
                <a:spcPts val="499"/>
              </a:spcBef>
              <a:buClr>
                <a:srgbClr val="203864"/>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dirty="0">
                <a:solidFill>
                  <a:srgbClr val="203864"/>
                </a:solidFill>
                <a:latin typeface="Calibri"/>
              </a:rPr>
              <a:t>Bütçe değişiklikleri/U</a:t>
            </a:r>
            <a:r>
              <a:rPr lang="en-US" sz="2400" b="0" strike="noStrike" spc="-1" dirty="0" err="1">
                <a:solidFill>
                  <a:srgbClr val="203864"/>
                </a:solidFill>
                <a:latin typeface="Calibri"/>
              </a:rPr>
              <a:t>Transferler</a:t>
            </a:r>
            <a:r>
              <a:rPr lang="en-US" sz="2400" b="0" strike="noStrike" spc="-1" dirty="0">
                <a:solidFill>
                  <a:srgbClr val="203864"/>
                </a:solidFill>
                <a:latin typeface="Calibri"/>
              </a:rPr>
              <a:t> </a:t>
            </a:r>
            <a:r>
              <a:rPr lang="en-US" sz="2400" b="0" strike="noStrike" spc="-1" dirty="0" err="1">
                <a:solidFill>
                  <a:srgbClr val="203864"/>
                </a:solidFill>
                <a:latin typeface="Calibri"/>
              </a:rPr>
              <a:t>ve</a:t>
            </a:r>
            <a:r>
              <a:rPr lang="en-US" sz="2400" b="0" strike="noStrike" spc="-1" dirty="0">
                <a:solidFill>
                  <a:srgbClr val="203864"/>
                </a:solidFill>
                <a:latin typeface="Calibri"/>
              </a:rPr>
              <a:t> </a:t>
            </a:r>
            <a:r>
              <a:rPr lang="en-US" sz="2400" b="0" strike="noStrike" spc="-1" dirty="0" err="1">
                <a:solidFill>
                  <a:srgbClr val="203864"/>
                </a:solidFill>
                <a:latin typeface="Calibri"/>
              </a:rPr>
              <a:t>yeniden</a:t>
            </a:r>
            <a:r>
              <a:rPr lang="en-US" sz="2400" b="0" strike="noStrike" spc="-1" dirty="0">
                <a:solidFill>
                  <a:srgbClr val="203864"/>
                </a:solidFill>
                <a:latin typeface="Calibri"/>
              </a:rPr>
              <a:t> </a:t>
            </a:r>
            <a:r>
              <a:rPr lang="en-US" sz="2400" b="0" strike="noStrike" spc="-1" dirty="0" err="1">
                <a:solidFill>
                  <a:srgbClr val="203864"/>
                </a:solidFill>
                <a:latin typeface="Calibri"/>
              </a:rPr>
              <a:t>tahsisler</a:t>
            </a:r>
            <a:r>
              <a:rPr lang="en-US" sz="2400" b="0" strike="noStrike" spc="-1" dirty="0">
                <a:solidFill>
                  <a:srgbClr val="203864"/>
                </a:solidFill>
                <a:latin typeface="Calibri"/>
              </a:rPr>
              <a:t> </a:t>
            </a:r>
            <a:r>
              <a:rPr lang="en-US" sz="2400" b="0" strike="noStrike" spc="-1" dirty="0" err="1">
                <a:solidFill>
                  <a:srgbClr val="203864"/>
                </a:solidFill>
                <a:latin typeface="Calibri"/>
              </a:rPr>
              <a:t>için</a:t>
            </a:r>
            <a:r>
              <a:rPr lang="en-US" sz="2400" b="0" strike="noStrike" spc="-1" dirty="0">
                <a:solidFill>
                  <a:srgbClr val="203864"/>
                </a:solidFill>
                <a:latin typeface="Calibri"/>
              </a:rPr>
              <a:t> </a:t>
            </a:r>
            <a:r>
              <a:rPr lang="en-US" sz="2400" b="0" strike="noStrike" spc="-1" dirty="0" err="1">
                <a:solidFill>
                  <a:srgbClr val="203864"/>
                </a:solidFill>
                <a:latin typeface="Calibri"/>
              </a:rPr>
              <a:t>idari</a:t>
            </a:r>
            <a:r>
              <a:rPr lang="en-US" sz="2400" b="0" strike="noStrike" spc="-1" dirty="0">
                <a:solidFill>
                  <a:srgbClr val="203864"/>
                </a:solidFill>
                <a:latin typeface="Calibri"/>
              </a:rPr>
              <a:t> </a:t>
            </a:r>
            <a:r>
              <a:rPr lang="en-US" sz="2400" b="0" strike="noStrike" spc="-1" dirty="0" err="1">
                <a:solidFill>
                  <a:srgbClr val="203864"/>
                </a:solidFill>
                <a:latin typeface="Calibri"/>
              </a:rPr>
              <a:t>kayıt</a:t>
            </a:r>
            <a:r>
              <a:rPr lang="sq-AL" sz="2400" b="0" strike="noStrike" spc="-1" dirty="0">
                <a:solidFill>
                  <a:srgbClr val="203864"/>
                </a:solidFill>
                <a:latin typeface="Calibri"/>
              </a:rPr>
              <a:t>/ek</a:t>
            </a:r>
            <a:r>
              <a:rPr lang="en-US" sz="2400" b="0" strike="noStrike" spc="-1" dirty="0" err="1">
                <a:solidFill>
                  <a:srgbClr val="203864"/>
                </a:solidFill>
                <a:latin typeface="Calibri"/>
              </a:rPr>
              <a:t>içinde</a:t>
            </a:r>
            <a:r>
              <a:rPr lang="sq-AL" sz="2400" b="0" strike="noStrike" spc="-1" dirty="0">
                <a:solidFill>
                  <a:srgbClr val="203864"/>
                </a:solidFill>
                <a:latin typeface="Calibri"/>
              </a:rPr>
              <a:t> </a:t>
            </a:r>
            <a:r>
              <a:rPr lang="en-US" sz="2400" b="0" strike="noStrike" spc="-1" dirty="0" err="1">
                <a:solidFill>
                  <a:srgbClr val="203864"/>
                </a:solidFill>
                <a:latin typeface="Calibri"/>
              </a:rPr>
              <a:t>ile</a:t>
            </a:r>
            <a:r>
              <a:rPr lang="en-US" sz="2400" b="0" strike="noStrike" spc="-1" dirty="0">
                <a:solidFill>
                  <a:srgbClr val="203864"/>
                </a:solidFill>
                <a:latin typeface="Calibri"/>
              </a:rPr>
              <a:t> </a:t>
            </a:r>
            <a:r>
              <a:rPr lang="en-US" sz="2400" b="0" strike="noStrike" spc="-1" dirty="0" err="1">
                <a:solidFill>
                  <a:srgbClr val="203864"/>
                </a:solidFill>
                <a:latin typeface="Calibri"/>
              </a:rPr>
              <a:t>ilgili</a:t>
            </a:r>
            <a:r>
              <a:rPr lang="sq-AL" sz="2400" b="0" strike="noStrike" spc="-1" dirty="0">
                <a:solidFill>
                  <a:srgbClr val="203864"/>
                </a:solidFill>
                <a:latin typeface="Calibri"/>
              </a:rPr>
              <a:t>yeni projeler</a:t>
            </a:r>
            <a:endParaRPr lang="en-US" sz="2400" b="0" strike="noStrike" spc="-1" dirty="0">
              <a:solidFill>
                <a:srgbClr val="000000"/>
              </a:solidFill>
              <a:latin typeface="Calibri"/>
            </a:endParaRPr>
          </a:p>
          <a:p>
            <a:pPr marL="685800" lvl="1" indent="-228600" algn="l" rtl="0">
              <a:spcBef>
                <a:spcPts val="499"/>
              </a:spcBef>
              <a:buClr>
                <a:srgbClr val="203864"/>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dirty="0">
                <a:solidFill>
                  <a:srgbClr val="203864"/>
                </a:solidFill>
                <a:latin typeface="Calibri"/>
              </a:rPr>
              <a:t>Beklenmedik giderler</a:t>
            </a:r>
            <a:endParaRPr lang="en-US" sz="2400" b="0" strike="noStrike" spc="-1" dirty="0">
              <a:solidFill>
                <a:srgbClr val="000000"/>
              </a:solidFill>
              <a:latin typeface="Calibri"/>
            </a:endParaRPr>
          </a:p>
          <a:p>
            <a:pPr marL="685800" lvl="1" indent="-228600" algn="l" rtl="0">
              <a:spcBef>
                <a:spcPts val="499"/>
              </a:spcBef>
              <a:buClr>
                <a:srgbClr val="203864"/>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dirty="0">
                <a:solidFill>
                  <a:srgbClr val="203864"/>
                </a:solidFill>
                <a:latin typeface="Calibri"/>
              </a:rPr>
              <a:t>Hibeler ve sübvansiyonlar</a:t>
            </a:r>
            <a:endParaRPr lang="en-US" sz="2400" b="0" strike="noStrike" spc="-1" dirty="0">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p:txBody>
      </p:sp>
      <p:sp>
        <p:nvSpPr>
          <p:cNvPr id="776"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19FB954-D9AD-4923-9DCF-543CF60F994B}" type="slidenum">
              <a:rPr lang="en-US" sz="1200" b="0" strike="noStrike" spc="-1">
                <a:solidFill>
                  <a:srgbClr val="898989"/>
                </a:solidFill>
                <a:latin typeface="Calibri"/>
              </a:rPr>
              <a:t>43</a:t>
            </a:fld>
            <a:endParaRPr lang="en-US" sz="1200" b="0" strike="noStrike" spc="-1">
              <a:solidFill>
                <a:srgbClr val="000000"/>
              </a:solidFill>
              <a:latin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7" name="TextBox 776"/>
          <p:cNvSpPr txBox="1"/>
          <p:nvPr/>
        </p:nvSpPr>
        <p:spPr>
          <a:xfrm>
            <a:off x="838080" y="2025360"/>
            <a:ext cx="10515600" cy="4351320"/>
          </a:xfrm>
          <a:prstGeom prst="rect">
            <a:avLst/>
          </a:prstGeom>
          <a:gradFill rotWithShape="0">
            <a:gsLst>
              <a:gs pos="0">
                <a:srgbClr val="F7FAFD"/>
              </a:gs>
              <a:gs pos="100000">
                <a:srgbClr val="CEE1F2"/>
              </a:gs>
            </a:gsLst>
            <a:lin ang="5400000"/>
          </a:gradFill>
          <a:ln w="0">
            <a:noFill/>
          </a:ln>
        </p:spPr>
        <p:txBody>
          <a:bodyPr>
            <a:normAutofit/>
          </a:bodyPr>
          <a:lstStyle/>
          <a:p>
            <a:pPr marL="228600" indent="-228600" algn="l" rtl="0">
              <a:spcBef>
                <a:spcPts val="998"/>
              </a:spcBef>
              <a:buClr>
                <a:srgbClr val="203864"/>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03864"/>
                </a:solidFill>
                <a:latin typeface="Calibri"/>
              </a:rPr>
              <a:t>Bu, bütçenin gelir ve gider planına uygun olarak uygulanması ve bütçede öngörülen projelerin ve faaliyetlerin zamanında ve etkili bir şekilde hayata geçirilmesi anlamına gelir.</a:t>
            </a:r>
            <a:endParaRPr lang="en-US" sz="2800" b="0" strike="noStrike" spc="-1">
              <a:solidFill>
                <a:srgbClr val="000000"/>
              </a:solidFill>
              <a:latin typeface="Calibri"/>
            </a:endParaRPr>
          </a:p>
          <a:p>
            <a:pPr marL="228600" indent="-228600" algn="l" rtl="0">
              <a:spcBef>
                <a:spcPts val="998"/>
              </a:spcBef>
              <a:buClr>
                <a:srgbClr val="203864"/>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03864"/>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03864"/>
                </a:solidFill>
                <a:latin typeface="Calibri"/>
              </a:rPr>
              <a:t>Bütçe uygulama sürecinde, aşağıdaki gibi değişikliklere ihtiyaç duyulabilir:</a:t>
            </a:r>
            <a:endParaRPr lang="en-US" sz="2800" b="0" strike="noStrike" spc="-1">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03864"/>
                </a:solidFill>
                <a:latin typeface="Calibri"/>
              </a:rPr>
              <a:t> </a:t>
            </a:r>
            <a:endParaRPr lang="en-US" sz="2800" b="0" strike="noStrike" spc="-1">
              <a:solidFill>
                <a:srgbClr val="000000"/>
              </a:solidFill>
              <a:latin typeface="Calibri"/>
            </a:endParaRPr>
          </a:p>
          <a:p>
            <a:pPr marL="228600" indent="-228600" algn="l" rtl="0">
              <a:spcBef>
                <a:spcPts val="998"/>
              </a:spcBef>
              <a:buClr>
                <a:srgbClr val="203864"/>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03864"/>
                </a:solidFill>
                <a:latin typeface="Calibri"/>
              </a:rPr>
              <a:t>Bütçe tahsisatlarında çeşitli transferlerin ve yeniden tahsislerin uygulanması;</a:t>
            </a:r>
            <a:endParaRPr lang="en-US" sz="2800" b="0" strike="noStrike" spc="-1">
              <a:solidFill>
                <a:srgbClr val="000000"/>
              </a:solidFill>
              <a:latin typeface="Calibri"/>
            </a:endParaRPr>
          </a:p>
        </p:txBody>
      </p:sp>
      <p:sp>
        <p:nvSpPr>
          <p:cNvPr id="778" name="Rectangle 1"/>
          <p:cNvSpPr/>
          <p:nvPr/>
        </p:nvSpPr>
        <p:spPr>
          <a:xfrm>
            <a:off x="387626" y="1022400"/>
            <a:ext cx="8881654" cy="895320"/>
          </a:xfrm>
          <a:prstGeom prst="rect">
            <a:avLst/>
          </a:prstGeom>
          <a:solidFill>
            <a:srgbClr val="5B9BD5"/>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strike="noStrike" spc="-1" dirty="0">
                <a:solidFill>
                  <a:srgbClr val="000000"/>
                </a:solidFill>
                <a:latin typeface="Calibri Light"/>
              </a:rPr>
              <a:t>Etkin </a:t>
            </a:r>
            <a:r>
              <a:rPr lang="en-US" sz="3200" b="1" strike="noStrike" spc="-1" dirty="0" err="1">
                <a:solidFill>
                  <a:srgbClr val="000000"/>
                </a:solidFill>
                <a:latin typeface="Calibri Light"/>
              </a:rPr>
              <a:t>bütçe</a:t>
            </a:r>
            <a:r>
              <a:rPr lang="en-US" sz="3200" b="1" strike="noStrike" spc="-1" dirty="0">
                <a:solidFill>
                  <a:srgbClr val="000000"/>
                </a:solidFill>
                <a:latin typeface="Calibri Light"/>
              </a:rPr>
              <a:t> </a:t>
            </a:r>
            <a:r>
              <a:rPr lang="en-US" sz="3200" b="1" strike="noStrike" spc="-1" dirty="0" err="1">
                <a:solidFill>
                  <a:srgbClr val="000000"/>
                </a:solidFill>
                <a:latin typeface="Calibri Light"/>
              </a:rPr>
              <a:t>uygulaması</a:t>
            </a:r>
            <a:r>
              <a:rPr lang="en-US" sz="3200" b="1" strike="noStrike" spc="-1" dirty="0">
                <a:solidFill>
                  <a:srgbClr val="000000"/>
                </a:solidFill>
                <a:latin typeface="Calibri Light"/>
              </a:rPr>
              <a:t> ne </a:t>
            </a:r>
            <a:r>
              <a:rPr lang="en-US" sz="3200" b="1" strike="noStrike" spc="-1" dirty="0" err="1">
                <a:solidFill>
                  <a:srgbClr val="000000"/>
                </a:solidFill>
                <a:latin typeface="Calibri Light"/>
              </a:rPr>
              <a:t>anlama</a:t>
            </a:r>
            <a:r>
              <a:rPr lang="en-US" sz="3200" b="1" strike="noStrike" spc="-1" dirty="0">
                <a:solidFill>
                  <a:srgbClr val="000000"/>
                </a:solidFill>
                <a:latin typeface="Calibri Light"/>
              </a:rPr>
              <a:t> </a:t>
            </a:r>
            <a:r>
              <a:rPr lang="en-US" sz="3200" b="1" strike="noStrike" spc="-1" dirty="0" err="1">
                <a:solidFill>
                  <a:srgbClr val="000000"/>
                </a:solidFill>
                <a:latin typeface="Calibri Light"/>
              </a:rPr>
              <a:t>gelir</a:t>
            </a:r>
            <a:r>
              <a:rPr lang="en-US" sz="3200" b="1" strike="noStrike" spc="-1" dirty="0">
                <a:solidFill>
                  <a:srgbClr val="000000"/>
                </a:solidFill>
                <a:latin typeface="Calibri Light"/>
              </a:rPr>
              <a:t>?</a:t>
            </a:r>
            <a:endParaRPr lang="en-US" sz="3200" b="0" strike="noStrike" spc="-1" dirty="0">
              <a:solidFill>
                <a:srgbClr val="000000"/>
              </a:solidFill>
              <a:latin typeface="Calibri"/>
            </a:endParaRPr>
          </a:p>
        </p:txBody>
      </p:sp>
      <p:sp>
        <p:nvSpPr>
          <p:cNvPr id="779" name="Slide Number Placeholder 2"/>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066817F-F84C-479C-A57B-BB53A8C3E9F1}" type="slidenum">
              <a:rPr lang="en-US" sz="1200" b="0" strike="noStrike" spc="-1">
                <a:solidFill>
                  <a:srgbClr val="898989"/>
                </a:solidFill>
                <a:latin typeface="Calibri"/>
              </a:rPr>
              <a:t>44</a:t>
            </a:fld>
            <a:endParaRPr lang="en-US" sz="1200" b="0" strike="noStrike" spc="-1">
              <a:solidFill>
                <a:srgbClr val="000000"/>
              </a:solidFill>
              <a:latin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 name="TextBox 779"/>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03864"/>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a:solidFill>
                  <a:srgbClr val="203864"/>
                </a:solidFill>
                <a:latin typeface="Calibri"/>
              </a:rPr>
              <a:t>Yeni </a:t>
            </a:r>
            <a:r>
              <a:rPr lang="en-GB" sz="2800" b="0" strike="noStrike" spc="-1" dirty="0" err="1">
                <a:solidFill>
                  <a:srgbClr val="203864"/>
                </a:solidFill>
                <a:latin typeface="Calibri"/>
              </a:rPr>
              <a:t>projelerin</a:t>
            </a:r>
            <a:r>
              <a:rPr lang="en-GB" sz="2800" b="0" strike="noStrike" spc="-1" dirty="0">
                <a:solidFill>
                  <a:srgbClr val="203864"/>
                </a:solidFill>
                <a:latin typeface="Calibri"/>
              </a:rPr>
              <a:t> </a:t>
            </a:r>
            <a:r>
              <a:rPr lang="en-GB" sz="2800" b="0" strike="noStrike" spc="-1" dirty="0" err="1">
                <a:solidFill>
                  <a:srgbClr val="203864"/>
                </a:solidFill>
                <a:latin typeface="Calibri"/>
              </a:rPr>
              <a:t>eklenmesi</a:t>
            </a:r>
            <a:r>
              <a:rPr lang="en-GB" sz="2800" b="0" strike="noStrike" spc="-1" dirty="0">
                <a:solidFill>
                  <a:srgbClr val="203864"/>
                </a:solidFill>
                <a:latin typeface="Calibri"/>
              </a:rPr>
              <a:t> </a:t>
            </a:r>
            <a:r>
              <a:rPr lang="en-GB" sz="2800" b="0" strike="noStrike" spc="-1" dirty="0" err="1">
                <a:solidFill>
                  <a:srgbClr val="203864"/>
                </a:solidFill>
                <a:latin typeface="Calibri"/>
              </a:rPr>
              <a:t>ve</a:t>
            </a:r>
            <a:r>
              <a:rPr lang="en-GB" sz="2800" b="0" strike="noStrike" spc="-1" dirty="0">
                <a:solidFill>
                  <a:srgbClr val="203864"/>
                </a:solidFill>
                <a:latin typeface="Calibri"/>
              </a:rPr>
              <a:t> </a:t>
            </a:r>
            <a:r>
              <a:rPr lang="en-GB" sz="2800" b="0" strike="noStrike" spc="-1" dirty="0" err="1">
                <a:solidFill>
                  <a:srgbClr val="203864"/>
                </a:solidFill>
                <a:latin typeface="Calibri"/>
              </a:rPr>
              <a:t>mevcut</a:t>
            </a:r>
            <a:r>
              <a:rPr lang="en-GB" sz="2800" b="0" strike="noStrike" spc="-1" dirty="0">
                <a:solidFill>
                  <a:srgbClr val="203864"/>
                </a:solidFill>
                <a:latin typeface="Calibri"/>
              </a:rPr>
              <a:t> </a:t>
            </a:r>
            <a:r>
              <a:rPr lang="en-GB" sz="2800" b="0" strike="noStrike" spc="-1" dirty="0" err="1">
                <a:solidFill>
                  <a:srgbClr val="203864"/>
                </a:solidFill>
                <a:latin typeface="Calibri"/>
              </a:rPr>
              <a:t>sermaye</a:t>
            </a:r>
            <a:r>
              <a:rPr lang="en-GB" sz="2800" b="0" strike="noStrike" spc="-1" dirty="0">
                <a:solidFill>
                  <a:srgbClr val="203864"/>
                </a:solidFill>
                <a:latin typeface="Calibri"/>
              </a:rPr>
              <a:t> </a:t>
            </a:r>
            <a:r>
              <a:rPr lang="en-GB" sz="2800" b="0" strike="noStrike" spc="-1" dirty="0" err="1">
                <a:solidFill>
                  <a:srgbClr val="203864"/>
                </a:solidFill>
                <a:latin typeface="Calibri"/>
              </a:rPr>
              <a:t>projelerinde</a:t>
            </a:r>
            <a:r>
              <a:rPr lang="en-GB" sz="2800" b="0" strike="noStrike" spc="-1" dirty="0">
                <a:solidFill>
                  <a:srgbClr val="203864"/>
                </a:solidFill>
                <a:latin typeface="Calibri"/>
              </a:rPr>
              <a:t> </a:t>
            </a:r>
            <a:r>
              <a:rPr lang="en-GB" sz="2800" b="0" strike="noStrike" spc="-1" dirty="0" err="1">
                <a:solidFill>
                  <a:srgbClr val="203864"/>
                </a:solidFill>
                <a:latin typeface="Calibri"/>
              </a:rPr>
              <a:t>değişiklikler</a:t>
            </a:r>
            <a:r>
              <a:rPr lang="en-GB" sz="2800" b="0" strike="noStrike" spc="-1" dirty="0">
                <a:solidFill>
                  <a:srgbClr val="203864"/>
                </a:solidFill>
                <a:latin typeface="Calibri"/>
              </a:rPr>
              <a:t> </a:t>
            </a:r>
            <a:r>
              <a:rPr lang="en-GB" sz="2800" b="0" strike="noStrike" spc="-1" dirty="0" err="1">
                <a:solidFill>
                  <a:srgbClr val="203864"/>
                </a:solidFill>
                <a:latin typeface="Calibri"/>
              </a:rPr>
              <a:t>yapılması</a:t>
            </a:r>
            <a:r>
              <a:rPr lang="en-GB" sz="2800" b="0" strike="noStrike" spc="-1" dirty="0">
                <a:solidFill>
                  <a:srgbClr val="203864"/>
                </a:solidFill>
                <a:latin typeface="Calibri"/>
              </a:rPr>
              <a:t>;</a:t>
            </a:r>
            <a:endParaRPr lang="en-US" sz="2800" b="0" strike="noStrike" spc="-1" dirty="0">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a:solidFill>
                  <a:srgbClr val="203864"/>
                </a:solidFill>
                <a:latin typeface="Calibri"/>
              </a:rPr>
              <a:t> </a:t>
            </a:r>
            <a:endParaRPr lang="en-US" sz="2800" b="0" strike="noStrike" spc="-1" dirty="0">
              <a:solidFill>
                <a:srgbClr val="000000"/>
              </a:solidFill>
              <a:latin typeface="Calibri"/>
            </a:endParaRPr>
          </a:p>
          <a:p>
            <a:pPr marL="228600" indent="-228600" algn="l" rtl="0">
              <a:spcBef>
                <a:spcPts val="998"/>
              </a:spcBef>
              <a:buClr>
                <a:srgbClr val="203864"/>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err="1">
                <a:solidFill>
                  <a:srgbClr val="203864"/>
                </a:solidFill>
                <a:latin typeface="Calibri"/>
              </a:rPr>
              <a:t>Fonların</a:t>
            </a:r>
            <a:r>
              <a:rPr lang="en-GB" sz="2800" b="0" strike="noStrike" spc="-1" dirty="0">
                <a:solidFill>
                  <a:srgbClr val="203864"/>
                </a:solidFill>
                <a:latin typeface="Calibri"/>
              </a:rPr>
              <a:t> </a:t>
            </a:r>
            <a:r>
              <a:rPr lang="en-GB" sz="2800" b="0" strike="noStrike" spc="-1" dirty="0" err="1">
                <a:solidFill>
                  <a:srgbClr val="203864"/>
                </a:solidFill>
                <a:latin typeface="Calibri"/>
              </a:rPr>
              <a:t>tahsisi</a:t>
            </a:r>
            <a:r>
              <a:rPr lang="en-GB" sz="2800" b="0" strike="noStrike" spc="-1" dirty="0">
                <a:solidFill>
                  <a:srgbClr val="203864"/>
                </a:solidFill>
                <a:latin typeface="Calibri"/>
              </a:rPr>
              <a:t> </a:t>
            </a:r>
            <a:r>
              <a:rPr lang="en-GB" sz="2800" b="0" strike="noStrike" spc="-1" dirty="0" err="1">
                <a:solidFill>
                  <a:srgbClr val="203864"/>
                </a:solidFill>
                <a:latin typeface="Calibri"/>
              </a:rPr>
              <a:t>ve</a:t>
            </a:r>
            <a:r>
              <a:rPr lang="en-GB" sz="2800" b="0" strike="noStrike" spc="-1" dirty="0">
                <a:solidFill>
                  <a:srgbClr val="203864"/>
                </a:solidFill>
                <a:latin typeface="Calibri"/>
              </a:rPr>
              <a:t> </a:t>
            </a:r>
            <a:r>
              <a:rPr lang="en-GB" sz="2800" b="0" strike="noStrike" spc="-1" dirty="0" err="1">
                <a:solidFill>
                  <a:srgbClr val="203864"/>
                </a:solidFill>
                <a:latin typeface="Calibri"/>
              </a:rPr>
              <a:t>kullanımı</a:t>
            </a:r>
            <a:r>
              <a:rPr lang="en-GB" sz="2800" b="0" strike="noStrike" spc="-1" dirty="0">
                <a:solidFill>
                  <a:srgbClr val="203864"/>
                </a:solidFill>
                <a:latin typeface="Calibri"/>
              </a:rPr>
              <a:t>, </a:t>
            </a:r>
            <a:r>
              <a:rPr lang="en-GB" sz="2800" b="0" strike="noStrike" spc="-1" dirty="0" err="1">
                <a:solidFill>
                  <a:srgbClr val="203864"/>
                </a:solidFill>
                <a:latin typeface="Calibri"/>
              </a:rPr>
              <a:t>ödemeler</a:t>
            </a:r>
            <a:r>
              <a:rPr lang="en-GB" sz="2800" b="0" strike="noStrike" spc="-1" dirty="0">
                <a:solidFill>
                  <a:srgbClr val="203864"/>
                </a:solidFill>
                <a:latin typeface="Calibri"/>
              </a:rPr>
              <a:t> </a:t>
            </a:r>
            <a:r>
              <a:rPr lang="en-GB" sz="2800" b="0" strike="noStrike" spc="-1" dirty="0" err="1">
                <a:solidFill>
                  <a:srgbClr val="203864"/>
                </a:solidFill>
                <a:latin typeface="Calibri"/>
              </a:rPr>
              <a:t>ve</a:t>
            </a:r>
            <a:r>
              <a:rPr lang="en-GB" sz="2800" b="0" strike="noStrike" spc="-1" dirty="0">
                <a:solidFill>
                  <a:srgbClr val="203864"/>
                </a:solidFill>
                <a:latin typeface="Calibri"/>
              </a:rPr>
              <a:t> </a:t>
            </a:r>
            <a:r>
              <a:rPr lang="en-GB" sz="2800" b="0" strike="noStrike" spc="-1" dirty="0" err="1">
                <a:solidFill>
                  <a:srgbClr val="203864"/>
                </a:solidFill>
                <a:latin typeface="Calibri"/>
              </a:rPr>
              <a:t>bütçe</a:t>
            </a:r>
            <a:r>
              <a:rPr lang="en-GB" sz="2800" b="0" strike="noStrike" spc="-1" dirty="0">
                <a:solidFill>
                  <a:srgbClr val="203864"/>
                </a:solidFill>
                <a:latin typeface="Calibri"/>
              </a:rPr>
              <a:t> </a:t>
            </a:r>
            <a:r>
              <a:rPr lang="en-GB" sz="2800" b="0" strike="noStrike" spc="-1" dirty="0" err="1">
                <a:solidFill>
                  <a:srgbClr val="203864"/>
                </a:solidFill>
                <a:latin typeface="Calibri"/>
              </a:rPr>
              <a:t>uygulamasıyla</a:t>
            </a:r>
            <a:r>
              <a:rPr lang="en-GB" sz="2800" b="0" strike="noStrike" spc="-1" dirty="0">
                <a:solidFill>
                  <a:srgbClr val="203864"/>
                </a:solidFill>
                <a:latin typeface="Calibri"/>
              </a:rPr>
              <a:t> </a:t>
            </a:r>
            <a:r>
              <a:rPr lang="en-GB" sz="2800" b="0" strike="noStrike" spc="-1" dirty="0" err="1">
                <a:solidFill>
                  <a:srgbClr val="203864"/>
                </a:solidFill>
                <a:latin typeface="Calibri"/>
              </a:rPr>
              <a:t>ilgili</a:t>
            </a:r>
            <a:r>
              <a:rPr lang="en-GB" sz="2800" b="0" strike="noStrike" spc="-1" dirty="0">
                <a:solidFill>
                  <a:srgbClr val="203864"/>
                </a:solidFill>
                <a:latin typeface="Calibri"/>
              </a:rPr>
              <a:t> </a:t>
            </a:r>
            <a:r>
              <a:rPr lang="en-GB" sz="2800" b="0" strike="noStrike" spc="-1" dirty="0" err="1">
                <a:solidFill>
                  <a:srgbClr val="203864"/>
                </a:solidFill>
                <a:latin typeface="Calibri"/>
              </a:rPr>
              <a:t>diğer</a:t>
            </a:r>
            <a:r>
              <a:rPr lang="en-GB" sz="2800" b="0" strike="noStrike" spc="-1" dirty="0">
                <a:solidFill>
                  <a:srgbClr val="203864"/>
                </a:solidFill>
                <a:latin typeface="Calibri"/>
              </a:rPr>
              <a:t> </a:t>
            </a:r>
            <a:r>
              <a:rPr lang="en-GB" sz="2800" b="0" strike="noStrike" spc="-1" dirty="0" err="1">
                <a:solidFill>
                  <a:srgbClr val="203864"/>
                </a:solidFill>
                <a:latin typeface="Calibri"/>
              </a:rPr>
              <a:t>önemli</a:t>
            </a:r>
            <a:r>
              <a:rPr lang="en-GB" sz="2800" b="0" strike="noStrike" spc="-1" dirty="0">
                <a:solidFill>
                  <a:srgbClr val="203864"/>
                </a:solidFill>
                <a:latin typeface="Calibri"/>
              </a:rPr>
              <a:t> </a:t>
            </a:r>
            <a:r>
              <a:rPr lang="en-GB" sz="2800" b="0" strike="noStrike" spc="-1" dirty="0" err="1">
                <a:solidFill>
                  <a:srgbClr val="203864"/>
                </a:solidFill>
                <a:latin typeface="Calibri"/>
              </a:rPr>
              <a:t>konular</a:t>
            </a:r>
            <a:r>
              <a:rPr lang="en-GB" sz="2800" b="0" strike="noStrike" spc="-1" dirty="0">
                <a:solidFill>
                  <a:srgbClr val="203864"/>
                </a:solidFill>
                <a:latin typeface="Calibri"/>
              </a:rPr>
              <a:t>.</a:t>
            </a:r>
            <a:endParaRPr lang="en-US" sz="2800" b="0" strike="noStrike" spc="-1" dirty="0">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a:solidFill>
                  <a:srgbClr val="000000"/>
                </a:solidFill>
                <a:latin typeface="Calibri"/>
              </a:rPr>
              <a:t> </a:t>
            </a:r>
            <a:endParaRPr lang="en-US" sz="2800" b="0" strike="noStrike" spc="-1" dirty="0">
              <a:solidFill>
                <a:srgbClr val="000000"/>
              </a:solidFill>
              <a:latin typeface="Calibri"/>
            </a:endParaRPr>
          </a:p>
        </p:txBody>
      </p:sp>
      <p:sp>
        <p:nvSpPr>
          <p:cNvPr id="781"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38BE855-E21D-400E-8802-092567B7E56C}" type="slidenum">
              <a:rPr lang="en-US" sz="1200" b="0" strike="noStrike" spc="-1">
                <a:solidFill>
                  <a:srgbClr val="898989"/>
                </a:solidFill>
                <a:latin typeface="Calibri"/>
              </a:rPr>
              <a:t>45</a:t>
            </a:fld>
            <a:endParaRPr lang="en-US" sz="1200" b="0" strike="noStrike" spc="-1">
              <a:solidFill>
                <a:srgbClr val="000000"/>
              </a:solidFill>
              <a:latin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2" name="TextBox 781"/>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03864"/>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03864"/>
                </a:solidFill>
                <a:latin typeface="Calibri"/>
              </a:rPr>
              <a:t>Hiçbir bütçe kuruluşu, kuruluş ve alt program düzeyindeki toplam çalışan sayısını aşamaz.</a:t>
            </a:r>
            <a:endParaRPr lang="en-US" sz="2800" b="0" strike="noStrike" spc="-1">
              <a:solidFill>
                <a:srgbClr val="000000"/>
              </a:solidFill>
              <a:latin typeface="Calibri"/>
            </a:endParaRPr>
          </a:p>
          <a:p>
            <a:pPr marL="228600" indent="-228600" algn="l" rtl="0">
              <a:spcBef>
                <a:spcPts val="998"/>
              </a:spcBef>
              <a:buClr>
                <a:srgbClr val="203864"/>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03864"/>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03864"/>
                </a:solidFill>
                <a:latin typeface="Calibri"/>
              </a:rPr>
              <a:t>Organizasyon, bütçe organizasyonu düzeyindeki toplam çalışan sayısını aşmamak kaydıyla, alt programlar arasındaki çalışan sayısını ayarlayabilir.  </a:t>
            </a:r>
            <a:endParaRPr lang="en-US" sz="2800" b="0" strike="noStrike" spc="-1">
              <a:solidFill>
                <a:srgbClr val="000000"/>
              </a:solidFill>
              <a:latin typeface="Calibri"/>
            </a:endParaRPr>
          </a:p>
        </p:txBody>
      </p:sp>
      <p:sp>
        <p:nvSpPr>
          <p:cNvPr id="783"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EA69703-1EBF-495B-9283-D5F5B19BA275}" type="slidenum">
              <a:rPr lang="en-US" sz="1200" b="0" strike="noStrike" spc="-1">
                <a:solidFill>
                  <a:srgbClr val="898989"/>
                </a:solidFill>
                <a:latin typeface="Calibri"/>
              </a:rPr>
              <a:t>46</a:t>
            </a:fld>
            <a:endParaRPr lang="en-US" sz="1200" b="0" strike="noStrike" spc="-1">
              <a:solidFill>
                <a:srgbClr val="000000"/>
              </a:solidFill>
              <a:latin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 name="TextBox 783"/>
          <p:cNvSpPr txBox="1"/>
          <p:nvPr/>
        </p:nvSpPr>
        <p:spPr>
          <a:xfrm>
            <a:off x="838080" y="1590261"/>
            <a:ext cx="10515600" cy="4786419"/>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a:solidFill>
                  <a:srgbClr val="000000"/>
                </a:solidFill>
                <a:latin typeface="Calibri"/>
              </a:rPr>
              <a:t> </a:t>
            </a:r>
            <a:r>
              <a:rPr lang="en-GB" sz="2800" b="0" strike="noStrike" spc="-1" dirty="0" err="1">
                <a:solidFill>
                  <a:srgbClr val="203864"/>
                </a:solidFill>
                <a:latin typeface="Calibri"/>
              </a:rPr>
              <a:t>Bütçe</a:t>
            </a:r>
            <a:r>
              <a:rPr lang="en-GB" sz="2800" b="0" strike="noStrike" spc="-1" dirty="0">
                <a:solidFill>
                  <a:srgbClr val="203864"/>
                </a:solidFill>
                <a:latin typeface="Calibri"/>
              </a:rPr>
              <a:t> </a:t>
            </a:r>
            <a:r>
              <a:rPr lang="en-GB" sz="2800" b="0" strike="noStrike" spc="-1" dirty="0" err="1">
                <a:solidFill>
                  <a:srgbClr val="203864"/>
                </a:solidFill>
                <a:latin typeface="Calibri"/>
              </a:rPr>
              <a:t>Teşkilatının</a:t>
            </a:r>
            <a:r>
              <a:rPr lang="en-GB" sz="2800" b="0" strike="noStrike" spc="-1" dirty="0">
                <a:solidFill>
                  <a:srgbClr val="203864"/>
                </a:solidFill>
                <a:latin typeface="Calibri"/>
              </a:rPr>
              <a:t> Baş </a:t>
            </a:r>
            <a:r>
              <a:rPr lang="en-GB" sz="2800" b="0" strike="noStrike" spc="-1" dirty="0" err="1">
                <a:solidFill>
                  <a:srgbClr val="203864"/>
                </a:solidFill>
                <a:latin typeface="Calibri"/>
              </a:rPr>
              <a:t>İdari</a:t>
            </a:r>
            <a:r>
              <a:rPr lang="en-GB" sz="2800" b="0" strike="noStrike" spc="-1" dirty="0">
                <a:solidFill>
                  <a:srgbClr val="203864"/>
                </a:solidFill>
                <a:latin typeface="Calibri"/>
              </a:rPr>
              <a:t> </a:t>
            </a:r>
            <a:r>
              <a:rPr lang="en-GB" sz="2800" b="0" strike="noStrike" spc="-1" dirty="0" err="1">
                <a:solidFill>
                  <a:srgbClr val="203864"/>
                </a:solidFill>
                <a:latin typeface="Calibri"/>
              </a:rPr>
              <a:t>Sorumlusu</a:t>
            </a:r>
            <a:r>
              <a:rPr lang="en-GB" sz="2800" b="0" strike="noStrike" spc="-1" dirty="0">
                <a:solidFill>
                  <a:srgbClr val="203864"/>
                </a:solidFill>
                <a:latin typeface="Calibri"/>
              </a:rPr>
              <a:t>, </a:t>
            </a:r>
            <a:r>
              <a:rPr lang="en-GB" sz="2800" b="0" strike="noStrike" spc="-1" dirty="0" err="1">
                <a:solidFill>
                  <a:srgbClr val="203864"/>
                </a:solidFill>
                <a:latin typeface="Calibri"/>
              </a:rPr>
              <a:t>LPFMA'nın</a:t>
            </a:r>
            <a:r>
              <a:rPr lang="en-GB" sz="2800" b="0" strike="noStrike" spc="-1" dirty="0">
                <a:solidFill>
                  <a:srgbClr val="203864"/>
                </a:solidFill>
                <a:latin typeface="Calibri"/>
              </a:rPr>
              <a:t> 10. </a:t>
            </a:r>
            <a:r>
              <a:rPr lang="en-GB" sz="2800" b="0" strike="noStrike" spc="-1" dirty="0" err="1">
                <a:solidFill>
                  <a:srgbClr val="203864"/>
                </a:solidFill>
                <a:latin typeface="Calibri"/>
              </a:rPr>
              <a:t>maddesi</a:t>
            </a:r>
            <a:r>
              <a:rPr lang="en-GB" sz="2800" b="0" strike="noStrike" spc="-1" dirty="0">
                <a:solidFill>
                  <a:srgbClr val="203864"/>
                </a:solidFill>
                <a:latin typeface="Calibri"/>
              </a:rPr>
              <a:t> </a:t>
            </a:r>
            <a:r>
              <a:rPr lang="en-GB" sz="2800" b="0" strike="noStrike" spc="-1" dirty="0" err="1">
                <a:solidFill>
                  <a:srgbClr val="203864"/>
                </a:solidFill>
                <a:latin typeface="Calibri"/>
              </a:rPr>
              <a:t>ve</a:t>
            </a:r>
            <a:r>
              <a:rPr lang="en-GB" sz="2800" b="0" strike="noStrike" spc="-1" dirty="0">
                <a:solidFill>
                  <a:srgbClr val="203864"/>
                </a:solidFill>
                <a:latin typeface="Calibri"/>
              </a:rPr>
              <a:t> Bakan </a:t>
            </a:r>
            <a:r>
              <a:rPr lang="en-GB" sz="2800" b="0" strike="noStrike" spc="-1" dirty="0" err="1">
                <a:solidFill>
                  <a:srgbClr val="203864"/>
                </a:solidFill>
                <a:latin typeface="Calibri"/>
              </a:rPr>
              <a:t>tarafından</a:t>
            </a:r>
            <a:r>
              <a:rPr lang="en-GB" sz="2800" b="0" strike="noStrike" spc="-1" dirty="0">
                <a:solidFill>
                  <a:srgbClr val="203864"/>
                </a:solidFill>
                <a:latin typeface="Calibri"/>
              </a:rPr>
              <a:t> </a:t>
            </a:r>
            <a:r>
              <a:rPr lang="en-GB" sz="2800" b="0" strike="noStrike" spc="-1" dirty="0" err="1">
                <a:solidFill>
                  <a:srgbClr val="203864"/>
                </a:solidFill>
                <a:latin typeface="Calibri"/>
              </a:rPr>
              <a:t>onaylanan</a:t>
            </a:r>
            <a:r>
              <a:rPr lang="en-GB" sz="2800" b="0" strike="noStrike" spc="-1" dirty="0">
                <a:solidFill>
                  <a:srgbClr val="203864"/>
                </a:solidFill>
                <a:latin typeface="Calibri"/>
              </a:rPr>
              <a:t> alt </a:t>
            </a:r>
            <a:r>
              <a:rPr lang="en-GB" sz="2800" b="0" strike="noStrike" spc="-1" dirty="0" err="1">
                <a:solidFill>
                  <a:srgbClr val="203864"/>
                </a:solidFill>
                <a:latin typeface="Calibri"/>
              </a:rPr>
              <a:t>yasal</a:t>
            </a:r>
            <a:r>
              <a:rPr lang="en-GB" sz="2800" b="0" strike="noStrike" spc="-1" dirty="0">
                <a:solidFill>
                  <a:srgbClr val="203864"/>
                </a:solidFill>
                <a:latin typeface="Calibri"/>
              </a:rPr>
              <a:t> </a:t>
            </a:r>
            <a:r>
              <a:rPr lang="en-GB" sz="2800" b="0" strike="noStrike" spc="-1" dirty="0" err="1">
                <a:solidFill>
                  <a:srgbClr val="203864"/>
                </a:solidFill>
                <a:latin typeface="Calibri"/>
              </a:rPr>
              <a:t>düzenlemeler</a:t>
            </a:r>
            <a:r>
              <a:rPr lang="en-GB" sz="2800" b="0" strike="noStrike" spc="-1" dirty="0">
                <a:solidFill>
                  <a:srgbClr val="203864"/>
                </a:solidFill>
                <a:latin typeface="Calibri"/>
              </a:rPr>
              <a:t> </a:t>
            </a:r>
            <a:r>
              <a:rPr lang="en-GB" sz="2800" b="0" strike="noStrike" spc="-1" dirty="0" err="1">
                <a:solidFill>
                  <a:srgbClr val="203864"/>
                </a:solidFill>
                <a:latin typeface="Calibri"/>
              </a:rPr>
              <a:t>uyarınca</a:t>
            </a:r>
            <a:r>
              <a:rPr lang="en-GB" sz="2800" b="0" strike="noStrike" spc="-1" dirty="0">
                <a:solidFill>
                  <a:srgbClr val="203864"/>
                </a:solidFill>
                <a:latin typeface="Calibri"/>
              </a:rPr>
              <a:t>, </a:t>
            </a:r>
            <a:r>
              <a:rPr lang="en-GB" sz="2800" b="0" strike="noStrike" spc="-1" dirty="0" err="1">
                <a:solidFill>
                  <a:srgbClr val="203864"/>
                </a:solidFill>
                <a:latin typeface="Calibri"/>
              </a:rPr>
              <a:t>harcamaların</a:t>
            </a:r>
            <a:r>
              <a:rPr lang="en-GB" sz="2800" b="0" strike="noStrike" spc="-1" dirty="0">
                <a:solidFill>
                  <a:srgbClr val="203864"/>
                </a:solidFill>
                <a:latin typeface="Calibri"/>
              </a:rPr>
              <a:t> </a:t>
            </a:r>
            <a:r>
              <a:rPr lang="en-GB" sz="2800" b="0" strike="noStrike" spc="-1" dirty="0" err="1">
                <a:solidFill>
                  <a:srgbClr val="203864"/>
                </a:solidFill>
                <a:latin typeface="Calibri"/>
              </a:rPr>
              <a:t>bütçe</a:t>
            </a:r>
            <a:r>
              <a:rPr lang="en-GB" sz="2800" b="0" strike="noStrike" spc="-1" dirty="0">
                <a:solidFill>
                  <a:srgbClr val="203864"/>
                </a:solidFill>
                <a:latin typeface="Calibri"/>
              </a:rPr>
              <a:t> </a:t>
            </a:r>
            <a:r>
              <a:rPr lang="en-GB" sz="2800" b="0" strike="noStrike" spc="-1" dirty="0" err="1">
                <a:solidFill>
                  <a:srgbClr val="203864"/>
                </a:solidFill>
                <a:latin typeface="Calibri"/>
              </a:rPr>
              <a:t>teşkilatlarına</a:t>
            </a:r>
            <a:r>
              <a:rPr lang="en-GB" sz="2800" b="0" strike="noStrike" spc="-1" dirty="0">
                <a:solidFill>
                  <a:srgbClr val="203864"/>
                </a:solidFill>
                <a:latin typeface="Calibri"/>
              </a:rPr>
              <a:t> </a:t>
            </a:r>
            <a:r>
              <a:rPr lang="en-GB" sz="2800" b="0" strike="noStrike" spc="-1" dirty="0" err="1">
                <a:solidFill>
                  <a:srgbClr val="203864"/>
                </a:solidFill>
                <a:latin typeface="Calibri"/>
              </a:rPr>
              <a:t>devredilmesi</a:t>
            </a:r>
            <a:r>
              <a:rPr lang="en-GB" sz="2800" b="0" strike="noStrike" spc="-1" dirty="0">
                <a:solidFill>
                  <a:srgbClr val="203864"/>
                </a:solidFill>
                <a:latin typeface="Calibri"/>
              </a:rPr>
              <a:t> de </a:t>
            </a:r>
            <a:r>
              <a:rPr lang="en-GB" sz="2800" b="0" strike="noStrike" spc="-1" dirty="0" err="1">
                <a:solidFill>
                  <a:srgbClr val="203864"/>
                </a:solidFill>
                <a:latin typeface="Calibri"/>
              </a:rPr>
              <a:t>dahil</a:t>
            </a:r>
            <a:r>
              <a:rPr lang="en-GB" sz="2800" b="0" strike="noStrike" spc="-1" dirty="0">
                <a:solidFill>
                  <a:srgbClr val="203864"/>
                </a:solidFill>
                <a:latin typeface="Calibri"/>
              </a:rPr>
              <a:t> </a:t>
            </a:r>
            <a:r>
              <a:rPr lang="en-GB" sz="2800" b="0" strike="noStrike" spc="-1" dirty="0" err="1">
                <a:solidFill>
                  <a:srgbClr val="203864"/>
                </a:solidFill>
                <a:latin typeface="Calibri"/>
              </a:rPr>
              <a:t>olmak</a:t>
            </a:r>
            <a:r>
              <a:rPr lang="en-GB" sz="2800" b="0" strike="noStrike" spc="-1" dirty="0">
                <a:solidFill>
                  <a:srgbClr val="203864"/>
                </a:solidFill>
                <a:latin typeface="Calibri"/>
              </a:rPr>
              <a:t> </a:t>
            </a:r>
            <a:r>
              <a:rPr lang="en-GB" sz="2800" b="0" strike="noStrike" spc="-1" dirty="0" err="1">
                <a:solidFill>
                  <a:srgbClr val="203864"/>
                </a:solidFill>
                <a:latin typeface="Calibri"/>
              </a:rPr>
              <a:t>üzere</a:t>
            </a:r>
            <a:r>
              <a:rPr lang="en-GB" sz="2800" b="0" strike="noStrike" spc="-1" dirty="0">
                <a:solidFill>
                  <a:srgbClr val="203864"/>
                </a:solidFill>
                <a:latin typeface="Calibri"/>
              </a:rPr>
              <a:t>, </a:t>
            </a:r>
            <a:r>
              <a:rPr lang="en-GB" sz="2800" b="0" strike="noStrike" spc="-1" dirty="0" err="1">
                <a:solidFill>
                  <a:srgbClr val="203864"/>
                </a:solidFill>
                <a:latin typeface="Calibri"/>
              </a:rPr>
              <a:t>bütçenin</a:t>
            </a:r>
            <a:r>
              <a:rPr lang="en-GB" sz="2800" b="0" strike="noStrike" spc="-1" dirty="0">
                <a:solidFill>
                  <a:srgbClr val="203864"/>
                </a:solidFill>
                <a:latin typeface="Calibri"/>
              </a:rPr>
              <a:t> </a:t>
            </a:r>
            <a:r>
              <a:rPr lang="en-GB" sz="2800" b="0" strike="noStrike" spc="-1" dirty="0" err="1">
                <a:solidFill>
                  <a:srgbClr val="203864"/>
                </a:solidFill>
                <a:latin typeface="Calibri"/>
              </a:rPr>
              <a:t>uygulanmasından</a:t>
            </a:r>
            <a:r>
              <a:rPr lang="en-GB" sz="2800" b="0" strike="noStrike" spc="-1" dirty="0">
                <a:solidFill>
                  <a:srgbClr val="203864"/>
                </a:solidFill>
                <a:latin typeface="Calibri"/>
              </a:rPr>
              <a:t> </a:t>
            </a:r>
            <a:r>
              <a:rPr lang="en-GB" sz="2800" b="0" strike="noStrike" spc="-1" dirty="0" err="1">
                <a:solidFill>
                  <a:srgbClr val="203864"/>
                </a:solidFill>
                <a:latin typeface="Calibri"/>
              </a:rPr>
              <a:t>birincil</a:t>
            </a:r>
            <a:r>
              <a:rPr lang="en-GB" sz="2800" b="0" strike="noStrike" spc="-1" dirty="0">
                <a:solidFill>
                  <a:srgbClr val="203864"/>
                </a:solidFill>
                <a:latin typeface="Calibri"/>
              </a:rPr>
              <a:t> </a:t>
            </a:r>
            <a:r>
              <a:rPr lang="en-GB" sz="2800" b="0" strike="noStrike" spc="-1" dirty="0" err="1">
                <a:solidFill>
                  <a:srgbClr val="203864"/>
                </a:solidFill>
                <a:latin typeface="Calibri"/>
              </a:rPr>
              <a:t>yasal</a:t>
            </a:r>
            <a:r>
              <a:rPr lang="en-GB" sz="2800" b="0" strike="noStrike" spc="-1" dirty="0">
                <a:solidFill>
                  <a:srgbClr val="203864"/>
                </a:solidFill>
                <a:latin typeface="Calibri"/>
              </a:rPr>
              <a:t> </a:t>
            </a:r>
            <a:r>
              <a:rPr lang="en-GB" sz="2800" b="0" strike="noStrike" spc="-1" dirty="0" err="1">
                <a:solidFill>
                  <a:srgbClr val="203864"/>
                </a:solidFill>
                <a:latin typeface="Calibri"/>
              </a:rPr>
              <a:t>sorumluluğa</a:t>
            </a:r>
            <a:r>
              <a:rPr lang="en-GB" sz="2800" b="0" strike="noStrike" spc="-1" dirty="0">
                <a:solidFill>
                  <a:srgbClr val="203864"/>
                </a:solidFill>
                <a:latin typeface="Calibri"/>
              </a:rPr>
              <a:t> </a:t>
            </a:r>
            <a:r>
              <a:rPr lang="en-GB" sz="2800" b="0" strike="noStrike" spc="-1" dirty="0" err="1">
                <a:solidFill>
                  <a:srgbClr val="203864"/>
                </a:solidFill>
                <a:latin typeface="Calibri"/>
              </a:rPr>
              <a:t>sahiptir</a:t>
            </a:r>
            <a:r>
              <a:rPr lang="en-GB" sz="2800" b="0" strike="noStrike" spc="-1" dirty="0">
                <a:solidFill>
                  <a:srgbClr val="203864"/>
                </a:solidFill>
                <a:latin typeface="Calibri"/>
              </a:rPr>
              <a:t>.</a:t>
            </a:r>
            <a:endParaRPr lang="en-US" sz="2800" b="0" strike="noStrike" spc="-1" dirty="0">
              <a:solidFill>
                <a:srgbClr val="000000"/>
              </a:solidFill>
              <a:latin typeface="Calibri"/>
            </a:endParaRPr>
          </a:p>
          <a:p>
            <a:pPr marL="228600" indent="-228600" algn="l" rtl="0">
              <a:spcBef>
                <a:spcPts val="998"/>
              </a:spcBef>
              <a:buClr>
                <a:srgbClr val="203864"/>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228600" indent="-228600" algn="l" rtl="0">
              <a:spcBef>
                <a:spcPts val="998"/>
              </a:spcBef>
              <a:buClr>
                <a:srgbClr val="203864"/>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err="1">
                <a:solidFill>
                  <a:srgbClr val="203864"/>
                </a:solidFill>
                <a:latin typeface="Calibri"/>
              </a:rPr>
              <a:t>Tüm</a:t>
            </a:r>
            <a:r>
              <a:rPr lang="en-GB" sz="2800" b="0" strike="noStrike" spc="-1" dirty="0">
                <a:solidFill>
                  <a:srgbClr val="203864"/>
                </a:solidFill>
                <a:latin typeface="Calibri"/>
              </a:rPr>
              <a:t> Mali </a:t>
            </a:r>
            <a:r>
              <a:rPr lang="en-GB" sz="2800" b="0" strike="noStrike" spc="-1" dirty="0" err="1">
                <a:solidFill>
                  <a:srgbClr val="203864"/>
                </a:solidFill>
                <a:latin typeface="Calibri"/>
              </a:rPr>
              <a:t>İşler</a:t>
            </a:r>
            <a:r>
              <a:rPr lang="en-GB" sz="2800" b="0" strike="noStrike" spc="-1" dirty="0">
                <a:solidFill>
                  <a:srgbClr val="203864"/>
                </a:solidFill>
                <a:latin typeface="Calibri"/>
              </a:rPr>
              <a:t> </a:t>
            </a:r>
            <a:r>
              <a:rPr lang="en-GB" sz="2800" b="0" strike="noStrike" spc="-1" dirty="0" err="1">
                <a:solidFill>
                  <a:srgbClr val="203864"/>
                </a:solidFill>
                <a:latin typeface="Calibri"/>
              </a:rPr>
              <a:t>Direktörleri</a:t>
            </a:r>
            <a:r>
              <a:rPr lang="en-GB" sz="2800" b="0" strike="noStrike" spc="-1" dirty="0">
                <a:solidFill>
                  <a:srgbClr val="203864"/>
                </a:solidFill>
                <a:latin typeface="Calibri"/>
              </a:rPr>
              <a:t>, </a:t>
            </a:r>
            <a:r>
              <a:rPr lang="en-GB" sz="2800" b="0" strike="noStrike" spc="-1" dirty="0" err="1">
                <a:solidFill>
                  <a:srgbClr val="203864"/>
                </a:solidFill>
                <a:latin typeface="Calibri"/>
              </a:rPr>
              <a:t>tüm</a:t>
            </a:r>
            <a:r>
              <a:rPr lang="en-GB" sz="2800" b="0" strike="noStrike" spc="-1" dirty="0">
                <a:solidFill>
                  <a:srgbClr val="203864"/>
                </a:solidFill>
                <a:latin typeface="Calibri"/>
              </a:rPr>
              <a:t> </a:t>
            </a:r>
            <a:r>
              <a:rPr lang="en-GB" sz="2800" b="0" strike="noStrike" spc="-1" dirty="0" err="1">
                <a:solidFill>
                  <a:srgbClr val="203864"/>
                </a:solidFill>
                <a:latin typeface="Calibri"/>
              </a:rPr>
              <a:t>yükümlülüklerin</a:t>
            </a:r>
            <a:r>
              <a:rPr lang="en-GB" sz="2800" b="0" strike="noStrike" spc="-1" dirty="0">
                <a:solidFill>
                  <a:srgbClr val="203864"/>
                </a:solidFill>
                <a:latin typeface="Calibri"/>
              </a:rPr>
              <a:t> LPFMA </a:t>
            </a:r>
            <a:r>
              <a:rPr lang="en-GB" sz="2800" b="0" strike="noStrike" spc="-1" dirty="0" err="1">
                <a:solidFill>
                  <a:srgbClr val="203864"/>
                </a:solidFill>
                <a:latin typeface="Calibri"/>
              </a:rPr>
              <a:t>ve</a:t>
            </a:r>
            <a:r>
              <a:rPr lang="en-GB" sz="2800" b="0" strike="noStrike" spc="-1" dirty="0">
                <a:solidFill>
                  <a:srgbClr val="203864"/>
                </a:solidFill>
                <a:latin typeface="Calibri"/>
              </a:rPr>
              <a:t> </a:t>
            </a:r>
            <a:r>
              <a:rPr lang="en-GB" sz="2800" b="0" strike="noStrike" spc="-1" dirty="0" err="1">
                <a:solidFill>
                  <a:srgbClr val="203864"/>
                </a:solidFill>
                <a:latin typeface="Calibri"/>
              </a:rPr>
              <a:t>Hazine</a:t>
            </a:r>
            <a:r>
              <a:rPr lang="en-GB" sz="2800" b="0" strike="noStrike" spc="-1" dirty="0">
                <a:solidFill>
                  <a:srgbClr val="203864"/>
                </a:solidFill>
                <a:latin typeface="Calibri"/>
              </a:rPr>
              <a:t> Mali </a:t>
            </a:r>
            <a:r>
              <a:rPr lang="en-GB" sz="2800" b="0" strike="noStrike" spc="-1" dirty="0" err="1">
                <a:solidFill>
                  <a:srgbClr val="203864"/>
                </a:solidFill>
                <a:latin typeface="Calibri"/>
              </a:rPr>
              <a:t>Yönetmeliklerine</a:t>
            </a:r>
            <a:r>
              <a:rPr lang="en-GB" sz="2800" b="0" strike="noStrike" spc="-1" dirty="0">
                <a:solidFill>
                  <a:srgbClr val="203864"/>
                </a:solidFill>
                <a:latin typeface="Calibri"/>
              </a:rPr>
              <a:t> </a:t>
            </a:r>
            <a:r>
              <a:rPr lang="en-GB" sz="2800" b="0" strike="noStrike" spc="-1" dirty="0" err="1">
                <a:solidFill>
                  <a:srgbClr val="203864"/>
                </a:solidFill>
                <a:latin typeface="Calibri"/>
              </a:rPr>
              <a:t>uygun</a:t>
            </a:r>
            <a:r>
              <a:rPr lang="en-GB" sz="2800" b="0" strike="noStrike" spc="-1" dirty="0">
                <a:solidFill>
                  <a:srgbClr val="203864"/>
                </a:solidFill>
                <a:latin typeface="Calibri"/>
              </a:rPr>
              <a:t> </a:t>
            </a:r>
            <a:r>
              <a:rPr lang="en-GB" sz="2800" b="0" strike="noStrike" spc="-1" dirty="0" err="1">
                <a:solidFill>
                  <a:srgbClr val="203864"/>
                </a:solidFill>
                <a:latin typeface="Calibri"/>
              </a:rPr>
              <a:t>olarak</a:t>
            </a:r>
            <a:r>
              <a:rPr lang="en-GB" sz="2800" b="0" strike="noStrike" spc="-1" dirty="0">
                <a:solidFill>
                  <a:srgbClr val="203864"/>
                </a:solidFill>
                <a:latin typeface="Calibri"/>
              </a:rPr>
              <a:t> </a:t>
            </a:r>
            <a:r>
              <a:rPr lang="en-GB" sz="2800" b="0" strike="noStrike" spc="-1" dirty="0" err="1">
                <a:solidFill>
                  <a:srgbClr val="203864"/>
                </a:solidFill>
                <a:latin typeface="Calibri"/>
              </a:rPr>
              <a:t>KFMIS'e</a:t>
            </a:r>
            <a:r>
              <a:rPr lang="en-GB" sz="2800" b="0" strike="noStrike" spc="-1" dirty="0">
                <a:solidFill>
                  <a:srgbClr val="203864"/>
                </a:solidFill>
                <a:latin typeface="Calibri"/>
              </a:rPr>
              <a:t> </a:t>
            </a:r>
            <a:r>
              <a:rPr lang="en-GB" sz="2800" b="0" strike="noStrike" spc="-1" dirty="0" err="1">
                <a:solidFill>
                  <a:srgbClr val="203864"/>
                </a:solidFill>
                <a:latin typeface="Calibri"/>
              </a:rPr>
              <a:t>kaydedilmesini</a:t>
            </a:r>
            <a:r>
              <a:rPr lang="en-GB" sz="2800" b="0" strike="noStrike" spc="-1" dirty="0">
                <a:solidFill>
                  <a:srgbClr val="203864"/>
                </a:solidFill>
                <a:latin typeface="Calibri"/>
              </a:rPr>
              <a:t> </a:t>
            </a:r>
            <a:r>
              <a:rPr lang="en-GB" sz="2800" b="0" strike="noStrike" spc="-1" dirty="0" err="1">
                <a:solidFill>
                  <a:srgbClr val="203864"/>
                </a:solidFill>
                <a:latin typeface="Calibri"/>
              </a:rPr>
              <a:t>sağlamalıdır</a:t>
            </a:r>
            <a:r>
              <a:rPr lang="en-GB" sz="2800" b="0" strike="noStrike" spc="-1" dirty="0">
                <a:solidFill>
                  <a:srgbClr val="203864"/>
                </a:solidFill>
                <a:latin typeface="Calibri"/>
              </a:rPr>
              <a:t>.</a:t>
            </a:r>
            <a:endParaRPr lang="en-US" sz="2800" b="0" strike="noStrike" spc="-1" dirty="0">
              <a:solidFill>
                <a:srgbClr val="000000"/>
              </a:solidFill>
              <a:latin typeface="Calibri"/>
            </a:endParaRPr>
          </a:p>
        </p:txBody>
      </p:sp>
      <p:sp>
        <p:nvSpPr>
          <p:cNvPr id="785"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BC0BB24-F53E-4772-95DB-2609A96CC6E0}" type="slidenum">
              <a:rPr lang="en-US" sz="1200" b="0" strike="noStrike" spc="-1">
                <a:solidFill>
                  <a:srgbClr val="898989"/>
                </a:solidFill>
                <a:latin typeface="Calibri"/>
              </a:rPr>
              <a:t>47</a:t>
            </a:fld>
            <a:endParaRPr lang="en-US" sz="1200" b="0" strike="noStrike" spc="-1">
              <a:solidFill>
                <a:srgbClr val="000000"/>
              </a:solidFill>
              <a:latin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 name="TextBox 785"/>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a:solidFill>
                  <a:srgbClr val="2F5597"/>
                </a:solidFill>
                <a:latin typeface="Calibri"/>
              </a:rPr>
              <a:t>Bu idari talimata göre, bütçe transferleri ve yeniden tahsisleri aşağıdaki durumlarda gerçekleşebilir:</a:t>
            </a:r>
            <a:endParaRPr lang="en-US" sz="2800" b="0" strike="noStrike" spc="-1">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a:solidFill>
                  <a:srgbClr val="2F5597"/>
                </a:solidFill>
                <a:latin typeface="Calibri"/>
              </a:rPr>
              <a:t> </a:t>
            </a:r>
            <a:endParaRPr lang="en-US" sz="28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b="0" strike="noStrike" spc="-1">
                <a:solidFill>
                  <a:srgbClr val="2F5597"/>
                </a:solidFill>
                <a:latin typeface="Calibri"/>
              </a:rPr>
              <a:t>Bütçe tahsisi yasal yükümlülükleri yerine getirmeye yetmediğinde;</a:t>
            </a:r>
            <a:endParaRPr lang="en-US" sz="2400" b="0" strike="noStrike" spc="-1">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b="0" strike="noStrike" spc="-1">
                <a:solidFill>
                  <a:srgbClr val="2F5597"/>
                </a:solidFill>
                <a:latin typeface="Calibri"/>
              </a:rPr>
              <a:t>Henüz tahsis edilmemiş fonlar mevcut olduğunda ve yıllık bütçe planında öngörülen faaliyet veya projenin uygulanması risk altında olmadığında;</a:t>
            </a:r>
            <a:endParaRPr lang="en-US" sz="2400" b="0" strike="noStrike" spc="-1">
              <a:solidFill>
                <a:srgbClr val="000000"/>
              </a:solidFill>
              <a:latin typeface="Calibri"/>
            </a:endParaRPr>
          </a:p>
        </p:txBody>
      </p:sp>
      <p:sp>
        <p:nvSpPr>
          <p:cNvPr id="787" name="Rectangle 1"/>
          <p:cNvSpPr/>
          <p:nvPr/>
        </p:nvSpPr>
        <p:spPr>
          <a:xfrm>
            <a:off x="179280" y="1030320"/>
            <a:ext cx="9061560" cy="885960"/>
          </a:xfrm>
          <a:prstGeom prst="rect">
            <a:avLst/>
          </a:prstGeom>
          <a:solidFill>
            <a:srgbClr val="5B9BD5"/>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strike="noStrike" spc="-1">
                <a:solidFill>
                  <a:srgbClr val="000000"/>
                </a:solidFill>
                <a:latin typeface="Calibri Light"/>
              </a:rPr>
              <a:t>Transferler ve yeniden tahsisler hakkında idari talimat</a:t>
            </a:r>
            <a:endParaRPr lang="en-US" sz="3200" b="0" strike="noStrike" spc="-1">
              <a:solidFill>
                <a:srgbClr val="000000"/>
              </a:solidFill>
              <a:latin typeface="Calibri"/>
            </a:endParaRPr>
          </a:p>
        </p:txBody>
      </p:sp>
      <p:sp>
        <p:nvSpPr>
          <p:cNvPr id="788"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A102F48-5FCA-49EE-A18A-E4B0CA85123D}" type="slidenum">
              <a:rPr lang="en-US" sz="1200" b="0" strike="noStrike" spc="-1">
                <a:solidFill>
                  <a:srgbClr val="898989"/>
                </a:solidFill>
                <a:latin typeface="Calibri"/>
              </a:rPr>
              <a:t>48</a:t>
            </a:fld>
            <a:endParaRPr lang="en-US" sz="1200" b="0" strike="noStrike" spc="-1">
              <a:solidFill>
                <a:srgbClr val="000000"/>
              </a:solidFill>
              <a:latin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 name="TextBox 788"/>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F5597"/>
                </a:solidFill>
                <a:latin typeface="Calibri"/>
              </a:rPr>
              <a:t>Uygulama maliyetinin daha düşük olması beklenen devam eden projede, devir veya yeniden tahsis talebi durumunda faaliyetin veya projenin uygulanması tehlikeye girmez;</a:t>
            </a:r>
            <a:endParaRPr lang="en-US" sz="2800" b="0" strike="noStrike" spc="-1">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a:solidFill>
                  <a:srgbClr val="2F5597"/>
                </a:solidFill>
                <a:latin typeface="Calibri"/>
              </a:rPr>
              <a:t> </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F5597"/>
                </a:solidFill>
                <a:latin typeface="Calibri"/>
              </a:rPr>
              <a:t>LPFMA'nın 30. maddesi ve Yıllık Bütçe Kanunu'nda öngörülen sınırlamalar aşılmamaktadır.</a:t>
            </a:r>
            <a:endParaRPr lang="en-US" sz="2800" b="0" strike="noStrike" spc="-1">
              <a:solidFill>
                <a:srgbClr val="000000"/>
              </a:solidFill>
              <a:latin typeface="Calibri"/>
            </a:endParaRPr>
          </a:p>
        </p:txBody>
      </p:sp>
      <p:sp>
        <p:nvSpPr>
          <p:cNvPr id="790"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37CFDE9-0896-4B54-B2A3-B02C67D4F132}" type="slidenum">
              <a:rPr lang="en-US" sz="1200" b="0" strike="noStrike" spc="-1">
                <a:solidFill>
                  <a:srgbClr val="898989"/>
                </a:solidFill>
                <a:latin typeface="Calibri"/>
              </a:rPr>
              <a:t>49</a:t>
            </a:fld>
            <a:endParaRPr lang="en-US" sz="1200" b="0" strike="noStrike" spc="-1">
              <a:solidFill>
                <a:srgbClr val="000000"/>
              </a:solidFill>
              <a:latin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 name="Oval 1"/>
          <p:cNvSpPr/>
          <p:nvPr/>
        </p:nvSpPr>
        <p:spPr>
          <a:xfrm>
            <a:off x="4186080" y="971640"/>
            <a:ext cx="3543480" cy="2984400"/>
          </a:xfrm>
          <a:prstGeom prst="ellipse">
            <a:avLst/>
          </a:prstGeom>
          <a:no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800" b="0" strike="noStrike" spc="-1">
                <a:solidFill>
                  <a:srgbClr val="2F5597"/>
                </a:solidFill>
                <a:latin typeface="Calibri"/>
              </a:rPr>
              <a:t>Bu durumlarda bütçe transferleri ve yeniden tahsisleri gerçekleşemez.</a:t>
            </a:r>
            <a:r>
              <a:rPr lang="en-US" sz="2800" b="0" strike="noStrike" spc="-1">
                <a:solidFill>
                  <a:srgbClr val="2F5597"/>
                </a:solidFill>
                <a:latin typeface="Calibri"/>
              </a:rPr>
              <a:t>:</a:t>
            </a:r>
            <a:endParaRPr lang="en-US" sz="2800" b="0" strike="noStrike" spc="-1">
              <a:solidFill>
                <a:srgbClr val="000000"/>
              </a:solidFill>
              <a:latin typeface="Calibri"/>
            </a:endParaRPr>
          </a:p>
        </p:txBody>
      </p:sp>
      <p:sp>
        <p:nvSpPr>
          <p:cNvPr id="792" name="Rounded Rectangle 2"/>
          <p:cNvSpPr/>
          <p:nvPr/>
        </p:nvSpPr>
        <p:spPr>
          <a:xfrm>
            <a:off x="5140440" y="4156200"/>
            <a:ext cx="2589120" cy="1785960"/>
          </a:xfrm>
          <a:custGeom>
            <a:avLst/>
            <a:gdLst/>
            <a:ahLst/>
            <a:cxnLst/>
            <a:rect l="0" t="0" r="r" b="b"/>
            <a:pathLst>
              <a:path w="7194" h="4963">
                <a:moveTo>
                  <a:pt x="827" y="0"/>
                </a:moveTo>
                <a:lnTo>
                  <a:pt x="827" y="0"/>
                </a:lnTo>
                <a:cubicBezTo>
                  <a:pt x="682" y="0"/>
                  <a:pt x="539" y="38"/>
                  <a:pt x="414" y="111"/>
                </a:cubicBezTo>
                <a:cubicBezTo>
                  <a:pt x="288" y="183"/>
                  <a:pt x="183" y="288"/>
                  <a:pt x="111" y="414"/>
                </a:cubicBezTo>
                <a:cubicBezTo>
                  <a:pt x="38" y="539"/>
                  <a:pt x="0" y="682"/>
                  <a:pt x="0" y="827"/>
                </a:cubicBezTo>
                <a:lnTo>
                  <a:pt x="0" y="4135"/>
                </a:lnTo>
                <a:lnTo>
                  <a:pt x="0" y="4135"/>
                </a:lnTo>
                <a:cubicBezTo>
                  <a:pt x="0" y="4280"/>
                  <a:pt x="38" y="4423"/>
                  <a:pt x="111" y="4549"/>
                </a:cubicBezTo>
                <a:cubicBezTo>
                  <a:pt x="183" y="4674"/>
                  <a:pt x="288" y="4779"/>
                  <a:pt x="414" y="4851"/>
                </a:cubicBezTo>
                <a:cubicBezTo>
                  <a:pt x="539" y="4924"/>
                  <a:pt x="682" y="4962"/>
                  <a:pt x="827" y="4962"/>
                </a:cubicBezTo>
                <a:lnTo>
                  <a:pt x="6366" y="4962"/>
                </a:lnTo>
                <a:lnTo>
                  <a:pt x="6366" y="4962"/>
                </a:lnTo>
                <a:cubicBezTo>
                  <a:pt x="6511" y="4962"/>
                  <a:pt x="6654" y="4924"/>
                  <a:pt x="6780" y="4851"/>
                </a:cubicBezTo>
                <a:cubicBezTo>
                  <a:pt x="6905" y="4779"/>
                  <a:pt x="7010" y="4674"/>
                  <a:pt x="7082" y="4549"/>
                </a:cubicBezTo>
                <a:cubicBezTo>
                  <a:pt x="7155" y="4423"/>
                  <a:pt x="7193" y="4280"/>
                  <a:pt x="7193" y="4135"/>
                </a:cubicBezTo>
                <a:lnTo>
                  <a:pt x="7193" y="827"/>
                </a:lnTo>
                <a:lnTo>
                  <a:pt x="7193" y="827"/>
                </a:lnTo>
                <a:lnTo>
                  <a:pt x="7193" y="827"/>
                </a:lnTo>
                <a:cubicBezTo>
                  <a:pt x="7193" y="682"/>
                  <a:pt x="7155" y="539"/>
                  <a:pt x="7082" y="414"/>
                </a:cubicBezTo>
                <a:cubicBezTo>
                  <a:pt x="7010" y="288"/>
                  <a:pt x="6905" y="183"/>
                  <a:pt x="6780" y="111"/>
                </a:cubicBezTo>
                <a:cubicBezTo>
                  <a:pt x="6654" y="38"/>
                  <a:pt x="6511" y="0"/>
                  <a:pt x="6366" y="0"/>
                </a:cubicBezTo>
                <a:lnTo>
                  <a:pt x="827" y="0"/>
                </a:lnTo>
              </a:path>
            </a:pathLst>
          </a:custGeom>
          <a:no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457200" lvl="1" algn="ctr" rtl="0">
              <a:lnSpc>
                <a:spcPct val="9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2F5597"/>
                </a:solidFill>
                <a:latin typeface="Calibri"/>
              </a:rPr>
              <a:t>Mali yılın ilk çeyreği boyunca</a:t>
            </a:r>
            <a:endParaRPr lang="en-US" sz="2400" b="0" strike="noStrike" spc="-1">
              <a:solidFill>
                <a:srgbClr val="000000"/>
              </a:solidFill>
              <a:latin typeface="Calibri"/>
            </a:endParaRPr>
          </a:p>
        </p:txBody>
      </p:sp>
      <p:sp>
        <p:nvSpPr>
          <p:cNvPr id="793" name="Rectangle 3"/>
          <p:cNvSpPr/>
          <p:nvPr/>
        </p:nvSpPr>
        <p:spPr>
          <a:xfrm>
            <a:off x="587520" y="3801960"/>
            <a:ext cx="3878280" cy="2492640"/>
          </a:xfrm>
          <a:prstGeom prst="rect">
            <a:avLst/>
          </a:prstGeom>
          <a:no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457200" lvl="1" algn="ctr" rtl="0">
              <a:lnSpc>
                <a:spcPct val="9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b="0" strike="noStrike" spc="-1">
                <a:solidFill>
                  <a:srgbClr val="2F5597"/>
                </a:solidFill>
                <a:latin typeface="Calibri"/>
              </a:rPr>
              <a:t>Aynı mali yılda önceki fon transferi veya yeniden tahsisinden yararlanan alt programdan fon transferi veya yeniden tahsisi talep edildiğinde</a:t>
            </a:r>
            <a:endParaRPr lang="en-US" sz="2400" b="0" strike="noStrike" spc="-1">
              <a:solidFill>
                <a:srgbClr val="000000"/>
              </a:solidFill>
              <a:latin typeface="Calibri"/>
            </a:endParaRPr>
          </a:p>
        </p:txBody>
      </p:sp>
      <p:sp>
        <p:nvSpPr>
          <p:cNvPr id="794" name="Rectangle 4"/>
          <p:cNvSpPr/>
          <p:nvPr/>
        </p:nvSpPr>
        <p:spPr>
          <a:xfrm>
            <a:off x="8508960" y="3801960"/>
            <a:ext cx="3416400" cy="2492640"/>
          </a:xfrm>
          <a:prstGeom prst="rect">
            <a:avLst/>
          </a:prstGeom>
          <a:no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457200" lvl="1" algn="ctr" rtl="0">
              <a:lnSpc>
                <a:spcPct val="9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b="0" strike="noStrike" spc="-1">
                <a:solidFill>
                  <a:srgbClr val="2F5597"/>
                </a:solidFill>
                <a:latin typeface="Calibri"/>
              </a:rPr>
              <a:t>Daha önce olumsuz etkilenen bir harcama kategorisine fonların geri aktarılması için transfer veya yeniden tahsis talebinde bulunulduğunda</a:t>
            </a:r>
            <a:endParaRPr lang="en-US" sz="2400" b="0" strike="noStrike" spc="-1">
              <a:solidFill>
                <a:srgbClr val="000000"/>
              </a:solidFill>
              <a:latin typeface="Calibri"/>
            </a:endParaRPr>
          </a:p>
        </p:txBody>
      </p:sp>
      <p:sp>
        <p:nvSpPr>
          <p:cNvPr id="795" name="Down Arrow 5"/>
          <p:cNvSpPr/>
          <p:nvPr/>
        </p:nvSpPr>
        <p:spPr>
          <a:xfrm>
            <a:off x="7296120" y="3440160"/>
            <a:ext cx="289080" cy="615960"/>
          </a:xfrm>
          <a:custGeom>
            <a:avLst/>
            <a:gdLst/>
            <a:ahLst/>
            <a:cxnLst/>
            <a:rect l="0" t="0" r="r" b="b"/>
            <a:pathLst>
              <a:path w="804" h="1713">
                <a:moveTo>
                  <a:pt x="200" y="0"/>
                </a:moveTo>
                <a:lnTo>
                  <a:pt x="200" y="1310"/>
                </a:lnTo>
                <a:lnTo>
                  <a:pt x="0" y="1310"/>
                </a:lnTo>
                <a:lnTo>
                  <a:pt x="401" y="1712"/>
                </a:lnTo>
                <a:lnTo>
                  <a:pt x="803" y="1310"/>
                </a:lnTo>
                <a:lnTo>
                  <a:pt x="603" y="1310"/>
                </a:lnTo>
                <a:lnTo>
                  <a:pt x="603" y="0"/>
                </a:lnTo>
                <a:lnTo>
                  <a:pt x="200" y="0"/>
                </a:lnTo>
              </a:path>
            </a:pathLst>
          </a:custGeom>
          <a:blipFill rotWithShape="0">
            <a:blip r:embed="rId2"/>
            <a:srcRect/>
            <a:tile/>
          </a:blipFill>
          <a:ln w="12600">
            <a:solidFill>
              <a:srgbClr val="41719C"/>
            </a:solidFill>
            <a:miter/>
          </a:ln>
        </p:spPr>
        <p:style>
          <a:lnRef idx="0">
            <a:scrgbClr r="0" g="0" b="0"/>
          </a:lnRef>
          <a:fillRef idx="0">
            <a:scrgbClr r="0" g="0" b="0"/>
          </a:fillRef>
          <a:effectRef idx="0">
            <a:scrgbClr r="0" g="0" b="0"/>
          </a:effectRef>
          <a:fontRef idx="minor"/>
        </p:style>
      </p:sp>
      <p:pic>
        <p:nvPicPr>
          <p:cNvPr id="796" name="Picture 6"/>
          <p:cNvPicPr/>
          <p:nvPr/>
        </p:nvPicPr>
        <p:blipFill>
          <a:blip r:embed="rId3"/>
          <a:stretch/>
        </p:blipFill>
        <p:spPr>
          <a:xfrm rot="18858600">
            <a:off x="8056440" y="2658600"/>
            <a:ext cx="322200" cy="1208160"/>
          </a:xfrm>
          <a:prstGeom prst="rect">
            <a:avLst/>
          </a:prstGeom>
          <a:ln w="0">
            <a:noFill/>
          </a:ln>
        </p:spPr>
      </p:pic>
      <p:pic>
        <p:nvPicPr>
          <p:cNvPr id="797" name="Picture 7"/>
          <p:cNvPicPr/>
          <p:nvPr/>
        </p:nvPicPr>
        <p:blipFill>
          <a:blip r:embed="rId4"/>
          <a:stretch/>
        </p:blipFill>
        <p:spPr>
          <a:xfrm rot="5681400">
            <a:off x="3044520" y="2720880"/>
            <a:ext cx="1098360" cy="1079640"/>
          </a:xfrm>
          <a:prstGeom prst="rect">
            <a:avLst/>
          </a:prstGeom>
          <a:ln w="0">
            <a:noFill/>
          </a:ln>
        </p:spPr>
      </p:pic>
      <p:sp>
        <p:nvSpPr>
          <p:cNvPr id="798" name="Slide Number Placeholder 6"/>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755C050-F731-466B-835C-904F06FBD3DE}" type="slidenum">
              <a:rPr lang="en-US" sz="1200" b="0" strike="noStrike" spc="-1">
                <a:solidFill>
                  <a:srgbClr val="898989"/>
                </a:solidFill>
                <a:latin typeface="Calibri"/>
              </a:rPr>
              <a:t>50</a:t>
            </a:fld>
            <a:endParaRPr lang="en-US" sz="1200" b="0" strike="noStrike" spc="-1">
              <a:solidFill>
                <a:srgbClr val="000000"/>
              </a:solidFill>
              <a:latin typeface="Calibri"/>
            </a:endParaRPr>
          </a:p>
        </p:txBody>
      </p:sp>
    </p:spTree>
  </p:cSld>
  <p:clrMapOvr>
    <a:masterClrMapping/>
  </p:clrMapOvr>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42" presetClass="entr" fill="hold" nodeType="clickEffect">
                                  <p:stCondLst>
                                    <p:cond delay="0"/>
                                  </p:stCondLst>
                                  <p:childTnLst>
                                    <p:set>
                                      <p:cBhvr>
                                        <p:cTn id="6" dur="1" fill="hold">
                                          <p:stCondLst>
                                            <p:cond delay="0"/>
                                          </p:stCondLst>
                                        </p:cTn>
                                        <p:tgtEl>
                                          <p:spTgt spid="792"/>
                                        </p:tgtEl>
                                        <p:attrNameLst>
                                          <p:attrName>style.visibility</p:attrName>
                                        </p:attrNameLst>
                                      </p:cBhvr>
                                      <p:to>
                                        <p:strVal val="visible"/>
                                      </p:to>
                                    </p:set>
                                    <p:animEffect transition="in" filter="fade">
                                      <p:cBhvr additive="repl">
                                        <p:cTn id="7" dur="1000"/>
                                        <p:tgtEl>
                                          <p:spTgt spid="792"/>
                                        </p:tgtEl>
                                      </p:cBhvr>
                                    </p:animEffect>
                                    <p:anim calcmode="lin" valueType="num">
                                      <p:cBhvr additive="repl">
                                        <p:cTn id="8" dur="1000" fill="hold"/>
                                        <p:tgtEl>
                                          <p:spTgt spid="792"/>
                                        </p:tgtEl>
                                        <p:attrNameLst>
                                          <p:attrName>ppt_x</p:attrName>
                                        </p:attrNameLst>
                                      </p:cBhvr>
                                      <p:tavLst>
                                        <p:tav tm="0">
                                          <p:val>
                                            <p:strVal val="#ppt_x"/>
                                          </p:val>
                                        </p:tav>
                                        <p:tav tm="100000">
                                          <p:val>
                                            <p:strVal val="#ppt_x"/>
                                          </p:val>
                                        </p:tav>
                                      </p:tavLst>
                                    </p:anim>
                                    <p:anim calcmode="lin" valueType="num">
                                      <p:cBhvr additive="repl">
                                        <p:cTn id="9" dur="1000" fill="hold"/>
                                        <p:tgtEl>
                                          <p:spTgt spid="792"/>
                                        </p:tgtEl>
                                        <p:attrNameLst>
                                          <p:attrName>ppt_y</p:attrName>
                                        </p:attrNameLst>
                                      </p:cBhvr>
                                      <p:tavLst>
                                        <p:tav tm="0">
                                          <p:val>
                                            <p:strVal val="#ppt_y+.1"/>
                                          </p:val>
                                        </p:tav>
                                        <p:tav tm="100000">
                                          <p:val>
                                            <p:strVal val="#ppt_y"/>
                                          </p:val>
                                        </p:tav>
                                      </p:tavLst>
                                    </p:anim>
                                  </p:childTnLst>
                                </p:cTn>
                              </p:par>
                            </p:childTnLst>
                          </p:cTn>
                        </p:par>
                      </p:childTnLst>
                    </p:cTn>
                  </p:par>
                  <p:par>
                    <p:cTn id="10" fill="hold" nodeType="clickEffect">
                      <p:stCondLst>
                        <p:cond delay="indefinite"/>
                      </p:stCondLst>
                      <p:childTnLst>
                        <p:par>
                          <p:cTn id="11" fill="hold" nodeType="withEffect">
                            <p:stCondLst>
                              <p:cond delay="0"/>
                            </p:stCondLst>
                            <p:childTnLst>
                              <p:par>
                                <p:cTn id="12" presetID="42" presetClass="entr" fill="hold" nodeType="clickEffect">
                                  <p:stCondLst>
                                    <p:cond delay="0"/>
                                  </p:stCondLst>
                                  <p:childTnLst>
                                    <p:set>
                                      <p:cBhvr>
                                        <p:cTn id="13" dur="1" fill="hold">
                                          <p:stCondLst>
                                            <p:cond delay="0"/>
                                          </p:stCondLst>
                                        </p:cTn>
                                        <p:tgtEl>
                                          <p:spTgt spid="793"/>
                                        </p:tgtEl>
                                        <p:attrNameLst>
                                          <p:attrName>style.visibility</p:attrName>
                                        </p:attrNameLst>
                                      </p:cBhvr>
                                      <p:to>
                                        <p:strVal val="visible"/>
                                      </p:to>
                                    </p:set>
                                    <p:animEffect transition="in" filter="fade">
                                      <p:cBhvr additive="repl">
                                        <p:cTn id="14" dur="1000"/>
                                        <p:tgtEl>
                                          <p:spTgt spid="793"/>
                                        </p:tgtEl>
                                      </p:cBhvr>
                                    </p:animEffect>
                                    <p:anim calcmode="lin" valueType="num">
                                      <p:cBhvr additive="repl">
                                        <p:cTn id="15" dur="1000" fill="hold"/>
                                        <p:tgtEl>
                                          <p:spTgt spid="793"/>
                                        </p:tgtEl>
                                        <p:attrNameLst>
                                          <p:attrName>ppt_x</p:attrName>
                                        </p:attrNameLst>
                                      </p:cBhvr>
                                      <p:tavLst>
                                        <p:tav tm="0">
                                          <p:val>
                                            <p:strVal val="#ppt_x"/>
                                          </p:val>
                                        </p:tav>
                                        <p:tav tm="100000">
                                          <p:val>
                                            <p:strVal val="#ppt_x"/>
                                          </p:val>
                                        </p:tav>
                                      </p:tavLst>
                                    </p:anim>
                                    <p:anim calcmode="lin" valueType="num">
                                      <p:cBhvr additive="repl">
                                        <p:cTn id="16" dur="1000" fill="hold"/>
                                        <p:tgtEl>
                                          <p:spTgt spid="793"/>
                                        </p:tgtEl>
                                        <p:attrNameLst>
                                          <p:attrName>ppt_y</p:attrName>
                                        </p:attrNameLst>
                                      </p:cBhvr>
                                      <p:tavLst>
                                        <p:tav tm="0">
                                          <p:val>
                                            <p:strVal val="#ppt_y+.1"/>
                                          </p:val>
                                        </p:tav>
                                        <p:tav tm="100000">
                                          <p:val>
                                            <p:strVal val="#ppt_y"/>
                                          </p:val>
                                        </p:tav>
                                      </p:tavLst>
                                    </p:anim>
                                  </p:childTnLst>
                                </p:cTn>
                              </p:par>
                            </p:childTnLst>
                          </p:cTn>
                        </p:par>
                      </p:childTnLst>
                    </p:cTn>
                  </p:par>
                  <p:par>
                    <p:cTn id="17" fill="hold" nodeType="clickEffect">
                      <p:stCondLst>
                        <p:cond delay="indefinite"/>
                      </p:stCondLst>
                      <p:childTnLst>
                        <p:par>
                          <p:cTn id="18" fill="hold" nodeType="withEffect">
                            <p:stCondLst>
                              <p:cond delay="0"/>
                            </p:stCondLst>
                            <p:childTnLst>
                              <p:par>
                                <p:cTn id="19" presetID="42" presetClass="entr" fill="hold" nodeType="clickEffect">
                                  <p:stCondLst>
                                    <p:cond delay="0"/>
                                  </p:stCondLst>
                                  <p:childTnLst>
                                    <p:set>
                                      <p:cBhvr>
                                        <p:cTn id="20" dur="1" fill="hold">
                                          <p:stCondLst>
                                            <p:cond delay="0"/>
                                          </p:stCondLst>
                                        </p:cTn>
                                        <p:tgtEl>
                                          <p:spTgt spid="794"/>
                                        </p:tgtEl>
                                        <p:attrNameLst>
                                          <p:attrName>style.visibility</p:attrName>
                                        </p:attrNameLst>
                                      </p:cBhvr>
                                      <p:to>
                                        <p:strVal val="visible"/>
                                      </p:to>
                                    </p:set>
                                    <p:animEffect transition="in" filter="fade">
                                      <p:cBhvr additive="repl">
                                        <p:cTn id="21" dur="1000"/>
                                        <p:tgtEl>
                                          <p:spTgt spid="794"/>
                                        </p:tgtEl>
                                      </p:cBhvr>
                                    </p:animEffect>
                                    <p:anim calcmode="lin" valueType="num">
                                      <p:cBhvr additive="repl">
                                        <p:cTn id="22" dur="1000" fill="hold"/>
                                        <p:tgtEl>
                                          <p:spTgt spid="794"/>
                                        </p:tgtEl>
                                        <p:attrNameLst>
                                          <p:attrName>ppt_x</p:attrName>
                                        </p:attrNameLst>
                                      </p:cBhvr>
                                      <p:tavLst>
                                        <p:tav tm="0">
                                          <p:val>
                                            <p:strVal val="#ppt_x"/>
                                          </p:val>
                                        </p:tav>
                                        <p:tav tm="100000">
                                          <p:val>
                                            <p:strVal val="#ppt_x"/>
                                          </p:val>
                                        </p:tav>
                                      </p:tavLst>
                                    </p:anim>
                                    <p:anim calcmode="lin" valueType="num">
                                      <p:cBhvr additive="repl">
                                        <p:cTn id="23" dur="1000" fill="hold"/>
                                        <p:tgtEl>
                                          <p:spTgt spid="7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 name="TextBox 798"/>
          <p:cNvSpPr txBox="1"/>
          <p:nvPr/>
        </p:nvSpPr>
        <p:spPr>
          <a:xfrm>
            <a:off x="839908" y="1769164"/>
            <a:ext cx="10409012" cy="4607515"/>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a:solidFill>
                  <a:srgbClr val="2F5597"/>
                </a:solidFill>
                <a:latin typeface="Calibri"/>
              </a:rPr>
              <a:t>Yeni </a:t>
            </a:r>
            <a:r>
              <a:rPr lang="en-GB" sz="2800" b="0" strike="noStrike" spc="-1" dirty="0" err="1">
                <a:solidFill>
                  <a:srgbClr val="2F5597"/>
                </a:solidFill>
                <a:latin typeface="Calibri"/>
              </a:rPr>
              <a:t>sermaye</a:t>
            </a:r>
            <a:r>
              <a:rPr lang="en-GB" sz="2800" b="0" strike="noStrike" spc="-1" dirty="0">
                <a:solidFill>
                  <a:srgbClr val="2F5597"/>
                </a:solidFill>
                <a:latin typeface="Calibri"/>
              </a:rPr>
              <a:t> </a:t>
            </a:r>
            <a:r>
              <a:rPr lang="en-GB" sz="2800" b="0" strike="noStrike" spc="-1" dirty="0" err="1">
                <a:solidFill>
                  <a:srgbClr val="2F5597"/>
                </a:solidFill>
                <a:latin typeface="Calibri"/>
              </a:rPr>
              <a:t>projeleri</a:t>
            </a:r>
            <a:r>
              <a:rPr lang="en-GB" sz="2800" b="0" strike="noStrike" spc="-1" dirty="0">
                <a:solidFill>
                  <a:srgbClr val="2F5597"/>
                </a:solidFill>
                <a:latin typeface="Calibri"/>
              </a:rPr>
              <a:t> </a:t>
            </a:r>
            <a:r>
              <a:rPr lang="en-GB" sz="2800" b="0" strike="noStrike" spc="-1" dirty="0" err="1">
                <a:solidFill>
                  <a:srgbClr val="2F5597"/>
                </a:solidFill>
                <a:latin typeface="Calibri"/>
              </a:rPr>
              <a:t>aşağıdaki</a:t>
            </a:r>
            <a:r>
              <a:rPr lang="en-GB" sz="2800" b="0" strike="noStrike" spc="-1" dirty="0">
                <a:solidFill>
                  <a:srgbClr val="2F5597"/>
                </a:solidFill>
                <a:latin typeface="Calibri"/>
              </a:rPr>
              <a:t> </a:t>
            </a:r>
            <a:r>
              <a:rPr lang="en-GB" sz="2800" b="0" strike="noStrike" spc="-1" dirty="0" err="1">
                <a:solidFill>
                  <a:srgbClr val="2F5597"/>
                </a:solidFill>
                <a:latin typeface="Calibri"/>
              </a:rPr>
              <a:t>durumlarda</a:t>
            </a:r>
            <a:r>
              <a:rPr lang="en-GB" sz="2800" b="0" strike="noStrike" spc="-1" dirty="0">
                <a:solidFill>
                  <a:srgbClr val="2F5597"/>
                </a:solidFill>
                <a:latin typeface="Calibri"/>
              </a:rPr>
              <a:t> </a:t>
            </a:r>
            <a:r>
              <a:rPr lang="en-GB" sz="2800" b="0" strike="noStrike" spc="-1" dirty="0" err="1">
                <a:solidFill>
                  <a:srgbClr val="2F5597"/>
                </a:solidFill>
                <a:latin typeface="Calibri"/>
              </a:rPr>
              <a:t>eklenebilir</a:t>
            </a:r>
            <a:r>
              <a:rPr lang="en-GB" sz="2800" b="0" strike="noStrike" spc="-1" dirty="0">
                <a:solidFill>
                  <a:srgbClr val="2F5597"/>
                </a:solidFill>
                <a:latin typeface="Calibri"/>
              </a:rPr>
              <a:t>:</a:t>
            </a:r>
            <a:endParaRPr lang="en-US" sz="2800" b="0" strike="noStrike" spc="-1" dirty="0">
              <a:solidFill>
                <a:srgbClr val="000000"/>
              </a:solidFill>
              <a:latin typeface="Calibri"/>
            </a:endParaRPr>
          </a:p>
        </p:txBody>
      </p:sp>
      <p:sp>
        <p:nvSpPr>
          <p:cNvPr id="800" name="Rectangle 1"/>
          <p:cNvSpPr/>
          <p:nvPr/>
        </p:nvSpPr>
        <p:spPr>
          <a:xfrm>
            <a:off x="382679" y="1055520"/>
            <a:ext cx="9486877" cy="452520"/>
          </a:xfrm>
          <a:prstGeom prst="rect">
            <a:avLst/>
          </a:prstGeom>
          <a:solidFill>
            <a:srgbClr val="5B9BD5"/>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a:solidFill>
                  <a:srgbClr val="000000"/>
                </a:solidFill>
                <a:latin typeface="Calibri Light"/>
              </a:rPr>
              <a:t>Yeni projeler ekleniyor</a:t>
            </a:r>
            <a:endParaRPr lang="en-US" sz="4400" b="0" strike="noStrike" spc="-1">
              <a:solidFill>
                <a:srgbClr val="000000"/>
              </a:solidFill>
              <a:latin typeface="Calibri"/>
            </a:endParaRPr>
          </a:p>
        </p:txBody>
      </p:sp>
      <p:graphicFrame>
        <p:nvGraphicFramePr>
          <p:cNvPr id="801" name="Table 800"/>
          <p:cNvGraphicFramePr/>
          <p:nvPr/>
        </p:nvGraphicFramePr>
        <p:xfrm>
          <a:off x="1627200" y="2149560"/>
          <a:ext cx="8128080" cy="4380048"/>
        </p:xfrm>
        <a:graphic>
          <a:graphicData uri="http://schemas.openxmlformats.org/drawingml/2006/table">
            <a:tbl>
              <a:tblPr/>
              <a:tblGrid>
                <a:gridCol w="8128080">
                  <a:extLst>
                    <a:ext uri="{9D8B030D-6E8A-4147-A177-3AD203B41FA5}">
                      <a16:colId xmlns:a16="http://schemas.microsoft.com/office/drawing/2014/main" val="20000"/>
                    </a:ext>
                  </a:extLst>
                </a:gridCol>
              </a:tblGrid>
              <a:tr h="749880">
                <a:tc>
                  <a:txBody>
                    <a:bodyPr/>
                    <a:lstStyle/>
                    <a:p>
                      <a:pPr marL="799920" lvl="1" indent="-342720" algn="l" rtl="0">
                        <a:lnSpc>
                          <a:spcPct val="90000"/>
                        </a:lnSpc>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b="0" strike="noStrike" spc="-1" dirty="0" err="1">
                          <a:solidFill>
                            <a:srgbClr val="2F5597"/>
                          </a:solidFill>
                          <a:latin typeface="Calibri"/>
                        </a:rPr>
                        <a:t>Mevcut</a:t>
                      </a:r>
                      <a:r>
                        <a:rPr lang="en-GB" sz="2400" b="0" strike="noStrike" spc="-1" dirty="0">
                          <a:solidFill>
                            <a:srgbClr val="2F5597"/>
                          </a:solidFill>
                          <a:latin typeface="Calibri"/>
                        </a:rPr>
                        <a:t> </a:t>
                      </a:r>
                      <a:r>
                        <a:rPr lang="en-GB" sz="2400" b="0" strike="noStrike" spc="-1" dirty="0" err="1">
                          <a:solidFill>
                            <a:srgbClr val="2F5597"/>
                          </a:solidFill>
                          <a:latin typeface="Calibri"/>
                        </a:rPr>
                        <a:t>projelerin</a:t>
                      </a:r>
                      <a:r>
                        <a:rPr lang="en-GB" sz="2400" b="0" strike="noStrike" spc="-1" dirty="0">
                          <a:solidFill>
                            <a:srgbClr val="2F5597"/>
                          </a:solidFill>
                          <a:latin typeface="Calibri"/>
                        </a:rPr>
                        <a:t> </a:t>
                      </a:r>
                      <a:r>
                        <a:rPr lang="en-GB" sz="2400" b="0" strike="noStrike" spc="-1" dirty="0" err="1">
                          <a:solidFill>
                            <a:srgbClr val="2F5597"/>
                          </a:solidFill>
                          <a:latin typeface="Calibri"/>
                        </a:rPr>
                        <a:t>tamamı</a:t>
                      </a:r>
                      <a:r>
                        <a:rPr lang="en-GB" sz="2400" b="0" strike="noStrike" spc="-1" dirty="0">
                          <a:solidFill>
                            <a:srgbClr val="2F5597"/>
                          </a:solidFill>
                          <a:latin typeface="Calibri"/>
                        </a:rPr>
                        <a:t> </a:t>
                      </a:r>
                      <a:r>
                        <a:rPr lang="en-GB" sz="2400" b="0" strike="noStrike" spc="-1" dirty="0" err="1">
                          <a:solidFill>
                            <a:srgbClr val="2F5597"/>
                          </a:solidFill>
                          <a:latin typeface="Calibri"/>
                        </a:rPr>
                        <a:t>veya</a:t>
                      </a:r>
                      <a:r>
                        <a:rPr lang="en-GB" sz="2400" b="0" strike="noStrike" spc="-1" dirty="0">
                          <a:solidFill>
                            <a:srgbClr val="2F5597"/>
                          </a:solidFill>
                          <a:latin typeface="Calibri"/>
                        </a:rPr>
                        <a:t> </a:t>
                      </a:r>
                      <a:r>
                        <a:rPr lang="en-GB" sz="2400" b="0" strike="noStrike" spc="-1" dirty="0" err="1">
                          <a:solidFill>
                            <a:srgbClr val="2F5597"/>
                          </a:solidFill>
                          <a:latin typeface="Calibri"/>
                        </a:rPr>
                        <a:t>bir</a:t>
                      </a:r>
                      <a:r>
                        <a:rPr lang="en-GB" sz="2400" b="0" strike="noStrike" spc="-1" dirty="0">
                          <a:solidFill>
                            <a:srgbClr val="2F5597"/>
                          </a:solidFill>
                          <a:latin typeface="Calibri"/>
                        </a:rPr>
                        <a:t> </a:t>
                      </a:r>
                      <a:r>
                        <a:rPr lang="en-GB" sz="2400" b="0" strike="noStrike" spc="-1" dirty="0" err="1">
                          <a:solidFill>
                            <a:srgbClr val="2F5597"/>
                          </a:solidFill>
                          <a:latin typeface="Calibri"/>
                        </a:rPr>
                        <a:t>kısmı</a:t>
                      </a:r>
                      <a:r>
                        <a:rPr lang="en-GB" sz="2400" b="0" strike="noStrike" spc="-1" dirty="0">
                          <a:solidFill>
                            <a:srgbClr val="2F5597"/>
                          </a:solidFill>
                          <a:latin typeface="Calibri"/>
                        </a:rPr>
                        <a:t> </a:t>
                      </a:r>
                      <a:r>
                        <a:rPr lang="en-GB" sz="2400" b="0" strike="noStrike" spc="-1" dirty="0" err="1">
                          <a:solidFill>
                            <a:srgbClr val="2F5597"/>
                          </a:solidFill>
                          <a:latin typeface="Calibri"/>
                        </a:rPr>
                        <a:t>bağışçılar</a:t>
                      </a:r>
                      <a:r>
                        <a:rPr lang="en-GB" sz="2400" b="0" strike="noStrike" spc="-1" dirty="0">
                          <a:solidFill>
                            <a:srgbClr val="2F5597"/>
                          </a:solidFill>
                          <a:latin typeface="Calibri"/>
                        </a:rPr>
                        <a:t> </a:t>
                      </a:r>
                      <a:r>
                        <a:rPr lang="en-GB" sz="2400" b="0" strike="noStrike" spc="-1" dirty="0" err="1">
                          <a:solidFill>
                            <a:srgbClr val="2F5597"/>
                          </a:solidFill>
                          <a:latin typeface="Calibri"/>
                        </a:rPr>
                        <a:t>tarafından</a:t>
                      </a:r>
                      <a:r>
                        <a:rPr lang="en-GB" sz="2400" b="0" strike="noStrike" spc="-1" dirty="0">
                          <a:solidFill>
                            <a:srgbClr val="2F5597"/>
                          </a:solidFill>
                          <a:latin typeface="Calibri"/>
                        </a:rPr>
                        <a:t> </a:t>
                      </a:r>
                      <a:r>
                        <a:rPr lang="en-GB" sz="2400" b="0" strike="noStrike" spc="-1" dirty="0" err="1">
                          <a:solidFill>
                            <a:srgbClr val="2F5597"/>
                          </a:solidFill>
                          <a:latin typeface="Calibri"/>
                        </a:rPr>
                        <a:t>finanse</a:t>
                      </a:r>
                      <a:r>
                        <a:rPr lang="en-GB" sz="2400" b="0" strike="noStrike" spc="-1" dirty="0">
                          <a:solidFill>
                            <a:srgbClr val="2F5597"/>
                          </a:solidFill>
                          <a:latin typeface="Calibri"/>
                        </a:rPr>
                        <a:t> </a:t>
                      </a:r>
                      <a:r>
                        <a:rPr lang="en-GB" sz="2400" b="0" strike="noStrike" spc="-1" dirty="0" err="1">
                          <a:solidFill>
                            <a:srgbClr val="2F5597"/>
                          </a:solidFill>
                          <a:latin typeface="Calibri"/>
                        </a:rPr>
                        <a:t>edildiğinde</a:t>
                      </a:r>
                      <a:r>
                        <a:rPr lang="en-GB" sz="2400" b="0" strike="noStrike" spc="-1" dirty="0">
                          <a:solidFill>
                            <a:srgbClr val="2F5597"/>
                          </a:solidFill>
                          <a:latin typeface="Calibri"/>
                        </a:rPr>
                        <a:t>;</a:t>
                      </a:r>
                      <a:endParaRPr lang="en-US" sz="2400" b="0" strike="noStrike" spc="-1" dirty="0">
                        <a:solidFill>
                          <a:srgbClr val="000000"/>
                        </a:solidFill>
                        <a:latin typeface="Calibri"/>
                      </a:endParaRPr>
                    </a:p>
                  </a:txBody>
                  <a:tcPr marL="90000" marR="90000">
                    <a:lnL w="5760">
                      <a:solidFill>
                        <a:srgbClr val="FFFFFF"/>
                      </a:solidFill>
                    </a:lnL>
                    <a:lnR w="5760">
                      <a:solidFill>
                        <a:srgbClr val="FFFFFF"/>
                      </a:solidFill>
                    </a:lnR>
                    <a:lnT w="5760">
                      <a:solidFill>
                        <a:srgbClr val="FFFFFF"/>
                      </a:solidFill>
                    </a:lnT>
                    <a:lnB w="18720">
                      <a:solidFill>
                        <a:srgbClr val="FFFFFF"/>
                      </a:solidFill>
                    </a:lnB>
                    <a:solidFill>
                      <a:srgbClr val="5B9BD5"/>
                    </a:solidFill>
                  </a:tcPr>
                </a:tc>
                <a:extLst>
                  <a:ext uri="{0D108BD9-81ED-4DB2-BD59-A6C34878D82A}">
                    <a16:rowId xmlns:a16="http://schemas.microsoft.com/office/drawing/2014/main" val="10000"/>
                  </a:ext>
                </a:extLst>
              </a:tr>
              <a:tr h="749880">
                <a:tc>
                  <a:txBody>
                    <a:bodyPr/>
                    <a:lstStyle/>
                    <a:p>
                      <a:pPr marL="799920" lvl="1" indent="-342720" algn="l" rtl="0">
                        <a:lnSpc>
                          <a:spcPct val="90000"/>
                        </a:lnSpc>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b="0" strike="noStrike" spc="-1">
                          <a:solidFill>
                            <a:srgbClr val="2F5597"/>
                          </a:solidFill>
                          <a:latin typeface="Calibri"/>
                        </a:rPr>
                        <a:t>Fiziksel ve mali olarak tamamlanmış mevcut projelerden kalan fonlar olduğunda;</a:t>
                      </a:r>
                      <a:endParaRPr lang="en-US" sz="2400" b="0" strike="noStrike" spc="-1">
                        <a:solidFill>
                          <a:srgbClr val="000000"/>
                        </a:solidFill>
                        <a:latin typeface="Calibri"/>
                      </a:endParaRPr>
                    </a:p>
                  </a:txBody>
                  <a:tcPr marL="90000" marR="90000">
                    <a:lnL w="5760">
                      <a:solidFill>
                        <a:srgbClr val="FFFFFF"/>
                      </a:solidFill>
                    </a:lnL>
                    <a:lnR w="5760">
                      <a:solidFill>
                        <a:srgbClr val="FFFFFF"/>
                      </a:solidFill>
                    </a:lnR>
                    <a:lnT w="18720">
                      <a:solidFill>
                        <a:srgbClr val="FFFFFF"/>
                      </a:solidFill>
                    </a:lnT>
                    <a:lnB w="5760">
                      <a:solidFill>
                        <a:srgbClr val="FFFFFF"/>
                      </a:solidFill>
                    </a:lnB>
                    <a:solidFill>
                      <a:srgbClr val="D2DEEF"/>
                    </a:solidFill>
                  </a:tcPr>
                </a:tc>
                <a:extLst>
                  <a:ext uri="{0D108BD9-81ED-4DB2-BD59-A6C34878D82A}">
                    <a16:rowId xmlns:a16="http://schemas.microsoft.com/office/drawing/2014/main" val="10001"/>
                  </a:ext>
                </a:extLst>
              </a:tr>
              <a:tr h="420840">
                <a:tc>
                  <a:txBody>
                    <a:bodyPr/>
                    <a:lstStyle/>
                    <a:p>
                      <a:pPr marL="799920" lvl="1" indent="-342720" algn="l" rtl="0">
                        <a:lnSpc>
                          <a:spcPct val="90000"/>
                        </a:lnSpc>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b="0" strike="noStrike" spc="-1">
                          <a:solidFill>
                            <a:srgbClr val="2F5597"/>
                          </a:solidFill>
                          <a:latin typeface="Calibri"/>
                        </a:rPr>
                        <a:t>Hükümet, LPFMA'nın 29. maddesi uyarınca bir karar verdiğinde.</a:t>
                      </a:r>
                      <a:endParaRPr lang="en-US" sz="2400" b="0" strike="noStrike" spc="-1">
                        <a:solidFill>
                          <a:srgbClr val="000000"/>
                        </a:solidFill>
                        <a:latin typeface="Calibri"/>
                      </a:endParaRPr>
                    </a:p>
                  </a:txBody>
                  <a:tcPr marL="90000" marR="90000">
                    <a:lnL w="5760">
                      <a:solidFill>
                        <a:srgbClr val="FFFFFF"/>
                      </a:solidFill>
                    </a:lnL>
                    <a:lnR w="5760">
                      <a:solidFill>
                        <a:srgbClr val="FFFFFF"/>
                      </a:solidFill>
                    </a:lnR>
                    <a:lnT w="5760">
                      <a:solidFill>
                        <a:srgbClr val="FFFFFF"/>
                      </a:solidFill>
                    </a:lnT>
                    <a:lnB w="5760">
                      <a:solidFill>
                        <a:srgbClr val="FFFFFF"/>
                      </a:solidFill>
                    </a:lnB>
                    <a:solidFill>
                      <a:srgbClr val="EAEFF7"/>
                    </a:solidFill>
                  </a:tcPr>
                </a:tc>
                <a:extLst>
                  <a:ext uri="{0D108BD9-81ED-4DB2-BD59-A6C34878D82A}">
                    <a16:rowId xmlns:a16="http://schemas.microsoft.com/office/drawing/2014/main" val="10002"/>
                  </a:ext>
                </a:extLst>
              </a:tr>
              <a:tr h="2130480">
                <a:tc>
                  <a:txBody>
                    <a:bodyPr/>
                    <a:lstStyle/>
                    <a:p>
                      <a:pPr marL="799920" lvl="1" indent="-342720" algn="l" rtl="0">
                        <a:lnSpc>
                          <a:spcPct val="90000"/>
                        </a:lnSpc>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b="0" strike="noStrike" spc="-1" dirty="0">
                          <a:solidFill>
                            <a:srgbClr val="2F5597"/>
                          </a:solidFill>
                          <a:latin typeface="Calibri"/>
                        </a:rPr>
                        <a:t>Yeni </a:t>
                      </a:r>
                      <a:r>
                        <a:rPr lang="en-GB" sz="2400" b="0" strike="noStrike" spc="-1" dirty="0" err="1">
                          <a:solidFill>
                            <a:srgbClr val="2F5597"/>
                          </a:solidFill>
                          <a:latin typeface="Calibri"/>
                        </a:rPr>
                        <a:t>sermaye</a:t>
                      </a:r>
                      <a:r>
                        <a:rPr lang="en-GB" sz="2400" b="0" strike="noStrike" spc="-1" dirty="0">
                          <a:solidFill>
                            <a:srgbClr val="2F5597"/>
                          </a:solidFill>
                          <a:latin typeface="Calibri"/>
                        </a:rPr>
                        <a:t> </a:t>
                      </a:r>
                      <a:r>
                        <a:rPr lang="en-GB" sz="2400" b="0" strike="noStrike" spc="-1" dirty="0" err="1">
                          <a:solidFill>
                            <a:srgbClr val="2F5597"/>
                          </a:solidFill>
                          <a:latin typeface="Calibri"/>
                        </a:rPr>
                        <a:t>projeleri</a:t>
                      </a:r>
                      <a:r>
                        <a:rPr lang="en-GB" sz="2400" b="0" strike="noStrike" spc="-1" dirty="0">
                          <a:solidFill>
                            <a:srgbClr val="2F5597"/>
                          </a:solidFill>
                          <a:latin typeface="Calibri"/>
                        </a:rPr>
                        <a:t> </a:t>
                      </a:r>
                      <a:r>
                        <a:rPr lang="en-GB" sz="2400" b="0" strike="noStrike" spc="-1" dirty="0" err="1">
                          <a:solidFill>
                            <a:srgbClr val="2F5597"/>
                          </a:solidFill>
                          <a:latin typeface="Calibri"/>
                        </a:rPr>
                        <a:t>için</a:t>
                      </a:r>
                      <a:r>
                        <a:rPr lang="en-GB" sz="2400" b="0" strike="noStrike" spc="-1" dirty="0">
                          <a:solidFill>
                            <a:srgbClr val="2F5597"/>
                          </a:solidFill>
                          <a:latin typeface="Calibri"/>
                        </a:rPr>
                        <a:t> Belediye </a:t>
                      </a:r>
                      <a:r>
                        <a:rPr lang="en-GB" sz="2400" b="0" strike="noStrike" spc="-1" dirty="0" err="1">
                          <a:solidFill>
                            <a:srgbClr val="2F5597"/>
                          </a:solidFill>
                          <a:latin typeface="Calibri"/>
                        </a:rPr>
                        <a:t>Meclisi'nden</a:t>
                      </a:r>
                      <a:r>
                        <a:rPr lang="en-GB" sz="2400" b="0" strike="noStrike" spc="-1" dirty="0">
                          <a:solidFill>
                            <a:srgbClr val="2F5597"/>
                          </a:solidFill>
                          <a:latin typeface="Calibri"/>
                        </a:rPr>
                        <a:t> </a:t>
                      </a:r>
                      <a:r>
                        <a:rPr lang="en-GB" sz="2400" b="0" strike="noStrike" spc="-1" dirty="0" err="1">
                          <a:solidFill>
                            <a:srgbClr val="2F5597"/>
                          </a:solidFill>
                          <a:latin typeface="Calibri"/>
                        </a:rPr>
                        <a:t>önceden</a:t>
                      </a:r>
                      <a:r>
                        <a:rPr lang="en-GB" sz="2400" b="0" strike="noStrike" spc="-1" dirty="0">
                          <a:solidFill>
                            <a:srgbClr val="2F5597"/>
                          </a:solidFill>
                          <a:latin typeface="Calibri"/>
                        </a:rPr>
                        <a:t> </a:t>
                      </a:r>
                      <a:r>
                        <a:rPr lang="en-GB" sz="2400" b="0" strike="noStrike" spc="-1" dirty="0" err="1">
                          <a:solidFill>
                            <a:srgbClr val="2F5597"/>
                          </a:solidFill>
                          <a:latin typeface="Calibri"/>
                        </a:rPr>
                        <a:t>onay</a:t>
                      </a:r>
                      <a:r>
                        <a:rPr lang="en-GB" sz="2400" b="0" strike="noStrike" spc="-1" dirty="0">
                          <a:solidFill>
                            <a:srgbClr val="2F5597"/>
                          </a:solidFill>
                          <a:latin typeface="Calibri"/>
                        </a:rPr>
                        <a:t> </a:t>
                      </a:r>
                      <a:r>
                        <a:rPr lang="en-GB" sz="2400" b="0" strike="noStrike" spc="-1" dirty="0" err="1">
                          <a:solidFill>
                            <a:srgbClr val="2F5597"/>
                          </a:solidFill>
                          <a:latin typeface="Calibri"/>
                        </a:rPr>
                        <a:t>alınması</a:t>
                      </a:r>
                      <a:r>
                        <a:rPr lang="en-GB" sz="2400" b="0" strike="noStrike" spc="-1" dirty="0">
                          <a:solidFill>
                            <a:srgbClr val="2F5597"/>
                          </a:solidFill>
                          <a:latin typeface="Calibri"/>
                        </a:rPr>
                        <a:t> </a:t>
                      </a:r>
                      <a:r>
                        <a:rPr lang="en-GB" sz="2400" b="0" strike="noStrike" spc="-1" dirty="0" err="1">
                          <a:solidFill>
                            <a:srgbClr val="2F5597"/>
                          </a:solidFill>
                          <a:latin typeface="Calibri"/>
                        </a:rPr>
                        <a:t>gerekmektedir</a:t>
                      </a:r>
                      <a:r>
                        <a:rPr lang="en-GB" sz="2400" b="0" strike="noStrike" spc="-1" dirty="0">
                          <a:solidFill>
                            <a:srgbClr val="2F5597"/>
                          </a:solidFill>
                          <a:latin typeface="Calibri"/>
                        </a:rPr>
                        <a:t>.</a:t>
                      </a:r>
                      <a:endParaRPr lang="en-US" sz="2400" b="0" strike="noStrike" spc="-1" dirty="0">
                        <a:solidFill>
                          <a:srgbClr val="000000"/>
                        </a:solidFill>
                        <a:latin typeface="Calibri"/>
                      </a:endParaRPr>
                    </a:p>
                    <a:p>
                      <a:pPr marL="799920" lvl="1" indent="-342720" algn="l" rtl="0">
                        <a:lnSpc>
                          <a:spcPct val="90000"/>
                        </a:lnSpc>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Yerel</a:t>
                      </a:r>
                      <a:r>
                        <a:rPr lang="en-US" sz="2400" b="0" strike="noStrike" spc="-1" dirty="0">
                          <a:solidFill>
                            <a:srgbClr val="2F5597"/>
                          </a:solidFill>
                          <a:latin typeface="Calibri"/>
                        </a:rPr>
                        <a:t> </a:t>
                      </a:r>
                      <a:r>
                        <a:rPr lang="en-US" sz="2400" b="0" strike="noStrike" spc="-1" dirty="0" err="1">
                          <a:solidFill>
                            <a:srgbClr val="2F5597"/>
                          </a:solidFill>
                          <a:latin typeface="Calibri"/>
                        </a:rPr>
                        <a:t>düzeyde</a:t>
                      </a:r>
                      <a:r>
                        <a:rPr lang="en-US" sz="2400" b="0" strike="noStrike" spc="-1" dirty="0">
                          <a:solidFill>
                            <a:srgbClr val="2F5597"/>
                          </a:solidFill>
                          <a:latin typeface="Calibri"/>
                        </a:rPr>
                        <a:t> yeni </a:t>
                      </a:r>
                      <a:r>
                        <a:rPr lang="en-US" sz="2400" b="0" strike="noStrike" spc="-1" dirty="0" err="1">
                          <a:solidFill>
                            <a:srgbClr val="2F5597"/>
                          </a:solidFill>
                          <a:latin typeface="Calibri"/>
                        </a:rPr>
                        <a:t>sermaye</a:t>
                      </a:r>
                      <a:r>
                        <a:rPr lang="en-US" sz="2400" b="0" strike="noStrike" spc="-1" dirty="0">
                          <a:solidFill>
                            <a:srgbClr val="2F5597"/>
                          </a:solidFill>
                          <a:latin typeface="Calibri"/>
                        </a:rPr>
                        <a:t> </a:t>
                      </a:r>
                      <a:r>
                        <a:rPr lang="en-US" sz="2400" b="0" strike="noStrike" spc="-1" dirty="0" err="1">
                          <a:solidFill>
                            <a:srgbClr val="2F5597"/>
                          </a:solidFill>
                          <a:latin typeface="Calibri"/>
                        </a:rPr>
                        <a:t>projeleri</a:t>
                      </a:r>
                      <a:r>
                        <a:rPr lang="en-US" sz="2400" b="0" strike="noStrike" spc="-1" dirty="0">
                          <a:solidFill>
                            <a:srgbClr val="2F5597"/>
                          </a:solidFill>
                          <a:latin typeface="Calibri"/>
                        </a:rPr>
                        <a:t> </a:t>
                      </a:r>
                      <a:r>
                        <a:rPr lang="en-US" sz="2400" b="0" strike="noStrike" spc="-1" dirty="0" err="1">
                          <a:solidFill>
                            <a:srgbClr val="2F5597"/>
                          </a:solidFill>
                          <a:latin typeface="Calibri"/>
                        </a:rPr>
                        <a:t>eklenebilir</a:t>
                      </a:r>
                      <a:r>
                        <a:rPr lang="en-US" sz="2400" b="0" strike="noStrike" spc="-1" dirty="0">
                          <a:solidFill>
                            <a:srgbClr val="2F5597"/>
                          </a:solidFill>
                          <a:latin typeface="Calibri"/>
                        </a:rPr>
                        <a:t>, </a:t>
                      </a:r>
                      <a:r>
                        <a:rPr lang="en-US" sz="2400" b="0" strike="noStrike" spc="-1" dirty="0" err="1">
                          <a:solidFill>
                            <a:srgbClr val="2F5597"/>
                          </a:solidFill>
                          <a:latin typeface="Calibri"/>
                        </a:rPr>
                        <a:t>ancak</a:t>
                      </a:r>
                      <a:r>
                        <a:rPr lang="en-US" sz="2400" b="0" strike="noStrike" spc="-1" dirty="0">
                          <a:solidFill>
                            <a:srgbClr val="2F5597"/>
                          </a:solidFill>
                          <a:latin typeface="Calibri"/>
                        </a:rPr>
                        <a:t> </a:t>
                      </a:r>
                      <a:r>
                        <a:rPr lang="en-US" sz="2400" b="0" strike="noStrike" spc="-1" dirty="0" err="1">
                          <a:solidFill>
                            <a:srgbClr val="2F5597"/>
                          </a:solidFill>
                          <a:latin typeface="Calibri"/>
                        </a:rPr>
                        <a:t>bu</a:t>
                      </a:r>
                      <a:r>
                        <a:rPr lang="en-US" sz="2400" b="0" strike="noStrike" spc="-1" dirty="0">
                          <a:solidFill>
                            <a:srgbClr val="2F5597"/>
                          </a:solidFill>
                          <a:latin typeface="Calibri"/>
                        </a:rPr>
                        <a:t> </a:t>
                      </a:r>
                      <a:r>
                        <a:rPr lang="en-US" sz="2400" b="0" strike="noStrike" spc="-1" dirty="0" err="1">
                          <a:solidFill>
                            <a:srgbClr val="2F5597"/>
                          </a:solidFill>
                          <a:latin typeface="Calibri"/>
                        </a:rPr>
                        <a:t>tür</a:t>
                      </a:r>
                      <a:r>
                        <a:rPr lang="en-US" sz="2400" b="0" strike="noStrike" spc="-1" dirty="0">
                          <a:solidFill>
                            <a:srgbClr val="2F5597"/>
                          </a:solidFill>
                          <a:latin typeface="Calibri"/>
                        </a:rPr>
                        <a:t> </a:t>
                      </a:r>
                      <a:r>
                        <a:rPr lang="en-US" sz="2400" b="0" strike="noStrike" spc="-1" dirty="0" err="1">
                          <a:solidFill>
                            <a:srgbClr val="2F5597"/>
                          </a:solidFill>
                          <a:latin typeface="Calibri"/>
                        </a:rPr>
                        <a:t>sermaye</a:t>
                      </a:r>
                      <a:r>
                        <a:rPr lang="en-US" sz="2400" b="0" strike="noStrike" spc="-1" dirty="0">
                          <a:solidFill>
                            <a:srgbClr val="2F5597"/>
                          </a:solidFill>
                          <a:latin typeface="Calibri"/>
                        </a:rPr>
                        <a:t> </a:t>
                      </a:r>
                      <a:r>
                        <a:rPr lang="en-US" sz="2400" b="0" strike="noStrike" spc="-1" dirty="0" err="1">
                          <a:solidFill>
                            <a:srgbClr val="2F5597"/>
                          </a:solidFill>
                          <a:latin typeface="Calibri"/>
                        </a:rPr>
                        <a:t>projelerinin</a:t>
                      </a:r>
                      <a:r>
                        <a:rPr lang="en-US" sz="2400" b="0" strike="noStrike" spc="-1" dirty="0">
                          <a:solidFill>
                            <a:srgbClr val="2F5597"/>
                          </a:solidFill>
                          <a:latin typeface="Calibri"/>
                        </a:rPr>
                        <a:t>, </a:t>
                      </a:r>
                      <a:r>
                        <a:rPr lang="en-US" sz="2400" b="0" strike="noStrike" spc="-1" dirty="0" err="1">
                          <a:solidFill>
                            <a:srgbClr val="2F5597"/>
                          </a:solidFill>
                          <a:latin typeface="Calibri"/>
                        </a:rPr>
                        <a:t>ilgili</a:t>
                      </a:r>
                      <a:r>
                        <a:rPr lang="en-US" sz="2400" b="0" strike="noStrike" spc="-1" dirty="0">
                          <a:solidFill>
                            <a:srgbClr val="2F5597"/>
                          </a:solidFill>
                          <a:latin typeface="Calibri"/>
                        </a:rPr>
                        <a:t> </a:t>
                      </a:r>
                      <a:r>
                        <a:rPr lang="en-US" sz="2400" b="0" strike="noStrike" spc="-1" dirty="0" err="1">
                          <a:solidFill>
                            <a:srgbClr val="2F5597"/>
                          </a:solidFill>
                          <a:latin typeface="Calibri"/>
                        </a:rPr>
                        <a:t>mali</a:t>
                      </a:r>
                      <a:r>
                        <a:rPr lang="en-US" sz="2400" b="0" strike="noStrike" spc="-1" dirty="0">
                          <a:solidFill>
                            <a:srgbClr val="2F5597"/>
                          </a:solidFill>
                          <a:latin typeface="Calibri"/>
                        </a:rPr>
                        <a:t> </a:t>
                      </a:r>
                      <a:r>
                        <a:rPr lang="en-US" sz="2400" b="0" strike="noStrike" spc="-1" dirty="0" err="1">
                          <a:solidFill>
                            <a:srgbClr val="2F5597"/>
                          </a:solidFill>
                          <a:latin typeface="Calibri"/>
                        </a:rPr>
                        <a:t>yıl</a:t>
                      </a:r>
                      <a:r>
                        <a:rPr lang="en-US" sz="2400" b="0" strike="noStrike" spc="-1" dirty="0">
                          <a:solidFill>
                            <a:srgbClr val="2F5597"/>
                          </a:solidFill>
                          <a:latin typeface="Calibri"/>
                        </a:rPr>
                        <a:t> </a:t>
                      </a:r>
                      <a:r>
                        <a:rPr lang="en-US" sz="2400" b="0" strike="noStrike" spc="-1" dirty="0" err="1">
                          <a:solidFill>
                            <a:srgbClr val="2F5597"/>
                          </a:solidFill>
                          <a:latin typeface="Calibri"/>
                        </a:rPr>
                        <a:t>için</a:t>
                      </a:r>
                      <a:r>
                        <a:rPr lang="en-US" sz="2400" b="0" strike="noStrike" spc="-1" dirty="0">
                          <a:solidFill>
                            <a:srgbClr val="2F5597"/>
                          </a:solidFill>
                          <a:latin typeface="Calibri"/>
                        </a:rPr>
                        <a:t> </a:t>
                      </a:r>
                      <a:r>
                        <a:rPr lang="en-US" sz="2400" b="0" strike="noStrike" spc="-1" dirty="0" err="1">
                          <a:solidFill>
                            <a:srgbClr val="2F5597"/>
                          </a:solidFill>
                          <a:latin typeface="Calibri"/>
                        </a:rPr>
                        <a:t>ayrılan</a:t>
                      </a:r>
                      <a:r>
                        <a:rPr lang="en-US" sz="2400" b="0" strike="noStrike" spc="-1" dirty="0">
                          <a:solidFill>
                            <a:srgbClr val="2F5597"/>
                          </a:solidFill>
                          <a:latin typeface="Calibri"/>
                        </a:rPr>
                        <a:t> </a:t>
                      </a:r>
                      <a:r>
                        <a:rPr lang="en-US" sz="2400" b="0" strike="noStrike" spc="-1" dirty="0" err="1">
                          <a:solidFill>
                            <a:srgbClr val="2F5597"/>
                          </a:solidFill>
                          <a:latin typeface="Calibri"/>
                        </a:rPr>
                        <a:t>ve</a:t>
                      </a:r>
                      <a:r>
                        <a:rPr lang="en-US" sz="2400" b="0" strike="noStrike" spc="-1" dirty="0">
                          <a:solidFill>
                            <a:srgbClr val="2F5597"/>
                          </a:solidFill>
                          <a:latin typeface="Calibri"/>
                        </a:rPr>
                        <a:t> </a:t>
                      </a:r>
                      <a:r>
                        <a:rPr lang="en-US" sz="2400" b="0" strike="noStrike" spc="-1" dirty="0" err="1">
                          <a:solidFill>
                            <a:srgbClr val="2F5597"/>
                          </a:solidFill>
                          <a:latin typeface="Calibri"/>
                        </a:rPr>
                        <a:t>tahsis</a:t>
                      </a:r>
                      <a:r>
                        <a:rPr lang="en-US" sz="2400" b="0" strike="noStrike" spc="-1" dirty="0">
                          <a:solidFill>
                            <a:srgbClr val="2F5597"/>
                          </a:solidFill>
                          <a:latin typeface="Calibri"/>
                        </a:rPr>
                        <a:t> </a:t>
                      </a:r>
                      <a:r>
                        <a:rPr lang="en-US" sz="2400" b="0" strike="noStrike" spc="-1" dirty="0" err="1">
                          <a:solidFill>
                            <a:srgbClr val="2F5597"/>
                          </a:solidFill>
                          <a:latin typeface="Calibri"/>
                        </a:rPr>
                        <a:t>edilen</a:t>
                      </a:r>
                      <a:r>
                        <a:rPr lang="en-US" sz="2400" b="0" strike="noStrike" spc="-1" dirty="0">
                          <a:solidFill>
                            <a:srgbClr val="2F5597"/>
                          </a:solidFill>
                          <a:latin typeface="Calibri"/>
                        </a:rPr>
                        <a:t> </a:t>
                      </a:r>
                      <a:r>
                        <a:rPr lang="en-US" sz="2400" b="0" strike="noStrike" spc="-1" dirty="0" err="1">
                          <a:solidFill>
                            <a:srgbClr val="2F5597"/>
                          </a:solidFill>
                          <a:latin typeface="Calibri"/>
                        </a:rPr>
                        <a:t>gelirlerin</a:t>
                      </a:r>
                      <a:r>
                        <a:rPr lang="en-US" sz="2400" b="0" strike="noStrike" spc="-1" dirty="0">
                          <a:solidFill>
                            <a:srgbClr val="2F5597"/>
                          </a:solidFill>
                          <a:latin typeface="Calibri"/>
                        </a:rPr>
                        <a:t> </a:t>
                      </a:r>
                      <a:r>
                        <a:rPr lang="en-US" sz="2400" b="0" strike="noStrike" spc="-1" dirty="0" err="1">
                          <a:solidFill>
                            <a:srgbClr val="2F5597"/>
                          </a:solidFill>
                          <a:latin typeface="Calibri"/>
                        </a:rPr>
                        <a:t>kullanılmamış</a:t>
                      </a:r>
                      <a:r>
                        <a:rPr lang="en-US" sz="2400" b="0" strike="noStrike" spc="-1" dirty="0">
                          <a:solidFill>
                            <a:srgbClr val="2F5597"/>
                          </a:solidFill>
                          <a:latin typeface="Calibri"/>
                        </a:rPr>
                        <a:t> </a:t>
                      </a:r>
                      <a:r>
                        <a:rPr lang="en-US" sz="2400" b="0" strike="noStrike" spc="-1" dirty="0" err="1">
                          <a:solidFill>
                            <a:srgbClr val="2F5597"/>
                          </a:solidFill>
                          <a:latin typeface="Calibri"/>
                        </a:rPr>
                        <a:t>bakiyelerinden</a:t>
                      </a:r>
                      <a:r>
                        <a:rPr lang="en-US" sz="2400" b="0" strike="noStrike" spc="-1" dirty="0">
                          <a:solidFill>
                            <a:srgbClr val="2F5597"/>
                          </a:solidFill>
                          <a:latin typeface="Calibri"/>
                        </a:rPr>
                        <a:t> </a:t>
                      </a:r>
                      <a:r>
                        <a:rPr lang="en-US" sz="2400" b="0" strike="noStrike" spc="-1" dirty="0" err="1">
                          <a:solidFill>
                            <a:srgbClr val="2F5597"/>
                          </a:solidFill>
                          <a:latin typeface="Calibri"/>
                        </a:rPr>
                        <a:t>tamamen</a:t>
                      </a:r>
                      <a:r>
                        <a:rPr lang="en-US" sz="2400" b="0" strike="noStrike" spc="-1" dirty="0">
                          <a:solidFill>
                            <a:srgbClr val="2F5597"/>
                          </a:solidFill>
                          <a:latin typeface="Calibri"/>
                        </a:rPr>
                        <a:t> </a:t>
                      </a:r>
                      <a:r>
                        <a:rPr lang="en-US" sz="2400" b="0" strike="noStrike" spc="-1" dirty="0" err="1">
                          <a:solidFill>
                            <a:srgbClr val="2F5597"/>
                          </a:solidFill>
                          <a:latin typeface="Calibri"/>
                        </a:rPr>
                        <a:t>finanse</a:t>
                      </a:r>
                      <a:r>
                        <a:rPr lang="en-US" sz="2400" b="0" strike="noStrike" spc="-1" dirty="0">
                          <a:solidFill>
                            <a:srgbClr val="2F5597"/>
                          </a:solidFill>
                          <a:latin typeface="Calibri"/>
                        </a:rPr>
                        <a:t> </a:t>
                      </a:r>
                      <a:r>
                        <a:rPr lang="en-US" sz="2400" b="0" strike="noStrike" spc="-1" dirty="0" err="1">
                          <a:solidFill>
                            <a:srgbClr val="2F5597"/>
                          </a:solidFill>
                          <a:latin typeface="Calibri"/>
                        </a:rPr>
                        <a:t>edilmesi</a:t>
                      </a:r>
                      <a:r>
                        <a:rPr lang="en-US" sz="2400" b="0" strike="noStrike" spc="-1" dirty="0">
                          <a:solidFill>
                            <a:srgbClr val="2F5597"/>
                          </a:solidFill>
                          <a:latin typeface="Calibri"/>
                        </a:rPr>
                        <a:t> </a:t>
                      </a:r>
                      <a:r>
                        <a:rPr lang="en-US" sz="2400" b="0" strike="noStrike" spc="-1" dirty="0" err="1">
                          <a:solidFill>
                            <a:srgbClr val="2F5597"/>
                          </a:solidFill>
                          <a:latin typeface="Calibri"/>
                        </a:rPr>
                        <a:t>şartıyla</a:t>
                      </a:r>
                      <a:r>
                        <a:rPr lang="en-US" sz="2400" b="0" strike="noStrike" spc="-1" dirty="0">
                          <a:solidFill>
                            <a:srgbClr val="2F5597"/>
                          </a:solidFill>
                          <a:latin typeface="Calibri"/>
                        </a:rPr>
                        <a:t>.</a:t>
                      </a:r>
                      <a:endParaRPr lang="en-US" sz="2400" b="0" strike="noStrike" spc="-1" dirty="0">
                        <a:solidFill>
                          <a:srgbClr val="000000"/>
                        </a:solidFill>
                        <a:latin typeface="Calibri"/>
                      </a:endParaRPr>
                    </a:p>
                  </a:txBody>
                  <a:tcPr marL="90000" marR="90000">
                    <a:lnL w="5760">
                      <a:solidFill>
                        <a:srgbClr val="FFFFFF"/>
                      </a:solidFill>
                    </a:lnL>
                    <a:lnR w="5760">
                      <a:solidFill>
                        <a:srgbClr val="FFFFFF"/>
                      </a:solidFill>
                    </a:lnR>
                    <a:lnT w="5760">
                      <a:solidFill>
                        <a:srgbClr val="FFFFFF"/>
                      </a:solidFill>
                    </a:lnT>
                    <a:lnB w="5760">
                      <a:solidFill>
                        <a:srgbClr val="FFFFFF"/>
                      </a:solidFill>
                    </a:lnB>
                    <a:solidFill>
                      <a:srgbClr val="D2DEEF"/>
                    </a:solidFill>
                  </a:tcPr>
                </a:tc>
                <a:extLst>
                  <a:ext uri="{0D108BD9-81ED-4DB2-BD59-A6C34878D82A}">
                    <a16:rowId xmlns:a16="http://schemas.microsoft.com/office/drawing/2014/main" val="10003"/>
                  </a:ext>
                </a:extLst>
              </a:tr>
            </a:tbl>
          </a:graphicData>
        </a:graphic>
      </p:graphicFrame>
      <p:sp>
        <p:nvSpPr>
          <p:cNvPr id="802" name="Slide Number Placeholder 4"/>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A8A3D4C-9BE4-4394-AD0D-F2F98AADA80D}" type="slidenum">
              <a:rPr lang="en-US" sz="1200" b="0" strike="noStrike" spc="-1">
                <a:solidFill>
                  <a:srgbClr val="898989"/>
                </a:solidFill>
                <a:latin typeface="Calibri"/>
              </a:rPr>
              <a:t>51</a:t>
            </a:fld>
            <a:endParaRPr lang="en-US" sz="1200" b="0" strike="noStrike" spc="-1">
              <a:solidFill>
                <a:srgbClr val="000000"/>
              </a:solidFill>
              <a:latin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 name="TextBox 802"/>
          <p:cNvSpPr txBox="1"/>
          <p:nvPr/>
        </p:nvSpPr>
        <p:spPr>
          <a:xfrm>
            <a:off x="838080" y="2025360"/>
            <a:ext cx="10515600" cy="4351320"/>
          </a:xfrm>
          <a:prstGeom prst="rect">
            <a:avLst/>
          </a:prstGeom>
          <a:noFill/>
          <a:ln w="0">
            <a:noFill/>
          </a:ln>
        </p:spPr>
        <p:txBody>
          <a:bodyPr>
            <a:normAutofit/>
          </a:bodyPr>
          <a:lstStyle/>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F5597"/>
                </a:solidFill>
                <a:latin typeface="Calibri"/>
              </a:rPr>
              <a:t>Madde 9 - Cari mali yıl için tam bütçe ödeneklerinin yayımlanmasından itibaren en geç otuz (30) gün içinde Hükümet, ekteki belediye bütçe tablosunda yapılan değişiklikleri gösteren bir tabloyu bilgilendirme amacıyla Meclise sunar ve belediyelerden ve diğer bütçe kuruluşlarından çok yıllık sermaye projeleriyle ilgili önceki yıla ait ödenmemiş mali yükümlülüklerini yerine getirmelerini ister.</a:t>
            </a:r>
            <a:endParaRPr lang="en-US" sz="2800" b="0" strike="noStrike" spc="-1">
              <a:solidFill>
                <a:srgbClr val="000000"/>
              </a:solidFill>
              <a:latin typeface="Calibri"/>
            </a:endParaRPr>
          </a:p>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F5597"/>
                </a:solidFill>
                <a:latin typeface="Calibri"/>
              </a:rPr>
              <a:t> </a:t>
            </a:r>
            <a:endParaRPr lang="en-US" sz="2800" b="0" strike="noStrike" spc="-1">
              <a:solidFill>
                <a:srgbClr val="000000"/>
              </a:solidFill>
              <a:latin typeface="Calibri"/>
            </a:endParaRPr>
          </a:p>
        </p:txBody>
      </p:sp>
      <p:sp>
        <p:nvSpPr>
          <p:cNvPr id="804"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C09BAEA-64C8-4529-9E12-9670568D9CA4}" type="slidenum">
              <a:rPr lang="en-US" sz="1200" b="0" strike="noStrike" spc="-1">
                <a:solidFill>
                  <a:srgbClr val="898989"/>
                </a:solidFill>
                <a:latin typeface="Calibri"/>
              </a:rPr>
              <a:t>52</a:t>
            </a:fld>
            <a:endParaRPr lang="en-US" sz="1200" b="0" strike="noStrike" spc="-1">
              <a:solidFill>
                <a:srgbClr val="000000"/>
              </a:solidFill>
              <a:latin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 name="TextBox 804"/>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1" strike="noStrike" spc="-1">
                <a:solidFill>
                  <a:srgbClr val="2F5597"/>
                </a:solidFill>
                <a:latin typeface="Calibri"/>
              </a:rPr>
              <a:t>Mevcut projelere ve önceki yıllardan devredilen fonlardan karşılanan projelere ayrılan miktarlardaki değişiklikler.</a:t>
            </a:r>
            <a:r>
              <a:rPr lang="en-GB" sz="2800" b="0" strike="noStrike" spc="-1">
                <a:solidFill>
                  <a:srgbClr val="2F5597"/>
                </a:solidFill>
                <a:latin typeface="Calibri"/>
              </a:rPr>
              <a:t>SIMFK'ye kayıtlı olanların, Belediye Meclisi tarafından önceden onaylanması gerekmektedir.</a:t>
            </a:r>
            <a:endParaRPr lang="en-US" sz="2800" b="0" strike="noStrike" spc="-1">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1" strike="noStrike" spc="-1">
                <a:solidFill>
                  <a:srgbClr val="2F5597"/>
                </a:solidFill>
                <a:latin typeface="Calibri"/>
              </a:rPr>
              <a:t>Merkezi düzeyden yerel düzeydeki projelere finansman ve/veya ortak finansman sağlanması -</a:t>
            </a:r>
            <a:r>
              <a:rPr lang="en-GB" sz="2800" b="0" strike="noStrike" spc="-1">
                <a:solidFill>
                  <a:srgbClr val="2F5597"/>
                </a:solidFill>
                <a:latin typeface="Calibri"/>
              </a:rPr>
              <a:t>Bu durumda, ilgili bakanlığın yerel düzeydeki projelerin finansmanı veya ortak finansmanı için objektif, açık ve şeffaf kriterler kullanması gerekmektedir.</a:t>
            </a:r>
            <a:endParaRPr lang="en-US" sz="2800" b="0" strike="noStrike" spc="-1">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F5597"/>
                </a:solidFill>
                <a:latin typeface="Calibri"/>
              </a:rPr>
              <a:t> </a:t>
            </a:r>
            <a:endParaRPr lang="en-US" sz="2800" b="0" strike="noStrike" spc="-1">
              <a:solidFill>
                <a:srgbClr val="000000"/>
              </a:solidFill>
              <a:latin typeface="Calibri"/>
            </a:endParaRPr>
          </a:p>
        </p:txBody>
      </p:sp>
      <p:sp>
        <p:nvSpPr>
          <p:cNvPr id="806"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FD27E8E-EC87-4861-8D77-B8473B7E61E6}" type="slidenum">
              <a:rPr lang="en-US" sz="1200" b="0" strike="noStrike" spc="-1">
                <a:solidFill>
                  <a:srgbClr val="898989"/>
                </a:solidFill>
                <a:latin typeface="Calibri"/>
              </a:rPr>
              <a:t>53</a:t>
            </a:fld>
            <a:endParaRPr lang="en-US" sz="1200" b="0" strike="noStrike" spc="-1">
              <a:solidFill>
                <a:srgbClr val="000000"/>
              </a:solidFill>
              <a:latin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 name="TextBox 806"/>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1" strike="noStrike" spc="-1">
                <a:solidFill>
                  <a:srgbClr val="2F5597"/>
                </a:solidFill>
                <a:latin typeface="Calibri"/>
              </a:rPr>
              <a:t>Belediyelerin ve Kalkınma Güven Fonu'nun geçen yıldan kalan harcanmamış bakiyeleri</a:t>
            </a:r>
            <a:r>
              <a:rPr lang="en-GB" sz="2800" b="0" strike="noStrike" spc="-1">
                <a:solidFill>
                  <a:srgbClr val="2F5597"/>
                </a:solidFill>
                <a:latin typeface="Calibri"/>
              </a:rPr>
              <a:t>Kosova Fonu'na yatırılan ve mevcut harcama yapısına göre bir belediye için bütçe tahsisi olarak SIMFK'ya kaydedilen tutarlar, cari mali yıl için tahsis edilmiştir.</a:t>
            </a:r>
            <a:endParaRPr lang="en-US" sz="2800" b="0" strike="noStrike" spc="-1">
              <a:solidFill>
                <a:srgbClr val="000000"/>
              </a:solidFill>
              <a:latin typeface="Calibri"/>
            </a:endParaRPr>
          </a:p>
        </p:txBody>
      </p:sp>
      <p:sp>
        <p:nvSpPr>
          <p:cNvPr id="808"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E0FF8D9-988E-48A5-A876-CD4CF0F04DB0}" type="slidenum">
              <a:rPr lang="en-US" sz="1200" b="0" strike="noStrike" spc="-1">
                <a:solidFill>
                  <a:srgbClr val="898989"/>
                </a:solidFill>
                <a:latin typeface="Calibri"/>
              </a:rPr>
              <a:t>54</a:t>
            </a:fld>
            <a:endParaRPr lang="en-US" sz="1200" b="0" strike="noStrike" spc="-1">
              <a:solidFill>
                <a:srgbClr val="000000"/>
              </a:solidFill>
              <a:latin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 name="TextBox 808"/>
          <p:cNvSpPr txBox="1"/>
          <p:nvPr/>
        </p:nvSpPr>
        <p:spPr>
          <a:xfrm>
            <a:off x="838080" y="1595520"/>
            <a:ext cx="10515600" cy="47815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1" strike="noStrike" spc="-1">
                <a:solidFill>
                  <a:srgbClr val="2F5597"/>
                </a:solidFill>
                <a:latin typeface="Calibri"/>
              </a:rPr>
              <a:t>Bütçe fonlarının, "Beklenmedik Harcamalar Rezervi" alt programından tahsis edilmesi.</a:t>
            </a:r>
            <a:r>
              <a:rPr lang="en-GB" sz="2800" b="0" strike="noStrike" spc="-1">
                <a:solidFill>
                  <a:srgbClr val="2F5597"/>
                </a:solidFill>
                <a:latin typeface="Calibri"/>
              </a:rPr>
              <a:t> </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F5597"/>
                </a:solidFill>
                <a:latin typeface="Calibri"/>
              </a:rPr>
              <a:t>Acil veya öngörülemeyen harcamaları gerektiren bir durum ortaya çıkarsa, bütçe kuruluşu bu tür harcamaları karşılamak için Maliye Bakanı'ndan ek fon talep edebilir.</a:t>
            </a:r>
            <a:endParaRPr lang="en-US" sz="2800" b="0" strike="noStrike" spc="-1">
              <a:solidFill>
                <a:srgbClr val="000000"/>
              </a:solidFill>
              <a:latin typeface="Calibri"/>
            </a:endParaRPr>
          </a:p>
        </p:txBody>
      </p:sp>
      <p:sp>
        <p:nvSpPr>
          <p:cNvPr id="810" name="Rectangle 1"/>
          <p:cNvSpPr/>
          <p:nvPr/>
        </p:nvSpPr>
        <p:spPr>
          <a:xfrm>
            <a:off x="225360" y="884160"/>
            <a:ext cx="8153640" cy="773280"/>
          </a:xfrm>
          <a:prstGeom prst="rect">
            <a:avLst/>
          </a:prstGeom>
          <a:solidFill>
            <a:srgbClr val="5B9BD5"/>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a:solidFill>
                  <a:srgbClr val="000000"/>
                </a:solidFill>
                <a:latin typeface="Calibri Light"/>
              </a:rPr>
              <a:t>Beklenmedik giderler</a:t>
            </a:r>
            <a:endParaRPr lang="en-US" sz="4400" b="0" strike="noStrike" spc="-1">
              <a:solidFill>
                <a:srgbClr val="000000"/>
              </a:solidFill>
              <a:latin typeface="Calibri"/>
            </a:endParaRPr>
          </a:p>
        </p:txBody>
      </p:sp>
      <p:sp>
        <p:nvSpPr>
          <p:cNvPr id="811" name="Slide Number Placeholder 2"/>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DB46E7F-5C0A-459D-9676-010CA96BB49A}" type="slidenum">
              <a:rPr lang="en-US" sz="1200" b="0" strike="noStrike" spc="-1">
                <a:solidFill>
                  <a:srgbClr val="898989"/>
                </a:solidFill>
                <a:latin typeface="Calibri"/>
              </a:rPr>
              <a:t>55</a:t>
            </a:fld>
            <a:endParaRPr lang="en-US" sz="1200" b="0" strike="noStrike" spc="-1">
              <a:solidFill>
                <a:srgbClr val="000000"/>
              </a:solidFill>
              <a:latin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 name="Oval 1"/>
          <p:cNvSpPr/>
          <p:nvPr/>
        </p:nvSpPr>
        <p:spPr>
          <a:xfrm>
            <a:off x="3290760" y="947880"/>
            <a:ext cx="4783320" cy="1645920"/>
          </a:xfrm>
          <a:prstGeom prst="ellipse">
            <a:avLst/>
          </a:prstGeom>
          <a:solidFill>
            <a:srgbClr val="C5E0B4"/>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000000"/>
                </a:solidFill>
                <a:latin typeface="Calibri"/>
              </a:rPr>
              <a:t>Beklenmedik giderler için başvuru şu şekilde olmalıdır:</a:t>
            </a:r>
            <a:endParaRPr lang="en-US" sz="2800" b="0" strike="noStrike" spc="-1">
              <a:solidFill>
                <a:srgbClr val="000000"/>
              </a:solidFill>
              <a:latin typeface="Calibri"/>
            </a:endParaRPr>
          </a:p>
        </p:txBody>
      </p:sp>
      <p:sp>
        <p:nvSpPr>
          <p:cNvPr id="813" name="Hexagon 4"/>
          <p:cNvSpPr/>
          <p:nvPr/>
        </p:nvSpPr>
        <p:spPr>
          <a:xfrm>
            <a:off x="303120" y="1805040"/>
            <a:ext cx="2579760" cy="1751040"/>
          </a:xfrm>
          <a:custGeom>
            <a:avLst/>
            <a:gdLst/>
            <a:ahLst/>
            <a:cxnLst/>
            <a:rect l="0" t="0" r="r" b="b"/>
            <a:pathLst>
              <a:path w="7168" h="4866">
                <a:moveTo>
                  <a:pt x="1216" y="0"/>
                </a:moveTo>
                <a:lnTo>
                  <a:pt x="5950" y="0"/>
                </a:lnTo>
                <a:lnTo>
                  <a:pt x="7167" y="2432"/>
                </a:lnTo>
                <a:lnTo>
                  <a:pt x="5950" y="4865"/>
                </a:lnTo>
                <a:lnTo>
                  <a:pt x="1216" y="4865"/>
                </a:lnTo>
                <a:lnTo>
                  <a:pt x="0" y="2432"/>
                </a:lnTo>
                <a:lnTo>
                  <a:pt x="1216" y="0"/>
                </a:lnTo>
              </a:path>
            </a:pathLst>
          </a:custGeom>
          <a:solidFill>
            <a:srgbClr val="DEEBF7"/>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b="0" strike="noStrike" spc="-1">
                <a:solidFill>
                  <a:srgbClr val="000000"/>
                </a:solidFill>
                <a:latin typeface="Calibri"/>
              </a:rPr>
              <a:t>Talebe yol açan koşulları açıkça belirtin.</a:t>
            </a:r>
            <a:endParaRPr lang="en-US" sz="2400" b="0" strike="noStrike" spc="-1">
              <a:solidFill>
                <a:srgbClr val="000000"/>
              </a:solidFill>
              <a:latin typeface="Calibri"/>
            </a:endParaRPr>
          </a:p>
        </p:txBody>
      </p:sp>
      <p:sp>
        <p:nvSpPr>
          <p:cNvPr id="814" name="Hexagon 5"/>
          <p:cNvSpPr/>
          <p:nvPr/>
        </p:nvSpPr>
        <p:spPr>
          <a:xfrm>
            <a:off x="3809880" y="2962440"/>
            <a:ext cx="3129120" cy="1655640"/>
          </a:xfrm>
          <a:custGeom>
            <a:avLst/>
            <a:gdLst/>
            <a:ahLst/>
            <a:cxnLst/>
            <a:rect l="0" t="0" r="r" b="b"/>
            <a:pathLst>
              <a:path w="8694" h="4601">
                <a:moveTo>
                  <a:pt x="1150" y="0"/>
                </a:moveTo>
                <a:lnTo>
                  <a:pt x="7542" y="0"/>
                </a:lnTo>
                <a:lnTo>
                  <a:pt x="8693" y="2300"/>
                </a:lnTo>
                <a:lnTo>
                  <a:pt x="7542" y="4600"/>
                </a:lnTo>
                <a:lnTo>
                  <a:pt x="1150" y="4600"/>
                </a:lnTo>
                <a:lnTo>
                  <a:pt x="0" y="2300"/>
                </a:lnTo>
                <a:lnTo>
                  <a:pt x="1150" y="0"/>
                </a:lnTo>
              </a:path>
            </a:pathLst>
          </a:custGeom>
          <a:solidFill>
            <a:srgbClr val="DEEBF7"/>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b="0" strike="noStrike" spc="-1">
                <a:solidFill>
                  <a:srgbClr val="000000"/>
                </a:solidFill>
                <a:latin typeface="Calibri"/>
              </a:rPr>
              <a:t>Bu durumların neden öngörülemez olduğunu açıklayın.</a:t>
            </a:r>
            <a:endParaRPr lang="en-US" sz="2400" b="0" strike="noStrike" spc="-1">
              <a:solidFill>
                <a:srgbClr val="000000"/>
              </a:solidFill>
              <a:latin typeface="Calibri"/>
            </a:endParaRPr>
          </a:p>
        </p:txBody>
      </p:sp>
      <p:sp>
        <p:nvSpPr>
          <p:cNvPr id="815" name="Hexagon 6"/>
          <p:cNvSpPr/>
          <p:nvPr/>
        </p:nvSpPr>
        <p:spPr>
          <a:xfrm>
            <a:off x="8037360" y="1720800"/>
            <a:ext cx="2589480" cy="1886040"/>
          </a:xfrm>
          <a:custGeom>
            <a:avLst/>
            <a:gdLst/>
            <a:ahLst/>
            <a:cxnLst/>
            <a:rect l="0" t="0" r="r" b="b"/>
            <a:pathLst>
              <a:path w="7195" h="5241">
                <a:moveTo>
                  <a:pt x="1309" y="0"/>
                </a:moveTo>
                <a:lnTo>
                  <a:pt x="5884" y="0"/>
                </a:lnTo>
                <a:lnTo>
                  <a:pt x="7194" y="2620"/>
                </a:lnTo>
                <a:lnTo>
                  <a:pt x="5884" y="5240"/>
                </a:lnTo>
                <a:lnTo>
                  <a:pt x="1309" y="5240"/>
                </a:lnTo>
                <a:lnTo>
                  <a:pt x="0" y="2620"/>
                </a:lnTo>
                <a:lnTo>
                  <a:pt x="1309" y="0"/>
                </a:lnTo>
              </a:path>
            </a:pathLst>
          </a:custGeom>
          <a:solidFill>
            <a:srgbClr val="DEEBF7"/>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b="0" strike="noStrike" spc="-1">
                <a:solidFill>
                  <a:srgbClr val="000000"/>
                </a:solidFill>
                <a:latin typeface="Calibri"/>
              </a:rPr>
              <a:t>Talep edilen fonların önerilen kullanım alanlarını belirleyin.</a:t>
            </a:r>
            <a:endParaRPr lang="en-US" sz="2400" b="0" strike="noStrike" spc="-1">
              <a:solidFill>
                <a:srgbClr val="000000"/>
              </a:solidFill>
              <a:latin typeface="Calibri"/>
            </a:endParaRPr>
          </a:p>
        </p:txBody>
      </p:sp>
      <p:sp>
        <p:nvSpPr>
          <p:cNvPr id="816" name="Hexagon 8"/>
          <p:cNvSpPr/>
          <p:nvPr/>
        </p:nvSpPr>
        <p:spPr>
          <a:xfrm>
            <a:off x="1006560" y="4024440"/>
            <a:ext cx="3257640" cy="2395440"/>
          </a:xfrm>
          <a:custGeom>
            <a:avLst/>
            <a:gdLst/>
            <a:ahLst/>
            <a:cxnLst/>
            <a:rect l="0" t="0" r="r" b="b"/>
            <a:pathLst>
              <a:path w="9051" h="6656">
                <a:moveTo>
                  <a:pt x="1663" y="0"/>
                </a:moveTo>
                <a:lnTo>
                  <a:pt x="7386" y="0"/>
                </a:lnTo>
                <a:lnTo>
                  <a:pt x="9050" y="3327"/>
                </a:lnTo>
                <a:lnTo>
                  <a:pt x="7386" y="6655"/>
                </a:lnTo>
                <a:lnTo>
                  <a:pt x="1663" y="6655"/>
                </a:lnTo>
                <a:lnTo>
                  <a:pt x="0" y="3327"/>
                </a:lnTo>
                <a:lnTo>
                  <a:pt x="1663" y="0"/>
                </a:lnTo>
              </a:path>
            </a:pathLst>
          </a:custGeom>
          <a:solidFill>
            <a:srgbClr val="DEEBF7"/>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b="0" strike="noStrike" spc="-1">
                <a:solidFill>
                  <a:srgbClr val="000000"/>
                </a:solidFill>
                <a:latin typeface="Calibri"/>
              </a:rPr>
              <a:t>Bütçe kuruluşunun misyonu, hedefleri ve amaçlarının nasıl yerine getirildiğini açıklayın.</a:t>
            </a:r>
            <a:endParaRPr lang="en-US" sz="2400" b="0" strike="noStrike" spc="-1">
              <a:solidFill>
                <a:srgbClr val="000000"/>
              </a:solidFill>
              <a:latin typeface="Calibri"/>
            </a:endParaRPr>
          </a:p>
        </p:txBody>
      </p:sp>
      <p:sp>
        <p:nvSpPr>
          <p:cNvPr id="817" name="Hexagon 9"/>
          <p:cNvSpPr/>
          <p:nvPr/>
        </p:nvSpPr>
        <p:spPr>
          <a:xfrm>
            <a:off x="6485040" y="3705120"/>
            <a:ext cx="3794040" cy="2887920"/>
          </a:xfrm>
          <a:custGeom>
            <a:avLst/>
            <a:gdLst/>
            <a:ahLst/>
            <a:cxnLst/>
            <a:rect l="0" t="0" r="r" b="b"/>
            <a:pathLst>
              <a:path w="10541" h="8024">
                <a:moveTo>
                  <a:pt x="2005" y="0"/>
                </a:moveTo>
                <a:lnTo>
                  <a:pt x="8534" y="0"/>
                </a:lnTo>
                <a:lnTo>
                  <a:pt x="10540" y="4011"/>
                </a:lnTo>
                <a:lnTo>
                  <a:pt x="8534" y="8023"/>
                </a:lnTo>
                <a:lnTo>
                  <a:pt x="2005" y="8023"/>
                </a:lnTo>
                <a:lnTo>
                  <a:pt x="0" y="4011"/>
                </a:lnTo>
                <a:lnTo>
                  <a:pt x="2005" y="0"/>
                </a:lnTo>
              </a:path>
            </a:pathLst>
          </a:custGeom>
          <a:solidFill>
            <a:srgbClr val="DEEBF7"/>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0" strike="noStrike" spc="-1">
                <a:solidFill>
                  <a:srgbClr val="000000"/>
                </a:solidFill>
                <a:latin typeface="Calibri"/>
              </a:rPr>
              <a:t>Beklenmedik finansman ihtiyacını karşılamak için bütçe kuruluşunun diğer bütçe tahsisatlarından hangileri azaltılabilir ve bu tür azaltmaların doğuracağı sonuçlar nelerdir?</a:t>
            </a:r>
            <a:endParaRPr lang="en-US" sz="2000" b="0" strike="noStrike" spc="-1">
              <a:solidFill>
                <a:srgbClr val="000000"/>
              </a:solidFill>
              <a:latin typeface="Calibri"/>
            </a:endParaRPr>
          </a:p>
        </p:txBody>
      </p:sp>
      <p:sp>
        <p:nvSpPr>
          <p:cNvPr id="818" name="Down Arrow 10"/>
          <p:cNvSpPr/>
          <p:nvPr/>
        </p:nvSpPr>
        <p:spPr>
          <a:xfrm rot="3599400">
            <a:off x="2714400" y="1963440"/>
            <a:ext cx="431640" cy="355680"/>
          </a:xfrm>
          <a:custGeom>
            <a:avLst/>
            <a:gdLst/>
            <a:ahLst/>
            <a:cxnLst/>
            <a:rect l="0" t="0" r="r" b="b"/>
            <a:pathLst>
              <a:path w="1201" h="991">
                <a:moveTo>
                  <a:pt x="300" y="0"/>
                </a:moveTo>
                <a:lnTo>
                  <a:pt x="300" y="494"/>
                </a:lnTo>
                <a:lnTo>
                  <a:pt x="0" y="494"/>
                </a:lnTo>
                <a:lnTo>
                  <a:pt x="600" y="990"/>
                </a:lnTo>
                <a:lnTo>
                  <a:pt x="1200" y="495"/>
                </a:lnTo>
                <a:lnTo>
                  <a:pt x="900" y="495"/>
                </a:lnTo>
                <a:lnTo>
                  <a:pt x="900" y="0"/>
                </a:lnTo>
                <a:lnTo>
                  <a:pt x="300" y="0"/>
                </a:lnTo>
              </a:path>
            </a:pathLst>
          </a:custGeom>
          <a:solidFill>
            <a:srgbClr val="ED7D31"/>
          </a:solidFill>
          <a:ln w="12600">
            <a:solidFill>
              <a:srgbClr val="41719C"/>
            </a:solidFill>
            <a:miter/>
          </a:ln>
        </p:spPr>
        <p:style>
          <a:lnRef idx="0">
            <a:scrgbClr r="0" g="0" b="0"/>
          </a:lnRef>
          <a:fillRef idx="0">
            <a:scrgbClr r="0" g="0" b="0"/>
          </a:fillRef>
          <a:effectRef idx="0">
            <a:scrgbClr r="0" g="0" b="0"/>
          </a:effectRef>
          <a:fontRef idx="minor"/>
        </p:style>
      </p:sp>
      <p:sp>
        <p:nvSpPr>
          <p:cNvPr id="819" name="Down Arrow 12"/>
          <p:cNvSpPr/>
          <p:nvPr/>
        </p:nvSpPr>
        <p:spPr>
          <a:xfrm>
            <a:off x="5114880" y="2593800"/>
            <a:ext cx="433440" cy="336600"/>
          </a:xfrm>
          <a:custGeom>
            <a:avLst/>
            <a:gdLst/>
            <a:ahLst/>
            <a:cxnLst/>
            <a:rect l="0" t="0" r="r" b="b"/>
            <a:pathLst>
              <a:path w="1206" h="937">
                <a:moveTo>
                  <a:pt x="301" y="0"/>
                </a:moveTo>
                <a:lnTo>
                  <a:pt x="301" y="468"/>
                </a:lnTo>
                <a:lnTo>
                  <a:pt x="0" y="468"/>
                </a:lnTo>
                <a:lnTo>
                  <a:pt x="602" y="936"/>
                </a:lnTo>
                <a:lnTo>
                  <a:pt x="1205" y="468"/>
                </a:lnTo>
                <a:lnTo>
                  <a:pt x="903" y="468"/>
                </a:lnTo>
                <a:lnTo>
                  <a:pt x="903" y="0"/>
                </a:lnTo>
                <a:lnTo>
                  <a:pt x="301" y="0"/>
                </a:lnTo>
              </a:path>
            </a:pathLst>
          </a:custGeom>
          <a:solidFill>
            <a:srgbClr val="ED7D31"/>
          </a:solidFill>
          <a:ln w="12600">
            <a:solidFill>
              <a:srgbClr val="41719C"/>
            </a:solidFill>
            <a:miter/>
          </a:ln>
        </p:spPr>
        <p:style>
          <a:lnRef idx="0">
            <a:scrgbClr r="0" g="0" b="0"/>
          </a:lnRef>
          <a:fillRef idx="0">
            <a:scrgbClr r="0" g="0" b="0"/>
          </a:fillRef>
          <a:effectRef idx="0">
            <a:scrgbClr r="0" g="0" b="0"/>
          </a:effectRef>
          <a:fontRef idx="minor"/>
        </p:style>
      </p:sp>
      <p:pic>
        <p:nvPicPr>
          <p:cNvPr id="820" name="Picture 13"/>
          <p:cNvPicPr/>
          <p:nvPr/>
        </p:nvPicPr>
        <p:blipFill>
          <a:blip r:embed="rId2"/>
          <a:stretch/>
        </p:blipFill>
        <p:spPr>
          <a:xfrm rot="15586200">
            <a:off x="7713000" y="2153160"/>
            <a:ext cx="384120" cy="414360"/>
          </a:xfrm>
          <a:prstGeom prst="rect">
            <a:avLst/>
          </a:prstGeom>
          <a:ln w="0">
            <a:noFill/>
          </a:ln>
        </p:spPr>
      </p:pic>
      <p:sp>
        <p:nvSpPr>
          <p:cNvPr id="821" name="Down Arrow 14"/>
          <p:cNvSpPr/>
          <p:nvPr/>
        </p:nvSpPr>
        <p:spPr>
          <a:xfrm rot="20607600">
            <a:off x="7035480" y="2511000"/>
            <a:ext cx="630360" cy="1095480"/>
          </a:xfrm>
          <a:custGeom>
            <a:avLst/>
            <a:gdLst/>
            <a:ahLst/>
            <a:cxnLst/>
            <a:rect l="0" t="0" r="r" b="b"/>
            <a:pathLst>
              <a:path w="1754" h="3045">
                <a:moveTo>
                  <a:pt x="437" y="1"/>
                </a:moveTo>
                <a:lnTo>
                  <a:pt x="438" y="2169"/>
                </a:lnTo>
                <a:lnTo>
                  <a:pt x="0" y="2169"/>
                </a:lnTo>
                <a:lnTo>
                  <a:pt x="877" y="3044"/>
                </a:lnTo>
                <a:lnTo>
                  <a:pt x="1753" y="2168"/>
                </a:lnTo>
                <a:lnTo>
                  <a:pt x="1314" y="2169"/>
                </a:lnTo>
                <a:lnTo>
                  <a:pt x="1313" y="0"/>
                </a:lnTo>
                <a:lnTo>
                  <a:pt x="437" y="1"/>
                </a:lnTo>
              </a:path>
            </a:pathLst>
          </a:custGeom>
          <a:solidFill>
            <a:srgbClr val="ED7D31"/>
          </a:solidFill>
          <a:ln w="12600">
            <a:solidFill>
              <a:srgbClr val="41719C"/>
            </a:solidFill>
            <a:miter/>
          </a:ln>
        </p:spPr>
        <p:style>
          <a:lnRef idx="0">
            <a:scrgbClr r="0" g="0" b="0"/>
          </a:lnRef>
          <a:fillRef idx="0">
            <a:scrgbClr r="0" g="0" b="0"/>
          </a:fillRef>
          <a:effectRef idx="0">
            <a:scrgbClr r="0" g="0" b="0"/>
          </a:effectRef>
          <a:fontRef idx="minor"/>
        </p:style>
      </p:sp>
      <p:sp>
        <p:nvSpPr>
          <p:cNvPr id="822" name="Down Arrow 15"/>
          <p:cNvSpPr/>
          <p:nvPr/>
        </p:nvSpPr>
        <p:spPr>
          <a:xfrm rot="1682400">
            <a:off x="3169800" y="2356920"/>
            <a:ext cx="617760" cy="1752840"/>
          </a:xfrm>
          <a:custGeom>
            <a:avLst/>
            <a:gdLst/>
            <a:ahLst/>
            <a:cxnLst/>
            <a:rect l="0" t="0" r="r" b="b"/>
            <a:pathLst>
              <a:path w="1718" h="4871">
                <a:moveTo>
                  <a:pt x="425" y="1"/>
                </a:moveTo>
                <a:lnTo>
                  <a:pt x="429" y="4013"/>
                </a:lnTo>
                <a:lnTo>
                  <a:pt x="0" y="4014"/>
                </a:lnTo>
                <a:lnTo>
                  <a:pt x="859" y="4870"/>
                </a:lnTo>
                <a:lnTo>
                  <a:pt x="1717" y="4012"/>
                </a:lnTo>
                <a:lnTo>
                  <a:pt x="1287" y="4012"/>
                </a:lnTo>
                <a:lnTo>
                  <a:pt x="1282" y="0"/>
                </a:lnTo>
                <a:lnTo>
                  <a:pt x="425" y="1"/>
                </a:lnTo>
              </a:path>
            </a:pathLst>
          </a:custGeom>
          <a:solidFill>
            <a:srgbClr val="ED7D31"/>
          </a:solidFill>
          <a:ln w="12600">
            <a:solidFill>
              <a:srgbClr val="41719C"/>
            </a:solidFill>
            <a:miter/>
          </a:ln>
        </p:spPr>
        <p:style>
          <a:lnRef idx="0">
            <a:scrgbClr r="0" g="0" b="0"/>
          </a:lnRef>
          <a:fillRef idx="0">
            <a:scrgbClr r="0" g="0" b="0"/>
          </a:fillRef>
          <a:effectRef idx="0">
            <a:scrgbClr r="0" g="0" b="0"/>
          </a:effectRef>
          <a:fontRef idx="minor"/>
        </p:style>
      </p:sp>
      <p:sp>
        <p:nvSpPr>
          <p:cNvPr id="823" name="Slide Number Placeholder 2"/>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67B6AFB-564F-4890-AAF8-14B2B28BC43C}" type="slidenum">
              <a:rPr lang="en-US" sz="1200" b="0" strike="noStrike" spc="-1">
                <a:solidFill>
                  <a:srgbClr val="898989"/>
                </a:solidFill>
                <a:latin typeface="Calibri"/>
              </a:rPr>
              <a:t>56</a:t>
            </a:fld>
            <a:endParaRPr lang="en-US" sz="1200" b="0" strike="noStrike" spc="-1">
              <a:solidFill>
                <a:srgbClr val="000000"/>
              </a:solidFill>
              <a:latin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 name="TextBox 823"/>
          <p:cNvSpPr txBox="1"/>
          <p:nvPr/>
        </p:nvSpPr>
        <p:spPr>
          <a:xfrm>
            <a:off x="838080" y="1363320"/>
            <a:ext cx="10515600" cy="4351320"/>
          </a:xfrm>
          <a:prstGeom prst="rect">
            <a:avLst/>
          </a:prstGeom>
          <a:noFill/>
          <a:ln w="0">
            <a:noFill/>
          </a:ln>
        </p:spPr>
        <p:txBody>
          <a:bodyPr>
            <a:normAutofit fontScale="83000"/>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err="1">
                <a:solidFill>
                  <a:srgbClr val="2F5597"/>
                </a:solidFill>
                <a:latin typeface="Calibri"/>
              </a:rPr>
              <a:t>Böyle</a:t>
            </a:r>
            <a:r>
              <a:rPr lang="en-GB" sz="2800" b="0" strike="noStrike" spc="-1" dirty="0">
                <a:solidFill>
                  <a:srgbClr val="2F5597"/>
                </a:solidFill>
                <a:latin typeface="Calibri"/>
              </a:rPr>
              <a:t> </a:t>
            </a:r>
            <a:r>
              <a:rPr lang="en-GB" sz="2800" b="0" strike="noStrike" spc="-1" dirty="0" err="1">
                <a:solidFill>
                  <a:srgbClr val="2F5597"/>
                </a:solidFill>
                <a:latin typeface="Calibri"/>
              </a:rPr>
              <a:t>bir</a:t>
            </a:r>
            <a:r>
              <a:rPr lang="en-GB" sz="2800" b="0" strike="noStrike" spc="-1" dirty="0">
                <a:solidFill>
                  <a:srgbClr val="2F5597"/>
                </a:solidFill>
                <a:latin typeface="Calibri"/>
              </a:rPr>
              <a:t> </a:t>
            </a:r>
            <a:r>
              <a:rPr lang="en-GB" sz="2800" b="0" strike="noStrike" spc="-1" dirty="0" err="1">
                <a:solidFill>
                  <a:srgbClr val="2F5597"/>
                </a:solidFill>
                <a:latin typeface="Calibri"/>
              </a:rPr>
              <a:t>talep</a:t>
            </a:r>
            <a:r>
              <a:rPr lang="en-GB" sz="2800" b="0" strike="noStrike" spc="-1" dirty="0">
                <a:solidFill>
                  <a:srgbClr val="2F5597"/>
                </a:solidFill>
                <a:latin typeface="Calibri"/>
              </a:rPr>
              <a:t> </a:t>
            </a:r>
            <a:r>
              <a:rPr lang="en-GB" sz="2800" b="0" strike="noStrike" spc="-1" dirty="0" err="1">
                <a:solidFill>
                  <a:srgbClr val="2F5597"/>
                </a:solidFill>
                <a:latin typeface="Calibri"/>
              </a:rPr>
              <a:t>alındığında</a:t>
            </a:r>
            <a:r>
              <a:rPr lang="en-GB" sz="2800" b="0" strike="noStrike" spc="-1" dirty="0">
                <a:solidFill>
                  <a:srgbClr val="2F5597"/>
                </a:solidFill>
                <a:latin typeface="Calibri"/>
              </a:rPr>
              <a:t>, </a:t>
            </a:r>
            <a:r>
              <a:rPr lang="en-GB" sz="2800" b="0" strike="noStrike" spc="-1" dirty="0" err="1">
                <a:solidFill>
                  <a:srgbClr val="2F5597"/>
                </a:solidFill>
                <a:latin typeface="Calibri"/>
              </a:rPr>
              <a:t>Bütçe</a:t>
            </a:r>
            <a:r>
              <a:rPr lang="en-GB" sz="2800" b="0" strike="noStrike" spc="-1" dirty="0">
                <a:solidFill>
                  <a:srgbClr val="2F5597"/>
                </a:solidFill>
                <a:latin typeface="Calibri"/>
              </a:rPr>
              <a:t> </a:t>
            </a:r>
            <a:r>
              <a:rPr lang="en-GB" sz="2800" b="0" strike="noStrike" spc="-1" dirty="0" err="1">
                <a:solidFill>
                  <a:srgbClr val="2F5597"/>
                </a:solidFill>
                <a:latin typeface="Calibri"/>
              </a:rPr>
              <a:t>Dairesi</a:t>
            </a:r>
            <a:r>
              <a:rPr lang="en-GB" sz="2800" b="0" strike="noStrike" spc="-1" dirty="0">
                <a:solidFill>
                  <a:srgbClr val="2F5597"/>
                </a:solidFill>
                <a:latin typeface="Calibri"/>
              </a:rPr>
              <a:t> </a:t>
            </a:r>
            <a:r>
              <a:rPr lang="en-GB" sz="2800" b="0" strike="noStrike" spc="-1" dirty="0" err="1">
                <a:solidFill>
                  <a:srgbClr val="2F5597"/>
                </a:solidFill>
                <a:latin typeface="Calibri"/>
              </a:rPr>
              <a:t>bunu</a:t>
            </a:r>
            <a:r>
              <a:rPr lang="en-GB" sz="2800" b="0" strike="noStrike" spc="-1" dirty="0">
                <a:solidFill>
                  <a:srgbClr val="2F5597"/>
                </a:solidFill>
                <a:latin typeface="Calibri"/>
              </a:rPr>
              <a:t> </a:t>
            </a:r>
            <a:r>
              <a:rPr lang="en-GB" sz="2800" b="0" strike="noStrike" spc="-1" dirty="0" err="1">
                <a:solidFill>
                  <a:srgbClr val="2F5597"/>
                </a:solidFill>
                <a:latin typeface="Calibri"/>
              </a:rPr>
              <a:t>analiz</a:t>
            </a:r>
            <a:r>
              <a:rPr lang="en-GB" sz="2800" b="0" strike="noStrike" spc="-1" dirty="0">
                <a:solidFill>
                  <a:srgbClr val="2F5597"/>
                </a:solidFill>
                <a:latin typeface="Calibri"/>
              </a:rPr>
              <a:t> </a:t>
            </a:r>
            <a:r>
              <a:rPr lang="en-GB" sz="2800" b="0" strike="noStrike" spc="-1" dirty="0" err="1">
                <a:solidFill>
                  <a:srgbClr val="2F5597"/>
                </a:solidFill>
                <a:latin typeface="Calibri"/>
              </a:rPr>
              <a:t>etmeli</a:t>
            </a:r>
            <a:r>
              <a:rPr lang="en-GB" sz="2800" b="0" strike="noStrike" spc="-1" dirty="0">
                <a:solidFill>
                  <a:srgbClr val="2F5597"/>
                </a:solidFill>
                <a:latin typeface="Calibri"/>
              </a:rPr>
              <a:t> </a:t>
            </a:r>
            <a:r>
              <a:rPr lang="en-GB" sz="2800" b="0" strike="noStrike" spc="-1" dirty="0" err="1">
                <a:solidFill>
                  <a:srgbClr val="2F5597"/>
                </a:solidFill>
                <a:latin typeface="Calibri"/>
              </a:rPr>
              <a:t>ve</a:t>
            </a:r>
            <a:r>
              <a:rPr lang="en-GB" sz="2800" b="0" strike="noStrike" spc="-1" dirty="0">
                <a:solidFill>
                  <a:srgbClr val="2F5597"/>
                </a:solidFill>
                <a:latin typeface="Calibri"/>
              </a:rPr>
              <a:t> Bakana </a:t>
            </a:r>
            <a:r>
              <a:rPr lang="en-GB" sz="2800" b="0" strike="noStrike" spc="-1" dirty="0" err="1">
                <a:solidFill>
                  <a:srgbClr val="2F5597"/>
                </a:solidFill>
                <a:latin typeface="Calibri"/>
              </a:rPr>
              <a:t>tavsiyelerde</a:t>
            </a:r>
            <a:r>
              <a:rPr lang="en-GB" sz="2800" b="0" strike="noStrike" spc="-1" dirty="0">
                <a:solidFill>
                  <a:srgbClr val="2F5597"/>
                </a:solidFill>
                <a:latin typeface="Calibri"/>
              </a:rPr>
              <a:t> </a:t>
            </a:r>
            <a:r>
              <a:rPr lang="en-GB" sz="2800" b="0" strike="noStrike" spc="-1" dirty="0" err="1">
                <a:solidFill>
                  <a:srgbClr val="2F5597"/>
                </a:solidFill>
                <a:latin typeface="Calibri"/>
              </a:rPr>
              <a:t>bulunmalıdır</a:t>
            </a:r>
            <a:r>
              <a:rPr lang="en-GB" sz="2800" b="0" strike="noStrike" spc="-1" dirty="0">
                <a:solidFill>
                  <a:srgbClr val="2F5597"/>
                </a:solidFill>
                <a:latin typeface="Calibri"/>
              </a:rPr>
              <a:t>.</a:t>
            </a:r>
            <a:endParaRPr lang="en-US" sz="28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a:solidFill>
                  <a:srgbClr val="2F5597"/>
                </a:solidFill>
                <a:latin typeface="Calibri"/>
              </a:rPr>
              <a:t>Bakan, </a:t>
            </a:r>
            <a:r>
              <a:rPr lang="en-GB" sz="2800" b="0" strike="noStrike" spc="-1" dirty="0" err="1">
                <a:solidFill>
                  <a:srgbClr val="2F5597"/>
                </a:solidFill>
                <a:latin typeface="Calibri"/>
              </a:rPr>
              <a:t>ancak</a:t>
            </a:r>
            <a:r>
              <a:rPr lang="en-GB" sz="2800" b="0" strike="noStrike" spc="-1" dirty="0">
                <a:solidFill>
                  <a:srgbClr val="2F5597"/>
                </a:solidFill>
                <a:latin typeface="Calibri"/>
              </a:rPr>
              <a:t> </a:t>
            </a:r>
            <a:r>
              <a:rPr lang="en-GB" sz="2800" b="0" strike="noStrike" spc="-1" dirty="0" err="1">
                <a:solidFill>
                  <a:srgbClr val="2F5597"/>
                </a:solidFill>
                <a:latin typeface="Calibri"/>
              </a:rPr>
              <a:t>Hükümetten</a:t>
            </a:r>
            <a:r>
              <a:rPr lang="en-GB" sz="2800" b="0" strike="noStrike" spc="-1" dirty="0">
                <a:solidFill>
                  <a:srgbClr val="2F5597"/>
                </a:solidFill>
                <a:latin typeface="Calibri"/>
              </a:rPr>
              <a:t> </a:t>
            </a:r>
            <a:r>
              <a:rPr lang="en-GB" sz="2800" b="0" strike="noStrike" spc="-1" dirty="0" err="1">
                <a:solidFill>
                  <a:srgbClr val="2F5597"/>
                </a:solidFill>
                <a:latin typeface="Calibri"/>
              </a:rPr>
              <a:t>önceden</a:t>
            </a:r>
            <a:r>
              <a:rPr lang="en-GB" sz="2800" b="0" strike="noStrike" spc="-1" dirty="0">
                <a:solidFill>
                  <a:srgbClr val="2F5597"/>
                </a:solidFill>
                <a:latin typeface="Calibri"/>
              </a:rPr>
              <a:t> </a:t>
            </a:r>
            <a:r>
              <a:rPr lang="en-GB" sz="2800" b="0" strike="noStrike" spc="-1" dirty="0" err="1">
                <a:solidFill>
                  <a:srgbClr val="2F5597"/>
                </a:solidFill>
                <a:latin typeface="Calibri"/>
              </a:rPr>
              <a:t>yazılı</a:t>
            </a:r>
            <a:r>
              <a:rPr lang="en-GB" sz="2800" b="0" strike="noStrike" spc="-1" dirty="0">
                <a:solidFill>
                  <a:srgbClr val="2F5597"/>
                </a:solidFill>
                <a:latin typeface="Calibri"/>
              </a:rPr>
              <a:t> </a:t>
            </a:r>
            <a:r>
              <a:rPr lang="en-GB" sz="2800" b="0" strike="noStrike" spc="-1" dirty="0" err="1">
                <a:solidFill>
                  <a:srgbClr val="2F5597"/>
                </a:solidFill>
                <a:latin typeface="Calibri"/>
              </a:rPr>
              <a:t>onay</a:t>
            </a:r>
            <a:r>
              <a:rPr lang="en-GB" sz="2800" b="0" strike="noStrike" spc="-1" dirty="0">
                <a:solidFill>
                  <a:srgbClr val="2F5597"/>
                </a:solidFill>
                <a:latin typeface="Calibri"/>
              </a:rPr>
              <a:t> </a:t>
            </a:r>
            <a:r>
              <a:rPr lang="en-GB" sz="2800" b="0" strike="noStrike" spc="-1" dirty="0" err="1">
                <a:solidFill>
                  <a:srgbClr val="2F5597"/>
                </a:solidFill>
                <a:latin typeface="Calibri"/>
              </a:rPr>
              <a:t>almak</a:t>
            </a:r>
            <a:r>
              <a:rPr lang="en-GB" sz="2800" b="0" strike="noStrike" spc="-1" dirty="0">
                <a:solidFill>
                  <a:srgbClr val="2F5597"/>
                </a:solidFill>
                <a:latin typeface="Calibri"/>
              </a:rPr>
              <a:t> </a:t>
            </a:r>
            <a:r>
              <a:rPr lang="en-GB" sz="2800" b="0" strike="noStrike" spc="-1" dirty="0" err="1">
                <a:solidFill>
                  <a:srgbClr val="2F5597"/>
                </a:solidFill>
                <a:latin typeface="Calibri"/>
              </a:rPr>
              <a:t>şartıyla</a:t>
            </a:r>
            <a:r>
              <a:rPr lang="en-GB" sz="2800" b="0" strike="noStrike" spc="-1" dirty="0">
                <a:solidFill>
                  <a:srgbClr val="2F5597"/>
                </a:solidFill>
                <a:latin typeface="Calibri"/>
              </a:rPr>
              <a:t>, </a:t>
            </a:r>
            <a:r>
              <a:rPr lang="en-GB" sz="2800" b="0" strike="noStrike" spc="-1" dirty="0" err="1">
                <a:solidFill>
                  <a:srgbClr val="2F5597"/>
                </a:solidFill>
                <a:latin typeface="Calibri"/>
              </a:rPr>
              <a:t>beklenmedik</a:t>
            </a:r>
            <a:r>
              <a:rPr lang="en-GB" sz="2800" b="0" strike="noStrike" spc="-1" dirty="0">
                <a:solidFill>
                  <a:srgbClr val="2F5597"/>
                </a:solidFill>
                <a:latin typeface="Calibri"/>
              </a:rPr>
              <a:t> </a:t>
            </a:r>
            <a:r>
              <a:rPr lang="en-GB" sz="2800" b="0" strike="noStrike" spc="-1" dirty="0" err="1">
                <a:solidFill>
                  <a:srgbClr val="2F5597"/>
                </a:solidFill>
                <a:latin typeface="Calibri"/>
              </a:rPr>
              <a:t>giderler</a:t>
            </a:r>
            <a:r>
              <a:rPr lang="en-GB" sz="2800" b="0" strike="noStrike" spc="-1" dirty="0">
                <a:solidFill>
                  <a:srgbClr val="2F5597"/>
                </a:solidFill>
                <a:latin typeface="Calibri"/>
              </a:rPr>
              <a:t> </a:t>
            </a:r>
            <a:r>
              <a:rPr lang="en-GB" sz="2800" b="0" strike="noStrike" spc="-1" dirty="0" err="1">
                <a:solidFill>
                  <a:srgbClr val="2F5597"/>
                </a:solidFill>
                <a:latin typeface="Calibri"/>
              </a:rPr>
              <a:t>için</a:t>
            </a:r>
            <a:r>
              <a:rPr lang="en-GB" sz="2800" b="0" strike="noStrike" spc="-1" dirty="0">
                <a:solidFill>
                  <a:srgbClr val="2F5597"/>
                </a:solidFill>
                <a:latin typeface="Calibri"/>
              </a:rPr>
              <a:t> </a:t>
            </a:r>
            <a:r>
              <a:rPr lang="en-GB" sz="2800" b="0" strike="noStrike" spc="-1" dirty="0" err="1">
                <a:solidFill>
                  <a:srgbClr val="2F5597"/>
                </a:solidFill>
                <a:latin typeface="Calibri"/>
              </a:rPr>
              <a:t>ayrılan</a:t>
            </a:r>
            <a:r>
              <a:rPr lang="en-GB" sz="2800" b="0" strike="noStrike" spc="-1" dirty="0">
                <a:solidFill>
                  <a:srgbClr val="2F5597"/>
                </a:solidFill>
                <a:latin typeface="Calibri"/>
              </a:rPr>
              <a:t> </a:t>
            </a:r>
            <a:r>
              <a:rPr lang="en-GB" sz="2800" b="0" strike="noStrike" spc="-1" dirty="0" err="1">
                <a:solidFill>
                  <a:srgbClr val="2F5597"/>
                </a:solidFill>
                <a:latin typeface="Calibri"/>
              </a:rPr>
              <a:t>bütçeden</a:t>
            </a:r>
            <a:r>
              <a:rPr lang="en-GB" sz="2800" b="0" strike="noStrike" spc="-1" dirty="0">
                <a:solidFill>
                  <a:srgbClr val="2F5597"/>
                </a:solidFill>
                <a:latin typeface="Calibri"/>
              </a:rPr>
              <a:t> </a:t>
            </a:r>
            <a:r>
              <a:rPr lang="en-GB" sz="2800" b="0" strike="noStrike" spc="-1" dirty="0" err="1">
                <a:solidFill>
                  <a:srgbClr val="2F5597"/>
                </a:solidFill>
                <a:latin typeface="Calibri"/>
              </a:rPr>
              <a:t>harcama</a:t>
            </a:r>
            <a:r>
              <a:rPr lang="en-GB" sz="2800" b="0" strike="noStrike" spc="-1" dirty="0">
                <a:solidFill>
                  <a:srgbClr val="2F5597"/>
                </a:solidFill>
                <a:latin typeface="Calibri"/>
              </a:rPr>
              <a:t> </a:t>
            </a:r>
            <a:r>
              <a:rPr lang="en-GB" sz="2800" b="0" strike="noStrike" spc="-1" dirty="0" err="1">
                <a:solidFill>
                  <a:srgbClr val="2F5597"/>
                </a:solidFill>
                <a:latin typeface="Calibri"/>
              </a:rPr>
              <a:t>yetkisi</a:t>
            </a:r>
            <a:r>
              <a:rPr lang="en-GB" sz="2800" b="0" strike="noStrike" spc="-1" dirty="0">
                <a:solidFill>
                  <a:srgbClr val="2F5597"/>
                </a:solidFill>
                <a:latin typeface="Calibri"/>
              </a:rPr>
              <a:t> </a:t>
            </a:r>
            <a:r>
              <a:rPr lang="en-GB" sz="2800" b="0" strike="noStrike" spc="-1" dirty="0" err="1">
                <a:solidFill>
                  <a:srgbClr val="2F5597"/>
                </a:solidFill>
                <a:latin typeface="Calibri"/>
              </a:rPr>
              <a:t>verebilir</a:t>
            </a:r>
            <a:r>
              <a:rPr lang="en-GB" sz="2800" b="0" strike="noStrike" spc="-1" dirty="0">
                <a:solidFill>
                  <a:srgbClr val="2F5597"/>
                </a:solidFill>
                <a:latin typeface="Calibri"/>
              </a:rPr>
              <a:t>.</a:t>
            </a:r>
            <a:endParaRPr lang="en-US" sz="28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a:solidFill>
                  <a:srgbClr val="2F5597"/>
                </a:solidFill>
                <a:latin typeface="Calibri"/>
              </a:rPr>
              <a:t>Acil durum </a:t>
            </a:r>
            <a:r>
              <a:rPr lang="en-GB" sz="2800" b="0" strike="noStrike" spc="-1" dirty="0" err="1">
                <a:solidFill>
                  <a:srgbClr val="2F5597"/>
                </a:solidFill>
                <a:latin typeface="Calibri"/>
              </a:rPr>
              <a:t>fonunun</a:t>
            </a:r>
            <a:r>
              <a:rPr lang="en-GB" sz="2800" b="0" strike="noStrike" spc="-1" dirty="0">
                <a:solidFill>
                  <a:srgbClr val="2F5597"/>
                </a:solidFill>
                <a:latin typeface="Calibri"/>
              </a:rPr>
              <a:t> </a:t>
            </a:r>
            <a:r>
              <a:rPr lang="en-GB" sz="2800" b="0" strike="noStrike" spc="-1" dirty="0" err="1">
                <a:solidFill>
                  <a:srgbClr val="2F5597"/>
                </a:solidFill>
                <a:latin typeface="Calibri"/>
              </a:rPr>
              <a:t>kullanımı</a:t>
            </a:r>
            <a:r>
              <a:rPr lang="en-GB" sz="2800" b="0" strike="noStrike" spc="-1" dirty="0">
                <a:solidFill>
                  <a:srgbClr val="2F5597"/>
                </a:solidFill>
                <a:latin typeface="Calibri"/>
              </a:rPr>
              <a:t>, </a:t>
            </a:r>
            <a:r>
              <a:rPr lang="en-GB" sz="2800" b="0" strike="noStrike" spc="-1" dirty="0" err="1">
                <a:solidFill>
                  <a:srgbClr val="2F5597"/>
                </a:solidFill>
                <a:latin typeface="Calibri"/>
              </a:rPr>
              <a:t>yalnızca</a:t>
            </a:r>
            <a:r>
              <a:rPr lang="en-GB" sz="2800" b="0" strike="noStrike" spc="-1" dirty="0">
                <a:solidFill>
                  <a:srgbClr val="2F5597"/>
                </a:solidFill>
                <a:latin typeface="Calibri"/>
              </a:rPr>
              <a:t> </a:t>
            </a:r>
            <a:r>
              <a:rPr lang="en-GB" sz="2800" b="0" strike="noStrike" spc="-1" dirty="0" err="1">
                <a:solidFill>
                  <a:srgbClr val="2F5597"/>
                </a:solidFill>
                <a:latin typeface="Calibri"/>
              </a:rPr>
              <a:t>doğal</a:t>
            </a:r>
            <a:r>
              <a:rPr lang="en-GB" sz="2800" b="0" strike="noStrike" spc="-1" dirty="0">
                <a:solidFill>
                  <a:srgbClr val="2F5597"/>
                </a:solidFill>
                <a:latin typeface="Calibri"/>
              </a:rPr>
              <a:t> </a:t>
            </a:r>
            <a:r>
              <a:rPr lang="en-GB" sz="2800" b="0" strike="noStrike" spc="-1" dirty="0" err="1">
                <a:solidFill>
                  <a:srgbClr val="2F5597"/>
                </a:solidFill>
                <a:latin typeface="Calibri"/>
              </a:rPr>
              <a:t>afetler</a:t>
            </a:r>
            <a:r>
              <a:rPr lang="en-GB" sz="2800" b="0" strike="noStrike" spc="-1" dirty="0">
                <a:solidFill>
                  <a:srgbClr val="2F5597"/>
                </a:solidFill>
                <a:latin typeface="Calibri"/>
              </a:rPr>
              <a:t> </a:t>
            </a:r>
            <a:r>
              <a:rPr lang="en-GB" sz="2800" b="0" strike="noStrike" spc="-1" dirty="0" err="1">
                <a:solidFill>
                  <a:srgbClr val="2F5597"/>
                </a:solidFill>
                <a:latin typeface="Calibri"/>
              </a:rPr>
              <a:t>ve</a:t>
            </a:r>
            <a:r>
              <a:rPr lang="en-GB" sz="2800" b="0" strike="noStrike" spc="-1" dirty="0">
                <a:solidFill>
                  <a:srgbClr val="2F5597"/>
                </a:solidFill>
                <a:latin typeface="Calibri"/>
              </a:rPr>
              <a:t> </a:t>
            </a:r>
            <a:r>
              <a:rPr lang="en-GB" sz="2800" b="0" strike="noStrike" spc="-1" dirty="0" err="1">
                <a:solidFill>
                  <a:srgbClr val="2F5597"/>
                </a:solidFill>
                <a:latin typeface="Calibri"/>
              </a:rPr>
              <a:t>kamu</a:t>
            </a:r>
            <a:r>
              <a:rPr lang="en-GB" sz="2800" b="0" strike="noStrike" spc="-1" dirty="0">
                <a:solidFill>
                  <a:srgbClr val="2F5597"/>
                </a:solidFill>
                <a:latin typeface="Calibri"/>
              </a:rPr>
              <a:t> </a:t>
            </a:r>
            <a:r>
              <a:rPr lang="en-GB" sz="2800" b="0" strike="noStrike" spc="-1" dirty="0" err="1">
                <a:solidFill>
                  <a:srgbClr val="2F5597"/>
                </a:solidFill>
                <a:latin typeface="Calibri"/>
              </a:rPr>
              <a:t>sağlığı</a:t>
            </a:r>
            <a:r>
              <a:rPr lang="en-GB" sz="2800" b="0" strike="noStrike" spc="-1" dirty="0">
                <a:solidFill>
                  <a:srgbClr val="2F5597"/>
                </a:solidFill>
                <a:latin typeface="Calibri"/>
              </a:rPr>
              <a:t> </a:t>
            </a:r>
            <a:r>
              <a:rPr lang="en-GB" sz="2800" b="0" strike="noStrike" spc="-1" dirty="0" err="1">
                <a:solidFill>
                  <a:srgbClr val="2F5597"/>
                </a:solidFill>
                <a:latin typeface="Calibri"/>
              </a:rPr>
              <a:t>ve</a:t>
            </a:r>
            <a:r>
              <a:rPr lang="en-GB" sz="2800" b="0" strike="noStrike" spc="-1" dirty="0">
                <a:solidFill>
                  <a:srgbClr val="2F5597"/>
                </a:solidFill>
                <a:latin typeface="Calibri"/>
              </a:rPr>
              <a:t> </a:t>
            </a:r>
            <a:r>
              <a:rPr lang="en-GB" sz="2800" b="0" strike="noStrike" spc="-1" dirty="0" err="1">
                <a:solidFill>
                  <a:srgbClr val="2F5597"/>
                </a:solidFill>
                <a:latin typeface="Calibri"/>
              </a:rPr>
              <a:t>güvenliğine</a:t>
            </a:r>
            <a:r>
              <a:rPr lang="en-GB" sz="2800" b="0" strike="noStrike" spc="-1" dirty="0">
                <a:solidFill>
                  <a:srgbClr val="2F5597"/>
                </a:solidFill>
                <a:latin typeface="Calibri"/>
              </a:rPr>
              <a:t> </a:t>
            </a:r>
            <a:r>
              <a:rPr lang="en-GB" sz="2800" b="0" strike="noStrike" spc="-1" dirty="0" err="1">
                <a:solidFill>
                  <a:srgbClr val="2F5597"/>
                </a:solidFill>
                <a:latin typeface="Calibri"/>
              </a:rPr>
              <a:t>yönelik</a:t>
            </a:r>
            <a:r>
              <a:rPr lang="en-GB" sz="2800" b="0" strike="noStrike" spc="-1" dirty="0">
                <a:solidFill>
                  <a:srgbClr val="2F5597"/>
                </a:solidFill>
                <a:latin typeface="Calibri"/>
              </a:rPr>
              <a:t> </a:t>
            </a:r>
            <a:r>
              <a:rPr lang="en-GB" sz="2800" b="0" strike="noStrike" spc="-1" dirty="0" err="1">
                <a:solidFill>
                  <a:srgbClr val="2F5597"/>
                </a:solidFill>
                <a:latin typeface="Calibri"/>
              </a:rPr>
              <a:t>riskler</a:t>
            </a:r>
            <a:r>
              <a:rPr lang="en-GB" sz="2800" b="0" strike="noStrike" spc="-1" dirty="0">
                <a:solidFill>
                  <a:srgbClr val="2F5597"/>
                </a:solidFill>
                <a:latin typeface="Calibri"/>
              </a:rPr>
              <a:t> </a:t>
            </a:r>
            <a:r>
              <a:rPr lang="en-GB" sz="2800" b="0" strike="noStrike" spc="-1" dirty="0" err="1">
                <a:solidFill>
                  <a:srgbClr val="2F5597"/>
                </a:solidFill>
                <a:latin typeface="Calibri"/>
              </a:rPr>
              <a:t>gibi</a:t>
            </a:r>
            <a:r>
              <a:rPr lang="en-GB" sz="2800" b="0" strike="noStrike" spc="-1" dirty="0">
                <a:solidFill>
                  <a:srgbClr val="2F5597"/>
                </a:solidFill>
                <a:latin typeface="Calibri"/>
              </a:rPr>
              <a:t> </a:t>
            </a:r>
            <a:r>
              <a:rPr lang="en-GB" sz="2800" b="0" strike="noStrike" spc="-1" dirty="0" err="1">
                <a:solidFill>
                  <a:srgbClr val="2F5597"/>
                </a:solidFill>
                <a:latin typeface="Calibri"/>
              </a:rPr>
              <a:t>öngörülemeyen</a:t>
            </a:r>
            <a:r>
              <a:rPr lang="en-GB" sz="2800" b="0" strike="noStrike" spc="-1" dirty="0">
                <a:solidFill>
                  <a:srgbClr val="2F5597"/>
                </a:solidFill>
                <a:latin typeface="Calibri"/>
              </a:rPr>
              <a:t> </a:t>
            </a:r>
            <a:r>
              <a:rPr lang="en-GB" sz="2800" b="0" strike="noStrike" spc="-1" dirty="0" err="1">
                <a:solidFill>
                  <a:srgbClr val="2F5597"/>
                </a:solidFill>
                <a:latin typeface="Calibri"/>
              </a:rPr>
              <a:t>ve</a:t>
            </a:r>
            <a:r>
              <a:rPr lang="en-GB" sz="2800" b="0" strike="noStrike" spc="-1" dirty="0">
                <a:solidFill>
                  <a:srgbClr val="2F5597"/>
                </a:solidFill>
                <a:latin typeface="Calibri"/>
              </a:rPr>
              <a:t> </a:t>
            </a:r>
            <a:r>
              <a:rPr lang="en-GB" sz="2800" b="0" strike="noStrike" spc="-1" dirty="0" err="1">
                <a:solidFill>
                  <a:srgbClr val="2F5597"/>
                </a:solidFill>
                <a:latin typeface="Calibri"/>
              </a:rPr>
              <a:t>acil</a:t>
            </a:r>
            <a:r>
              <a:rPr lang="en-GB" sz="2800" b="0" strike="noStrike" spc="-1" dirty="0">
                <a:solidFill>
                  <a:srgbClr val="2F5597"/>
                </a:solidFill>
                <a:latin typeface="Calibri"/>
              </a:rPr>
              <a:t> </a:t>
            </a:r>
            <a:r>
              <a:rPr lang="en-GB" sz="2800" b="0" strike="noStrike" spc="-1" dirty="0" err="1">
                <a:solidFill>
                  <a:srgbClr val="2F5597"/>
                </a:solidFill>
                <a:latin typeface="Calibri"/>
              </a:rPr>
              <a:t>giderler</a:t>
            </a:r>
            <a:r>
              <a:rPr lang="en-GB" sz="2800" b="0" strike="noStrike" spc="-1" dirty="0">
                <a:solidFill>
                  <a:srgbClr val="2F5597"/>
                </a:solidFill>
                <a:latin typeface="Calibri"/>
              </a:rPr>
              <a:t> </a:t>
            </a:r>
            <a:r>
              <a:rPr lang="en-GB" sz="2800" b="0" strike="noStrike" spc="-1" dirty="0" err="1">
                <a:solidFill>
                  <a:srgbClr val="2F5597"/>
                </a:solidFill>
                <a:latin typeface="Calibri"/>
              </a:rPr>
              <a:t>söz</a:t>
            </a:r>
            <a:r>
              <a:rPr lang="en-GB" sz="2800" b="0" strike="noStrike" spc="-1" dirty="0">
                <a:solidFill>
                  <a:srgbClr val="2F5597"/>
                </a:solidFill>
                <a:latin typeface="Calibri"/>
              </a:rPr>
              <a:t> </a:t>
            </a:r>
            <a:r>
              <a:rPr lang="en-GB" sz="2800" b="0" strike="noStrike" spc="-1" dirty="0" err="1">
                <a:solidFill>
                  <a:srgbClr val="2F5597"/>
                </a:solidFill>
                <a:latin typeface="Calibri"/>
              </a:rPr>
              <a:t>konusu</a:t>
            </a:r>
            <a:r>
              <a:rPr lang="en-GB" sz="2800" b="0" strike="noStrike" spc="-1" dirty="0">
                <a:solidFill>
                  <a:srgbClr val="2F5597"/>
                </a:solidFill>
                <a:latin typeface="Calibri"/>
              </a:rPr>
              <a:t> </a:t>
            </a:r>
            <a:r>
              <a:rPr lang="en-GB" sz="2800" b="0" strike="noStrike" spc="-1" dirty="0" err="1">
                <a:solidFill>
                  <a:srgbClr val="2F5597"/>
                </a:solidFill>
                <a:latin typeface="Calibri"/>
              </a:rPr>
              <a:t>olduğunda</a:t>
            </a:r>
            <a:r>
              <a:rPr lang="en-GB" sz="2800" b="0" strike="noStrike" spc="-1" dirty="0">
                <a:solidFill>
                  <a:srgbClr val="2F5597"/>
                </a:solidFill>
                <a:latin typeface="Calibri"/>
              </a:rPr>
              <a:t> </a:t>
            </a:r>
            <a:r>
              <a:rPr lang="en-GB" sz="2800" b="0" strike="noStrike" spc="-1" dirty="0" err="1">
                <a:solidFill>
                  <a:srgbClr val="2F5597"/>
                </a:solidFill>
                <a:latin typeface="Calibri"/>
              </a:rPr>
              <a:t>haklı</a:t>
            </a:r>
            <a:r>
              <a:rPr lang="en-GB" sz="2800" b="0" strike="noStrike" spc="-1" dirty="0">
                <a:solidFill>
                  <a:srgbClr val="2F5597"/>
                </a:solidFill>
                <a:latin typeface="Calibri"/>
              </a:rPr>
              <a:t> </a:t>
            </a:r>
            <a:r>
              <a:rPr lang="en-GB" sz="2800" b="0" strike="noStrike" spc="-1" dirty="0" err="1">
                <a:solidFill>
                  <a:srgbClr val="2F5597"/>
                </a:solidFill>
                <a:latin typeface="Calibri"/>
              </a:rPr>
              <a:t>görülebilir</a:t>
            </a:r>
            <a:r>
              <a:rPr lang="en-GB" sz="2800" b="0" strike="noStrike" spc="-1" dirty="0">
                <a:solidFill>
                  <a:srgbClr val="2F5597"/>
                </a:solidFill>
                <a:latin typeface="Calibri"/>
              </a:rPr>
              <a:t>.</a:t>
            </a:r>
            <a:endParaRPr lang="en-US" sz="2800" b="0" strike="noStrike" spc="-1" dirty="0">
              <a:solidFill>
                <a:srgbClr val="000000"/>
              </a:solidFill>
              <a:latin typeface="Calibri"/>
            </a:endParaRPr>
          </a:p>
        </p:txBody>
      </p:sp>
      <p:sp>
        <p:nvSpPr>
          <p:cNvPr id="825"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079473D-46F8-4ED4-B83B-F15F4070CAE8}" type="slidenum">
              <a:rPr lang="en-US" sz="1200" b="0" strike="noStrike" spc="-1">
                <a:solidFill>
                  <a:srgbClr val="898989"/>
                </a:solidFill>
                <a:latin typeface="Calibri"/>
              </a:rPr>
              <a:t>57</a:t>
            </a:fld>
            <a:endParaRPr lang="en-US" sz="1200" b="0" strike="noStrike" spc="-1">
              <a:solidFill>
                <a:srgbClr val="000000"/>
              </a:solidFill>
              <a:latin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 name="TextBox 825"/>
          <p:cNvSpPr txBox="1"/>
          <p:nvPr/>
        </p:nvSpPr>
        <p:spPr>
          <a:xfrm>
            <a:off x="838080" y="1908312"/>
            <a:ext cx="9578129" cy="4468727"/>
          </a:xfrm>
          <a:prstGeom prst="rect">
            <a:avLst/>
          </a:prstGeom>
          <a:noFill/>
          <a:ln w="0">
            <a:noFill/>
          </a:ln>
        </p:spPr>
        <p:txBody>
          <a:bodyPr>
            <a:normAutofit fontScale="94000" lnSpcReduction="10000"/>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err="1">
                <a:solidFill>
                  <a:srgbClr val="2F5597"/>
                </a:solidFill>
                <a:latin typeface="Calibri"/>
              </a:rPr>
              <a:t>Bütçe</a:t>
            </a:r>
            <a:r>
              <a:rPr lang="en-GB" sz="2800" b="0" strike="noStrike" spc="-1" dirty="0">
                <a:solidFill>
                  <a:srgbClr val="2F5597"/>
                </a:solidFill>
                <a:latin typeface="Calibri"/>
              </a:rPr>
              <a:t> </a:t>
            </a:r>
            <a:r>
              <a:rPr lang="en-GB" sz="2800" b="0" strike="noStrike" spc="-1" dirty="0" err="1">
                <a:solidFill>
                  <a:srgbClr val="2F5597"/>
                </a:solidFill>
                <a:latin typeface="Calibri"/>
              </a:rPr>
              <a:t>kuruluşları</a:t>
            </a:r>
            <a:r>
              <a:rPr lang="en-GB" sz="2800" b="0" strike="noStrike" spc="-1" dirty="0">
                <a:solidFill>
                  <a:srgbClr val="2F5597"/>
                </a:solidFill>
                <a:latin typeface="Calibri"/>
              </a:rPr>
              <a:t> </a:t>
            </a:r>
            <a:r>
              <a:rPr lang="en-GB" sz="2800" b="0" strike="noStrike" spc="-1" dirty="0" err="1">
                <a:solidFill>
                  <a:srgbClr val="2F5597"/>
                </a:solidFill>
                <a:latin typeface="Calibri"/>
              </a:rPr>
              <a:t>veya</a:t>
            </a:r>
            <a:r>
              <a:rPr lang="en-GB" sz="2800" b="0" strike="noStrike" spc="-1" dirty="0">
                <a:solidFill>
                  <a:srgbClr val="2F5597"/>
                </a:solidFill>
                <a:latin typeface="Calibri"/>
              </a:rPr>
              <a:t> </a:t>
            </a:r>
            <a:r>
              <a:rPr lang="en-GB" sz="2800" b="0" strike="noStrike" spc="-1" dirty="0" err="1">
                <a:solidFill>
                  <a:srgbClr val="2F5597"/>
                </a:solidFill>
                <a:latin typeface="Calibri"/>
              </a:rPr>
              <a:t>diğer</a:t>
            </a:r>
            <a:r>
              <a:rPr lang="en-GB" sz="2800" b="0" strike="noStrike" spc="-1" dirty="0">
                <a:solidFill>
                  <a:srgbClr val="2F5597"/>
                </a:solidFill>
                <a:latin typeface="Calibri"/>
              </a:rPr>
              <a:t> </a:t>
            </a:r>
            <a:r>
              <a:rPr lang="en-GB" sz="2800" b="0" strike="noStrike" spc="-1" dirty="0" err="1">
                <a:solidFill>
                  <a:srgbClr val="2F5597"/>
                </a:solidFill>
                <a:latin typeface="Calibri"/>
              </a:rPr>
              <a:t>kamu</a:t>
            </a:r>
            <a:r>
              <a:rPr lang="en-GB" sz="2800" b="0" strike="noStrike" spc="-1" dirty="0">
                <a:solidFill>
                  <a:srgbClr val="2F5597"/>
                </a:solidFill>
                <a:latin typeface="Calibri"/>
              </a:rPr>
              <a:t> </a:t>
            </a:r>
            <a:r>
              <a:rPr lang="en-GB" sz="2800" b="0" strike="noStrike" spc="-1" dirty="0" err="1">
                <a:solidFill>
                  <a:srgbClr val="2F5597"/>
                </a:solidFill>
                <a:latin typeface="Calibri"/>
              </a:rPr>
              <a:t>otoriteleri</a:t>
            </a:r>
            <a:r>
              <a:rPr lang="en-GB" sz="2800" b="0" strike="noStrike" spc="-1" dirty="0">
                <a:solidFill>
                  <a:srgbClr val="2F5597"/>
                </a:solidFill>
                <a:latin typeface="Calibri"/>
              </a:rPr>
              <a:t>, </a:t>
            </a:r>
            <a:r>
              <a:rPr lang="en-GB" sz="2800" b="0" strike="noStrike" spc="-1" dirty="0" err="1">
                <a:solidFill>
                  <a:srgbClr val="2F5597"/>
                </a:solidFill>
                <a:latin typeface="Calibri"/>
              </a:rPr>
              <a:t>Ödenek</a:t>
            </a:r>
            <a:r>
              <a:rPr lang="en-GB" sz="2800" b="0" strike="noStrike" spc="-1" dirty="0">
                <a:solidFill>
                  <a:srgbClr val="2F5597"/>
                </a:solidFill>
                <a:latin typeface="Calibri"/>
              </a:rPr>
              <a:t> </a:t>
            </a:r>
            <a:r>
              <a:rPr lang="en-GB" sz="2800" b="0" strike="noStrike" spc="-1" dirty="0" err="1">
                <a:solidFill>
                  <a:srgbClr val="2F5597"/>
                </a:solidFill>
                <a:latin typeface="Calibri"/>
              </a:rPr>
              <a:t>Kanunu'nun</a:t>
            </a:r>
            <a:r>
              <a:rPr lang="en-GB" sz="2800" b="0" strike="noStrike" spc="-1" dirty="0">
                <a:solidFill>
                  <a:srgbClr val="2F5597"/>
                </a:solidFill>
                <a:latin typeface="Calibri"/>
              </a:rPr>
              <a:t> </a:t>
            </a:r>
            <a:r>
              <a:rPr lang="en-GB" sz="2800" b="0" strike="noStrike" spc="-1" dirty="0" err="1">
                <a:solidFill>
                  <a:srgbClr val="2F5597"/>
                </a:solidFill>
                <a:latin typeface="Calibri"/>
              </a:rPr>
              <a:t>bu</a:t>
            </a:r>
            <a:r>
              <a:rPr lang="en-GB" sz="2800" b="0" strike="noStrike" spc="-1" dirty="0">
                <a:solidFill>
                  <a:srgbClr val="2F5597"/>
                </a:solidFill>
                <a:latin typeface="Calibri"/>
              </a:rPr>
              <a:t> </a:t>
            </a:r>
            <a:r>
              <a:rPr lang="en-GB" sz="2800" b="0" strike="noStrike" spc="-1" dirty="0" err="1">
                <a:solidFill>
                  <a:srgbClr val="2F5597"/>
                </a:solidFill>
                <a:latin typeface="Calibri"/>
              </a:rPr>
              <a:t>tür</a:t>
            </a:r>
            <a:r>
              <a:rPr lang="en-GB" sz="2800" b="0" strike="noStrike" spc="-1" dirty="0">
                <a:solidFill>
                  <a:srgbClr val="2F5597"/>
                </a:solidFill>
                <a:latin typeface="Calibri"/>
              </a:rPr>
              <a:t> </a:t>
            </a:r>
            <a:r>
              <a:rPr lang="en-GB" sz="2800" b="0" strike="noStrike" spc="-1" dirty="0" err="1">
                <a:solidFill>
                  <a:srgbClr val="2F5597"/>
                </a:solidFill>
                <a:latin typeface="Calibri"/>
              </a:rPr>
              <a:t>hibe</a:t>
            </a:r>
            <a:r>
              <a:rPr lang="en-GB" sz="2800" b="0" strike="noStrike" spc="-1" dirty="0">
                <a:solidFill>
                  <a:srgbClr val="2F5597"/>
                </a:solidFill>
                <a:latin typeface="Calibri"/>
              </a:rPr>
              <a:t>, </a:t>
            </a:r>
            <a:r>
              <a:rPr lang="en-GB" sz="2800" b="0" strike="noStrike" spc="-1" dirty="0" err="1">
                <a:solidFill>
                  <a:srgbClr val="2F5597"/>
                </a:solidFill>
                <a:latin typeface="Calibri"/>
              </a:rPr>
              <a:t>bağış</a:t>
            </a:r>
            <a:r>
              <a:rPr lang="en-GB" sz="2800" b="0" strike="noStrike" spc="-1" dirty="0">
                <a:solidFill>
                  <a:srgbClr val="2F5597"/>
                </a:solidFill>
                <a:latin typeface="Calibri"/>
              </a:rPr>
              <a:t> </a:t>
            </a:r>
            <a:r>
              <a:rPr lang="en-GB" sz="2800" b="0" strike="noStrike" spc="-1" dirty="0" err="1">
                <a:solidFill>
                  <a:srgbClr val="2F5597"/>
                </a:solidFill>
                <a:latin typeface="Calibri"/>
              </a:rPr>
              <a:t>veya</a:t>
            </a:r>
            <a:r>
              <a:rPr lang="en-GB" sz="2800" b="0" strike="noStrike" spc="-1" dirty="0">
                <a:solidFill>
                  <a:srgbClr val="2F5597"/>
                </a:solidFill>
                <a:latin typeface="Calibri"/>
              </a:rPr>
              <a:t> </a:t>
            </a:r>
            <a:r>
              <a:rPr lang="en-GB" sz="2800" b="0" strike="noStrike" spc="-1" dirty="0" err="1">
                <a:solidFill>
                  <a:srgbClr val="2F5597"/>
                </a:solidFill>
                <a:latin typeface="Calibri"/>
              </a:rPr>
              <a:t>desteği</a:t>
            </a:r>
            <a:r>
              <a:rPr lang="en-GB" sz="2800" b="0" strike="noStrike" spc="-1" dirty="0">
                <a:solidFill>
                  <a:srgbClr val="2F5597"/>
                </a:solidFill>
                <a:latin typeface="Calibri"/>
              </a:rPr>
              <a:t> </a:t>
            </a:r>
            <a:r>
              <a:rPr lang="en-GB" sz="2800" b="0" strike="noStrike" spc="-1" dirty="0" err="1">
                <a:solidFill>
                  <a:srgbClr val="2F5597"/>
                </a:solidFill>
                <a:latin typeface="Calibri"/>
              </a:rPr>
              <a:t>özel</a:t>
            </a:r>
            <a:r>
              <a:rPr lang="en-GB" sz="2800" b="0" strike="noStrike" spc="-1" dirty="0">
                <a:solidFill>
                  <a:srgbClr val="2F5597"/>
                </a:solidFill>
                <a:latin typeface="Calibri"/>
              </a:rPr>
              <a:t> </a:t>
            </a:r>
            <a:r>
              <a:rPr lang="en-GB" sz="2800" b="0" strike="noStrike" spc="-1" dirty="0" err="1">
                <a:solidFill>
                  <a:srgbClr val="2F5597"/>
                </a:solidFill>
                <a:latin typeface="Calibri"/>
              </a:rPr>
              <a:t>ve</a:t>
            </a:r>
            <a:r>
              <a:rPr lang="en-GB" sz="2800" b="0" strike="noStrike" spc="-1" dirty="0">
                <a:solidFill>
                  <a:srgbClr val="2F5597"/>
                </a:solidFill>
                <a:latin typeface="Calibri"/>
              </a:rPr>
              <a:t> </a:t>
            </a:r>
            <a:r>
              <a:rPr lang="en-GB" sz="2800" b="0" strike="noStrike" spc="-1" dirty="0" err="1">
                <a:solidFill>
                  <a:srgbClr val="2F5597"/>
                </a:solidFill>
                <a:latin typeface="Calibri"/>
              </a:rPr>
              <a:t>açık</a:t>
            </a:r>
            <a:r>
              <a:rPr lang="en-GB" sz="2800" b="0" strike="noStrike" spc="-1" dirty="0">
                <a:solidFill>
                  <a:srgbClr val="2F5597"/>
                </a:solidFill>
                <a:latin typeface="Calibri"/>
              </a:rPr>
              <a:t> </a:t>
            </a:r>
            <a:r>
              <a:rPr lang="en-GB" sz="2800" b="0" strike="noStrike" spc="-1" dirty="0" err="1">
                <a:solidFill>
                  <a:srgbClr val="2F5597"/>
                </a:solidFill>
                <a:latin typeface="Calibri"/>
              </a:rPr>
              <a:t>bir</a:t>
            </a:r>
            <a:r>
              <a:rPr lang="en-GB" sz="2800" b="0" strike="noStrike" spc="-1" dirty="0">
                <a:solidFill>
                  <a:srgbClr val="2F5597"/>
                </a:solidFill>
                <a:latin typeface="Calibri"/>
              </a:rPr>
              <a:t> </a:t>
            </a:r>
            <a:r>
              <a:rPr lang="en-GB" sz="2800" b="0" strike="noStrike" spc="-1" dirty="0" err="1">
                <a:solidFill>
                  <a:srgbClr val="2F5597"/>
                </a:solidFill>
                <a:latin typeface="Calibri"/>
              </a:rPr>
              <a:t>şekilde</a:t>
            </a:r>
            <a:r>
              <a:rPr lang="en-GB" sz="2800" b="0" strike="noStrike" spc="-1" dirty="0">
                <a:solidFill>
                  <a:srgbClr val="2F5597"/>
                </a:solidFill>
                <a:latin typeface="Calibri"/>
              </a:rPr>
              <a:t> </a:t>
            </a:r>
            <a:r>
              <a:rPr lang="en-GB" sz="2800" b="0" strike="noStrike" spc="-1" dirty="0" err="1">
                <a:solidFill>
                  <a:srgbClr val="2F5597"/>
                </a:solidFill>
                <a:latin typeface="Calibri"/>
              </a:rPr>
              <a:t>yetkilendirmesi</a:t>
            </a:r>
            <a:r>
              <a:rPr lang="en-GB" sz="2800" b="0" strike="noStrike" spc="-1" dirty="0">
                <a:solidFill>
                  <a:srgbClr val="2F5597"/>
                </a:solidFill>
                <a:latin typeface="Calibri"/>
              </a:rPr>
              <a:t> </a:t>
            </a:r>
            <a:r>
              <a:rPr lang="en-GB" sz="2800" b="0" strike="noStrike" spc="-1" dirty="0" err="1">
                <a:solidFill>
                  <a:srgbClr val="2F5597"/>
                </a:solidFill>
                <a:latin typeface="Calibri"/>
              </a:rPr>
              <a:t>durumları</a:t>
            </a:r>
            <a:r>
              <a:rPr lang="en-GB" sz="2800" b="0" strike="noStrike" spc="-1" dirty="0">
                <a:solidFill>
                  <a:srgbClr val="2F5597"/>
                </a:solidFill>
                <a:latin typeface="Calibri"/>
              </a:rPr>
              <a:t> </a:t>
            </a:r>
            <a:r>
              <a:rPr lang="en-GB" sz="2800" b="0" strike="noStrike" spc="-1" dirty="0" err="1">
                <a:solidFill>
                  <a:srgbClr val="2F5597"/>
                </a:solidFill>
                <a:latin typeface="Calibri"/>
              </a:rPr>
              <a:t>dışında</a:t>
            </a:r>
            <a:r>
              <a:rPr lang="en-GB" sz="2800" b="0" strike="noStrike" spc="-1" dirty="0">
                <a:solidFill>
                  <a:srgbClr val="2F5597"/>
                </a:solidFill>
                <a:latin typeface="Calibri"/>
              </a:rPr>
              <a:t>, </a:t>
            </a:r>
            <a:r>
              <a:rPr lang="en-GB" sz="2800" b="0" strike="noStrike" spc="-1" dirty="0" err="1">
                <a:solidFill>
                  <a:srgbClr val="2F5597"/>
                </a:solidFill>
                <a:latin typeface="Calibri"/>
              </a:rPr>
              <a:t>herhangi</a:t>
            </a:r>
            <a:r>
              <a:rPr lang="en-GB" sz="2800" b="0" strike="noStrike" spc="-1" dirty="0">
                <a:solidFill>
                  <a:srgbClr val="2F5597"/>
                </a:solidFill>
                <a:latin typeface="Calibri"/>
              </a:rPr>
              <a:t> </a:t>
            </a:r>
            <a:r>
              <a:rPr lang="en-GB" sz="2800" b="0" strike="noStrike" spc="-1" dirty="0" err="1">
                <a:solidFill>
                  <a:srgbClr val="2F5597"/>
                </a:solidFill>
                <a:latin typeface="Calibri"/>
              </a:rPr>
              <a:t>bir</a:t>
            </a:r>
            <a:r>
              <a:rPr lang="en-GB" sz="2800" b="0" strike="noStrike" spc="-1" dirty="0">
                <a:solidFill>
                  <a:srgbClr val="2F5597"/>
                </a:solidFill>
                <a:latin typeface="Calibri"/>
              </a:rPr>
              <a:t> </a:t>
            </a:r>
            <a:r>
              <a:rPr lang="en-GB" sz="2800" b="0" strike="noStrike" spc="-1" dirty="0" err="1">
                <a:solidFill>
                  <a:srgbClr val="2F5597"/>
                </a:solidFill>
                <a:latin typeface="Calibri"/>
              </a:rPr>
              <a:t>kişi</a:t>
            </a:r>
            <a:r>
              <a:rPr lang="en-GB" sz="2800" b="0" strike="noStrike" spc="-1" dirty="0">
                <a:solidFill>
                  <a:srgbClr val="2F5597"/>
                </a:solidFill>
                <a:latin typeface="Calibri"/>
              </a:rPr>
              <a:t> </a:t>
            </a:r>
            <a:r>
              <a:rPr lang="en-GB" sz="2800" b="0" strike="noStrike" spc="-1" dirty="0" err="1">
                <a:solidFill>
                  <a:srgbClr val="2F5597"/>
                </a:solidFill>
                <a:latin typeface="Calibri"/>
              </a:rPr>
              <a:t>veya</a:t>
            </a:r>
            <a:r>
              <a:rPr lang="en-GB" sz="2800" b="0" strike="noStrike" spc="-1" dirty="0">
                <a:solidFill>
                  <a:srgbClr val="2F5597"/>
                </a:solidFill>
                <a:latin typeface="Calibri"/>
              </a:rPr>
              <a:t> </a:t>
            </a:r>
            <a:r>
              <a:rPr lang="en-GB" sz="2800" b="0" strike="noStrike" spc="-1" dirty="0" err="1">
                <a:solidFill>
                  <a:srgbClr val="2F5597"/>
                </a:solidFill>
                <a:latin typeface="Calibri"/>
              </a:rPr>
              <a:t>kuruluşa</a:t>
            </a:r>
            <a:r>
              <a:rPr lang="en-GB" sz="2800" b="0" strike="noStrike" spc="-1" dirty="0">
                <a:solidFill>
                  <a:srgbClr val="2F5597"/>
                </a:solidFill>
                <a:latin typeface="Calibri"/>
              </a:rPr>
              <a:t> </a:t>
            </a:r>
            <a:r>
              <a:rPr lang="en-GB" sz="2800" b="0" strike="noStrike" spc="-1" dirty="0" err="1">
                <a:solidFill>
                  <a:srgbClr val="2F5597"/>
                </a:solidFill>
                <a:latin typeface="Calibri"/>
              </a:rPr>
              <a:t>hibe</a:t>
            </a:r>
            <a:r>
              <a:rPr lang="en-GB" sz="2800" b="0" strike="noStrike" spc="-1" dirty="0">
                <a:solidFill>
                  <a:srgbClr val="2F5597"/>
                </a:solidFill>
                <a:latin typeface="Calibri"/>
              </a:rPr>
              <a:t>, </a:t>
            </a:r>
            <a:r>
              <a:rPr lang="en-GB" sz="2800" b="0" strike="noStrike" spc="-1" dirty="0" err="1">
                <a:solidFill>
                  <a:srgbClr val="2F5597"/>
                </a:solidFill>
                <a:latin typeface="Calibri"/>
              </a:rPr>
              <a:t>bağış</a:t>
            </a:r>
            <a:r>
              <a:rPr lang="en-GB" sz="2800" b="0" strike="noStrike" spc="-1" dirty="0">
                <a:solidFill>
                  <a:srgbClr val="2F5597"/>
                </a:solidFill>
                <a:latin typeface="Calibri"/>
              </a:rPr>
              <a:t> </a:t>
            </a:r>
            <a:r>
              <a:rPr lang="en-GB" sz="2800" b="0" strike="noStrike" spc="-1" dirty="0" err="1">
                <a:solidFill>
                  <a:srgbClr val="2F5597"/>
                </a:solidFill>
                <a:latin typeface="Calibri"/>
              </a:rPr>
              <a:t>veya</a:t>
            </a:r>
            <a:r>
              <a:rPr lang="en-GB" sz="2800" b="0" strike="noStrike" spc="-1" dirty="0">
                <a:solidFill>
                  <a:srgbClr val="2F5597"/>
                </a:solidFill>
                <a:latin typeface="Calibri"/>
              </a:rPr>
              <a:t> </a:t>
            </a:r>
            <a:r>
              <a:rPr lang="en-GB" sz="2800" b="0" strike="noStrike" spc="-1" dirty="0" err="1">
                <a:solidFill>
                  <a:srgbClr val="2F5597"/>
                </a:solidFill>
                <a:latin typeface="Calibri"/>
              </a:rPr>
              <a:t>destek</a:t>
            </a:r>
            <a:r>
              <a:rPr lang="en-GB" sz="2800" b="0" strike="noStrike" spc="-1" dirty="0">
                <a:solidFill>
                  <a:srgbClr val="2F5597"/>
                </a:solidFill>
                <a:latin typeface="Calibri"/>
              </a:rPr>
              <a:t> </a:t>
            </a:r>
            <a:r>
              <a:rPr lang="en-GB" sz="2800" b="0" strike="noStrike" spc="-1" dirty="0" err="1">
                <a:solidFill>
                  <a:srgbClr val="2F5597"/>
                </a:solidFill>
                <a:latin typeface="Calibri"/>
              </a:rPr>
              <a:t>sağlayamaz</a:t>
            </a:r>
            <a:r>
              <a:rPr lang="en-GB" sz="2800" b="0" strike="noStrike" spc="-1" dirty="0">
                <a:solidFill>
                  <a:srgbClr val="2F5597"/>
                </a:solidFill>
                <a:latin typeface="Calibri"/>
              </a:rPr>
              <a:t>.</a:t>
            </a:r>
            <a:endParaRPr lang="en-US" sz="28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err="1">
                <a:solidFill>
                  <a:srgbClr val="2F5597"/>
                </a:solidFill>
                <a:latin typeface="Calibri"/>
              </a:rPr>
              <a:t>Bütçe</a:t>
            </a:r>
            <a:r>
              <a:rPr lang="en-GB" sz="2800" b="0" strike="noStrike" spc="-1" dirty="0">
                <a:solidFill>
                  <a:srgbClr val="2F5597"/>
                </a:solidFill>
                <a:latin typeface="Calibri"/>
              </a:rPr>
              <a:t> </a:t>
            </a:r>
            <a:r>
              <a:rPr lang="en-GB" sz="2800" b="0" strike="noStrike" spc="-1" dirty="0" err="1">
                <a:solidFill>
                  <a:srgbClr val="2F5597"/>
                </a:solidFill>
                <a:latin typeface="Calibri"/>
              </a:rPr>
              <a:t>Kanunu</a:t>
            </a:r>
            <a:r>
              <a:rPr lang="en-GB" sz="2800" b="0" strike="noStrike" spc="-1" dirty="0">
                <a:solidFill>
                  <a:srgbClr val="2F5597"/>
                </a:solidFill>
                <a:latin typeface="Calibri"/>
              </a:rPr>
              <a:t>, </a:t>
            </a:r>
            <a:r>
              <a:rPr lang="en-GB" sz="2800" b="0" strike="noStrike" spc="-1" dirty="0" err="1">
                <a:solidFill>
                  <a:srgbClr val="2F5597"/>
                </a:solidFill>
                <a:latin typeface="Calibri"/>
              </a:rPr>
              <a:t>bir</a:t>
            </a:r>
            <a:r>
              <a:rPr lang="en-GB" sz="2800" b="0" strike="noStrike" spc="-1" dirty="0">
                <a:solidFill>
                  <a:srgbClr val="2F5597"/>
                </a:solidFill>
                <a:latin typeface="Calibri"/>
              </a:rPr>
              <a:t> </a:t>
            </a:r>
            <a:r>
              <a:rPr lang="en-GB" sz="2800" b="0" strike="noStrike" spc="-1" dirty="0" err="1">
                <a:solidFill>
                  <a:srgbClr val="2F5597"/>
                </a:solidFill>
                <a:latin typeface="Calibri"/>
              </a:rPr>
              <a:t>bütçe</a:t>
            </a:r>
            <a:r>
              <a:rPr lang="en-GB" sz="2800" b="0" strike="noStrike" spc="-1" dirty="0">
                <a:solidFill>
                  <a:srgbClr val="2F5597"/>
                </a:solidFill>
                <a:latin typeface="Calibri"/>
              </a:rPr>
              <a:t> </a:t>
            </a:r>
            <a:r>
              <a:rPr lang="en-GB" sz="2800" b="0" strike="noStrike" spc="-1" dirty="0" err="1">
                <a:solidFill>
                  <a:srgbClr val="2F5597"/>
                </a:solidFill>
                <a:latin typeface="Calibri"/>
              </a:rPr>
              <a:t>kuruluşuna</a:t>
            </a:r>
            <a:r>
              <a:rPr lang="en-GB" sz="2800" b="0" strike="noStrike" spc="-1" dirty="0">
                <a:solidFill>
                  <a:srgbClr val="2F5597"/>
                </a:solidFill>
                <a:latin typeface="Calibri"/>
              </a:rPr>
              <a:t> </a:t>
            </a:r>
            <a:r>
              <a:rPr lang="en-GB" sz="2800" b="0" strike="noStrike" spc="-1" dirty="0" err="1">
                <a:solidFill>
                  <a:srgbClr val="2F5597"/>
                </a:solidFill>
                <a:latin typeface="Calibri"/>
              </a:rPr>
              <a:t>veya</a:t>
            </a:r>
            <a:r>
              <a:rPr lang="en-GB" sz="2800" b="0" strike="noStrike" spc="-1" dirty="0">
                <a:solidFill>
                  <a:srgbClr val="2F5597"/>
                </a:solidFill>
                <a:latin typeface="Calibri"/>
              </a:rPr>
              <a:t> </a:t>
            </a:r>
            <a:r>
              <a:rPr lang="en-GB" sz="2800" b="0" strike="noStrike" spc="-1" dirty="0" err="1">
                <a:solidFill>
                  <a:srgbClr val="2F5597"/>
                </a:solidFill>
                <a:latin typeface="Calibri"/>
              </a:rPr>
              <a:t>başka</a:t>
            </a:r>
            <a:r>
              <a:rPr lang="en-GB" sz="2800" b="0" strike="noStrike" spc="-1" dirty="0">
                <a:solidFill>
                  <a:srgbClr val="2F5597"/>
                </a:solidFill>
                <a:latin typeface="Calibri"/>
              </a:rPr>
              <a:t> </a:t>
            </a:r>
            <a:r>
              <a:rPr lang="en-GB" sz="2800" b="0" strike="noStrike" spc="-1" dirty="0" err="1">
                <a:solidFill>
                  <a:srgbClr val="2F5597"/>
                </a:solidFill>
                <a:latin typeface="Calibri"/>
              </a:rPr>
              <a:t>bir</a:t>
            </a:r>
            <a:r>
              <a:rPr lang="en-GB" sz="2800" b="0" strike="noStrike" spc="-1" dirty="0">
                <a:solidFill>
                  <a:srgbClr val="2F5597"/>
                </a:solidFill>
                <a:latin typeface="Calibri"/>
              </a:rPr>
              <a:t> </a:t>
            </a:r>
            <a:r>
              <a:rPr lang="en-GB" sz="2800" b="0" strike="noStrike" spc="-1" dirty="0" err="1">
                <a:solidFill>
                  <a:srgbClr val="2F5597"/>
                </a:solidFill>
                <a:latin typeface="Calibri"/>
              </a:rPr>
              <a:t>kamu</a:t>
            </a:r>
            <a:r>
              <a:rPr lang="en-GB" sz="2800" b="0" strike="noStrike" spc="-1" dirty="0">
                <a:solidFill>
                  <a:srgbClr val="2F5597"/>
                </a:solidFill>
                <a:latin typeface="Calibri"/>
              </a:rPr>
              <a:t> </a:t>
            </a:r>
            <a:r>
              <a:rPr lang="en-GB" sz="2800" b="0" strike="noStrike" spc="-1" dirty="0" err="1">
                <a:solidFill>
                  <a:srgbClr val="2F5597"/>
                </a:solidFill>
                <a:latin typeface="Calibri"/>
              </a:rPr>
              <a:t>otoritesine</a:t>
            </a:r>
            <a:r>
              <a:rPr lang="en-GB" sz="2800" b="0" strike="noStrike" spc="-1" dirty="0">
                <a:solidFill>
                  <a:srgbClr val="2F5597"/>
                </a:solidFill>
                <a:latin typeface="Calibri"/>
              </a:rPr>
              <a:t> </a:t>
            </a:r>
            <a:r>
              <a:rPr lang="en-GB" sz="2800" b="0" strike="noStrike" spc="-1" dirty="0" err="1">
                <a:solidFill>
                  <a:srgbClr val="2F5597"/>
                </a:solidFill>
                <a:latin typeface="Calibri"/>
              </a:rPr>
              <a:t>bir</a:t>
            </a:r>
            <a:r>
              <a:rPr lang="en-GB" sz="2800" b="0" strike="noStrike" spc="-1" dirty="0">
                <a:solidFill>
                  <a:srgbClr val="2F5597"/>
                </a:solidFill>
                <a:latin typeface="Calibri"/>
              </a:rPr>
              <a:t> </a:t>
            </a:r>
            <a:r>
              <a:rPr lang="en-GB" sz="2800" b="0" strike="noStrike" spc="-1" dirty="0" err="1">
                <a:solidFill>
                  <a:srgbClr val="2F5597"/>
                </a:solidFill>
                <a:latin typeface="Calibri"/>
              </a:rPr>
              <a:t>veya</a:t>
            </a:r>
            <a:r>
              <a:rPr lang="en-GB" sz="2800" b="0" strike="noStrike" spc="-1" dirty="0">
                <a:solidFill>
                  <a:srgbClr val="2F5597"/>
                </a:solidFill>
                <a:latin typeface="Calibri"/>
              </a:rPr>
              <a:t> </a:t>
            </a:r>
            <a:r>
              <a:rPr lang="en-GB" sz="2800" b="0" strike="noStrike" spc="-1" dirty="0" err="1">
                <a:solidFill>
                  <a:srgbClr val="2F5597"/>
                </a:solidFill>
                <a:latin typeface="Calibri"/>
              </a:rPr>
              <a:t>daha</a:t>
            </a:r>
            <a:r>
              <a:rPr lang="en-GB" sz="2800" b="0" strike="noStrike" spc="-1" dirty="0">
                <a:solidFill>
                  <a:srgbClr val="2F5597"/>
                </a:solidFill>
                <a:latin typeface="Calibri"/>
              </a:rPr>
              <a:t> </a:t>
            </a:r>
            <a:r>
              <a:rPr lang="en-GB" sz="2800" b="0" strike="noStrike" spc="-1" dirty="0" err="1">
                <a:solidFill>
                  <a:srgbClr val="2F5597"/>
                </a:solidFill>
                <a:latin typeface="Calibri"/>
              </a:rPr>
              <a:t>fazla</a:t>
            </a:r>
            <a:r>
              <a:rPr lang="en-GB" sz="2800" b="0" strike="noStrike" spc="-1" dirty="0">
                <a:solidFill>
                  <a:srgbClr val="2F5597"/>
                </a:solidFill>
                <a:latin typeface="Calibri"/>
              </a:rPr>
              <a:t> </a:t>
            </a:r>
            <a:r>
              <a:rPr lang="en-GB" sz="2800" b="0" strike="noStrike" spc="-1" dirty="0" err="1">
                <a:solidFill>
                  <a:srgbClr val="2F5597"/>
                </a:solidFill>
                <a:latin typeface="Calibri"/>
              </a:rPr>
              <a:t>kişiye</a:t>
            </a:r>
            <a:r>
              <a:rPr lang="en-GB" sz="2800" b="0" strike="noStrike" spc="-1" dirty="0">
                <a:solidFill>
                  <a:srgbClr val="2F5597"/>
                </a:solidFill>
                <a:latin typeface="Calibri"/>
              </a:rPr>
              <a:t> </a:t>
            </a:r>
            <a:r>
              <a:rPr lang="en-GB" sz="2800" b="0" strike="noStrike" spc="-1" dirty="0" err="1">
                <a:solidFill>
                  <a:srgbClr val="2F5597"/>
                </a:solidFill>
                <a:latin typeface="Calibri"/>
              </a:rPr>
              <a:t>veya</a:t>
            </a:r>
            <a:r>
              <a:rPr lang="en-GB" sz="2800" b="0" strike="noStrike" spc="-1" dirty="0">
                <a:solidFill>
                  <a:srgbClr val="2F5597"/>
                </a:solidFill>
                <a:latin typeface="Calibri"/>
              </a:rPr>
              <a:t> </a:t>
            </a:r>
            <a:r>
              <a:rPr lang="en-GB" sz="2800" b="0" strike="noStrike" spc="-1" dirty="0" err="1">
                <a:solidFill>
                  <a:srgbClr val="2F5597"/>
                </a:solidFill>
                <a:latin typeface="Calibri"/>
              </a:rPr>
              <a:t>işletmeye</a:t>
            </a:r>
            <a:r>
              <a:rPr lang="en-GB" sz="2800" b="0" strike="noStrike" spc="-1" dirty="0">
                <a:solidFill>
                  <a:srgbClr val="2F5597"/>
                </a:solidFill>
                <a:latin typeface="Calibri"/>
              </a:rPr>
              <a:t> </a:t>
            </a:r>
            <a:r>
              <a:rPr lang="en-GB" sz="2800" b="0" strike="noStrike" spc="-1" dirty="0" err="1">
                <a:solidFill>
                  <a:srgbClr val="2F5597"/>
                </a:solidFill>
                <a:latin typeface="Calibri"/>
              </a:rPr>
              <a:t>hibe</a:t>
            </a:r>
            <a:r>
              <a:rPr lang="en-GB" sz="2800" b="0" strike="noStrike" spc="-1" dirty="0">
                <a:solidFill>
                  <a:srgbClr val="2F5597"/>
                </a:solidFill>
                <a:latin typeface="Calibri"/>
              </a:rPr>
              <a:t>, </a:t>
            </a:r>
            <a:r>
              <a:rPr lang="en-GB" sz="2800" b="0" strike="noStrike" spc="-1" dirty="0" err="1">
                <a:solidFill>
                  <a:srgbClr val="2F5597"/>
                </a:solidFill>
                <a:latin typeface="Calibri"/>
              </a:rPr>
              <a:t>bağış</a:t>
            </a:r>
            <a:r>
              <a:rPr lang="en-GB" sz="2800" b="0" strike="noStrike" spc="-1" dirty="0">
                <a:solidFill>
                  <a:srgbClr val="2F5597"/>
                </a:solidFill>
                <a:latin typeface="Calibri"/>
              </a:rPr>
              <a:t> </a:t>
            </a:r>
            <a:r>
              <a:rPr lang="en-GB" sz="2800" b="0" strike="noStrike" spc="-1" dirty="0" err="1">
                <a:solidFill>
                  <a:srgbClr val="2F5597"/>
                </a:solidFill>
                <a:latin typeface="Calibri"/>
              </a:rPr>
              <a:t>veya</a:t>
            </a:r>
            <a:r>
              <a:rPr lang="en-GB" sz="2800" b="0" strike="noStrike" spc="-1" dirty="0">
                <a:solidFill>
                  <a:srgbClr val="2F5597"/>
                </a:solidFill>
                <a:latin typeface="Calibri"/>
              </a:rPr>
              <a:t> </a:t>
            </a:r>
            <a:r>
              <a:rPr lang="en-GB" sz="2800" b="0" strike="noStrike" spc="-1" dirty="0" err="1">
                <a:solidFill>
                  <a:srgbClr val="2F5597"/>
                </a:solidFill>
                <a:latin typeface="Calibri"/>
              </a:rPr>
              <a:t>sübvansiyon</a:t>
            </a:r>
            <a:r>
              <a:rPr lang="en-GB" sz="2800" b="0" strike="noStrike" spc="-1" dirty="0">
                <a:solidFill>
                  <a:srgbClr val="2F5597"/>
                </a:solidFill>
                <a:latin typeface="Calibri"/>
              </a:rPr>
              <a:t> </a:t>
            </a:r>
            <a:r>
              <a:rPr lang="en-GB" sz="2800" b="0" strike="noStrike" spc="-1" dirty="0" err="1">
                <a:solidFill>
                  <a:srgbClr val="2F5597"/>
                </a:solidFill>
                <a:latin typeface="Calibri"/>
              </a:rPr>
              <a:t>sağlama</a:t>
            </a:r>
            <a:r>
              <a:rPr lang="en-GB" sz="2800" b="0" strike="noStrike" spc="-1" dirty="0">
                <a:solidFill>
                  <a:srgbClr val="2F5597"/>
                </a:solidFill>
                <a:latin typeface="Calibri"/>
              </a:rPr>
              <a:t> </a:t>
            </a:r>
            <a:r>
              <a:rPr lang="en-GB" sz="2800" b="0" strike="noStrike" spc="-1" dirty="0" err="1">
                <a:solidFill>
                  <a:srgbClr val="2F5597"/>
                </a:solidFill>
                <a:latin typeface="Calibri"/>
              </a:rPr>
              <a:t>yetkisi</a:t>
            </a:r>
            <a:r>
              <a:rPr lang="en-GB" sz="2800" b="0" strike="noStrike" spc="-1" dirty="0">
                <a:solidFill>
                  <a:srgbClr val="2F5597"/>
                </a:solidFill>
                <a:latin typeface="Calibri"/>
              </a:rPr>
              <a:t> </a:t>
            </a:r>
            <a:r>
              <a:rPr lang="en-GB" sz="2800" b="0" strike="noStrike" spc="-1" dirty="0" err="1">
                <a:solidFill>
                  <a:srgbClr val="2F5597"/>
                </a:solidFill>
                <a:latin typeface="Calibri"/>
              </a:rPr>
              <a:t>veriyorsa</a:t>
            </a:r>
            <a:r>
              <a:rPr lang="en-GB" sz="2800" b="0" strike="noStrike" spc="-1" dirty="0">
                <a:solidFill>
                  <a:srgbClr val="2F5597"/>
                </a:solidFill>
                <a:latin typeface="Calibri"/>
              </a:rPr>
              <a:t>, </a:t>
            </a:r>
            <a:r>
              <a:rPr lang="en-GB" sz="2800" b="0" strike="noStrike" spc="-1" dirty="0" err="1">
                <a:solidFill>
                  <a:srgbClr val="2F5597"/>
                </a:solidFill>
                <a:latin typeface="Calibri"/>
              </a:rPr>
              <a:t>söz</a:t>
            </a:r>
            <a:r>
              <a:rPr lang="en-GB" sz="2800" b="0" strike="noStrike" spc="-1" dirty="0">
                <a:solidFill>
                  <a:srgbClr val="2F5597"/>
                </a:solidFill>
                <a:latin typeface="Calibri"/>
              </a:rPr>
              <a:t> </a:t>
            </a:r>
            <a:r>
              <a:rPr lang="en-GB" sz="2800" b="0" strike="noStrike" spc="-1" dirty="0" err="1">
                <a:solidFill>
                  <a:srgbClr val="2F5597"/>
                </a:solidFill>
                <a:latin typeface="Calibri"/>
              </a:rPr>
              <a:t>konusu</a:t>
            </a:r>
            <a:r>
              <a:rPr lang="en-GB" sz="2800" b="0" strike="noStrike" spc="-1" dirty="0">
                <a:solidFill>
                  <a:srgbClr val="2F5597"/>
                </a:solidFill>
                <a:latin typeface="Calibri"/>
              </a:rPr>
              <a:t> </a:t>
            </a:r>
            <a:r>
              <a:rPr lang="en-GB" sz="2800" b="0" strike="noStrike" spc="-1" dirty="0" err="1">
                <a:solidFill>
                  <a:srgbClr val="2F5597"/>
                </a:solidFill>
                <a:latin typeface="Calibri"/>
              </a:rPr>
              <a:t>bütçe</a:t>
            </a:r>
            <a:r>
              <a:rPr lang="en-GB" sz="2800" b="0" strike="noStrike" spc="-1" dirty="0">
                <a:solidFill>
                  <a:srgbClr val="2F5597"/>
                </a:solidFill>
                <a:latin typeface="Calibri"/>
              </a:rPr>
              <a:t> </a:t>
            </a:r>
            <a:r>
              <a:rPr lang="en-GB" sz="2800" b="0" strike="noStrike" spc="-1" dirty="0" err="1">
                <a:solidFill>
                  <a:srgbClr val="2F5597"/>
                </a:solidFill>
                <a:latin typeface="Calibri"/>
              </a:rPr>
              <a:t>kuruluşu</a:t>
            </a:r>
            <a:r>
              <a:rPr lang="en-GB" sz="2800" b="0" strike="noStrike" spc="-1" dirty="0">
                <a:solidFill>
                  <a:srgbClr val="2F5597"/>
                </a:solidFill>
                <a:latin typeface="Calibri"/>
              </a:rPr>
              <a:t> </a:t>
            </a:r>
            <a:r>
              <a:rPr lang="en-GB" sz="2800" b="0" strike="noStrike" spc="-1" dirty="0" err="1">
                <a:solidFill>
                  <a:srgbClr val="2F5597"/>
                </a:solidFill>
                <a:latin typeface="Calibri"/>
              </a:rPr>
              <a:t>veya</a:t>
            </a:r>
            <a:r>
              <a:rPr lang="en-GB" sz="2800" b="0" strike="noStrike" spc="-1" dirty="0">
                <a:solidFill>
                  <a:srgbClr val="2F5597"/>
                </a:solidFill>
                <a:latin typeface="Calibri"/>
              </a:rPr>
              <a:t> </a:t>
            </a:r>
            <a:r>
              <a:rPr lang="en-GB" sz="2800" b="0" strike="noStrike" spc="-1" dirty="0" err="1">
                <a:solidFill>
                  <a:srgbClr val="2F5597"/>
                </a:solidFill>
                <a:latin typeface="Calibri"/>
              </a:rPr>
              <a:t>kamu</a:t>
            </a:r>
            <a:r>
              <a:rPr lang="en-GB" sz="2800" b="0" strike="noStrike" spc="-1" dirty="0">
                <a:solidFill>
                  <a:srgbClr val="2F5597"/>
                </a:solidFill>
                <a:latin typeface="Calibri"/>
              </a:rPr>
              <a:t> </a:t>
            </a:r>
            <a:r>
              <a:rPr lang="en-GB" sz="2800" b="0" strike="noStrike" spc="-1" dirty="0" err="1">
                <a:solidFill>
                  <a:srgbClr val="2F5597"/>
                </a:solidFill>
                <a:latin typeface="Calibri"/>
              </a:rPr>
              <a:t>otoritesi</a:t>
            </a:r>
            <a:r>
              <a:rPr lang="en-GB" sz="2800" b="0" strike="noStrike" spc="-1" dirty="0">
                <a:solidFill>
                  <a:srgbClr val="2F5597"/>
                </a:solidFill>
                <a:latin typeface="Calibri"/>
              </a:rPr>
              <a:t>, </a:t>
            </a:r>
            <a:r>
              <a:rPr lang="en-GB" sz="2800" b="0" strike="noStrike" spc="-1" dirty="0" err="1">
                <a:solidFill>
                  <a:srgbClr val="2F5597"/>
                </a:solidFill>
                <a:latin typeface="Calibri"/>
              </a:rPr>
              <a:t>Bütçe</a:t>
            </a:r>
            <a:r>
              <a:rPr lang="en-GB" sz="2800" b="0" strike="noStrike" spc="-1" dirty="0">
                <a:solidFill>
                  <a:srgbClr val="2F5597"/>
                </a:solidFill>
                <a:latin typeface="Calibri"/>
              </a:rPr>
              <a:t> </a:t>
            </a:r>
            <a:r>
              <a:rPr lang="en-GB" sz="2800" b="0" strike="noStrike" spc="-1" dirty="0" err="1">
                <a:solidFill>
                  <a:srgbClr val="2F5597"/>
                </a:solidFill>
                <a:latin typeface="Calibri"/>
              </a:rPr>
              <a:t>Kanununda</a:t>
            </a:r>
            <a:r>
              <a:rPr lang="en-GB" sz="2800" b="0" strike="noStrike" spc="-1" dirty="0">
                <a:solidFill>
                  <a:srgbClr val="2F5597"/>
                </a:solidFill>
                <a:latin typeface="Calibri"/>
              </a:rPr>
              <a:t> </a:t>
            </a:r>
            <a:r>
              <a:rPr lang="en-GB" sz="2800" b="0" strike="noStrike" spc="-1" dirty="0" err="1">
                <a:solidFill>
                  <a:srgbClr val="2F5597"/>
                </a:solidFill>
                <a:latin typeface="Calibri"/>
              </a:rPr>
              <a:t>ve</a:t>
            </a:r>
            <a:r>
              <a:rPr lang="en-GB" sz="2800" b="0" strike="noStrike" spc="-1" dirty="0">
                <a:solidFill>
                  <a:srgbClr val="2F5597"/>
                </a:solidFill>
                <a:latin typeface="Calibri"/>
              </a:rPr>
              <a:t> Bakan </a:t>
            </a:r>
            <a:r>
              <a:rPr lang="en-GB" sz="2800" b="0" strike="noStrike" spc="-1" dirty="0" err="1">
                <a:solidFill>
                  <a:srgbClr val="2F5597"/>
                </a:solidFill>
                <a:latin typeface="Calibri"/>
              </a:rPr>
              <a:t>tarafından</a:t>
            </a:r>
            <a:r>
              <a:rPr lang="en-GB" sz="2800" b="0" strike="noStrike" spc="-1" dirty="0">
                <a:solidFill>
                  <a:srgbClr val="2F5597"/>
                </a:solidFill>
                <a:latin typeface="Calibri"/>
              </a:rPr>
              <a:t> </a:t>
            </a:r>
            <a:r>
              <a:rPr lang="en-GB" sz="2800" b="0" strike="noStrike" spc="-1" dirty="0" err="1">
                <a:solidFill>
                  <a:srgbClr val="2F5597"/>
                </a:solidFill>
                <a:latin typeface="Calibri"/>
              </a:rPr>
              <a:t>çıkarılan</a:t>
            </a:r>
            <a:r>
              <a:rPr lang="en-GB" sz="2800" b="0" strike="noStrike" spc="-1" dirty="0">
                <a:solidFill>
                  <a:srgbClr val="2F5597"/>
                </a:solidFill>
                <a:latin typeface="Calibri"/>
              </a:rPr>
              <a:t> </a:t>
            </a:r>
            <a:r>
              <a:rPr lang="en-GB" sz="2800" b="0" strike="noStrike" spc="-1" dirty="0" err="1">
                <a:solidFill>
                  <a:srgbClr val="2F5597"/>
                </a:solidFill>
                <a:latin typeface="Calibri"/>
              </a:rPr>
              <a:t>yönetmeliklerde</a:t>
            </a:r>
            <a:r>
              <a:rPr lang="en-GB" sz="2800" b="0" strike="noStrike" spc="-1" dirty="0">
                <a:solidFill>
                  <a:srgbClr val="2F5597"/>
                </a:solidFill>
                <a:latin typeface="Calibri"/>
              </a:rPr>
              <a:t> </a:t>
            </a:r>
            <a:r>
              <a:rPr lang="en-GB" sz="2800" b="0" strike="noStrike" spc="-1" dirty="0" err="1">
                <a:solidFill>
                  <a:srgbClr val="2F5597"/>
                </a:solidFill>
                <a:latin typeface="Calibri"/>
              </a:rPr>
              <a:t>belirtilen</a:t>
            </a:r>
            <a:r>
              <a:rPr lang="en-GB" sz="2800" b="0" strike="noStrike" spc="-1" dirty="0">
                <a:solidFill>
                  <a:srgbClr val="2F5597"/>
                </a:solidFill>
                <a:latin typeface="Calibri"/>
              </a:rPr>
              <a:t> </a:t>
            </a:r>
            <a:r>
              <a:rPr lang="en-GB" sz="2800" b="0" strike="noStrike" spc="-1" dirty="0" err="1">
                <a:solidFill>
                  <a:srgbClr val="2F5597"/>
                </a:solidFill>
                <a:latin typeface="Calibri"/>
              </a:rPr>
              <a:t>tüm</a:t>
            </a:r>
            <a:r>
              <a:rPr lang="en-GB" sz="2800" b="0" strike="noStrike" spc="-1" dirty="0">
                <a:solidFill>
                  <a:srgbClr val="2F5597"/>
                </a:solidFill>
                <a:latin typeface="Calibri"/>
              </a:rPr>
              <a:t> </a:t>
            </a:r>
            <a:r>
              <a:rPr lang="en-GB" sz="2800" b="0" strike="noStrike" spc="-1" dirty="0" err="1">
                <a:solidFill>
                  <a:srgbClr val="2F5597"/>
                </a:solidFill>
                <a:latin typeface="Calibri"/>
              </a:rPr>
              <a:t>koşullara</a:t>
            </a:r>
            <a:r>
              <a:rPr lang="en-GB" sz="2800" b="0" strike="noStrike" spc="-1" dirty="0">
                <a:solidFill>
                  <a:srgbClr val="2F5597"/>
                </a:solidFill>
                <a:latin typeface="Calibri"/>
              </a:rPr>
              <a:t> </a:t>
            </a:r>
            <a:r>
              <a:rPr lang="en-GB" sz="2800" b="0" strike="noStrike" spc="-1" dirty="0" err="1">
                <a:solidFill>
                  <a:srgbClr val="2F5597"/>
                </a:solidFill>
                <a:latin typeface="Calibri"/>
              </a:rPr>
              <a:t>ve</a:t>
            </a:r>
            <a:r>
              <a:rPr lang="en-GB" sz="2800" b="0" strike="noStrike" spc="-1" dirty="0">
                <a:solidFill>
                  <a:srgbClr val="2F5597"/>
                </a:solidFill>
                <a:latin typeface="Calibri"/>
              </a:rPr>
              <a:t> </a:t>
            </a:r>
            <a:r>
              <a:rPr lang="en-GB" sz="2800" b="0" strike="noStrike" spc="-1" dirty="0" err="1">
                <a:solidFill>
                  <a:srgbClr val="2F5597"/>
                </a:solidFill>
                <a:latin typeface="Calibri"/>
              </a:rPr>
              <a:t>gerekliliklere</a:t>
            </a:r>
            <a:r>
              <a:rPr lang="en-GB" sz="2800" b="0" strike="noStrike" spc="-1" dirty="0">
                <a:solidFill>
                  <a:srgbClr val="2F5597"/>
                </a:solidFill>
                <a:latin typeface="Calibri"/>
              </a:rPr>
              <a:t> </a:t>
            </a:r>
            <a:r>
              <a:rPr lang="en-GB" sz="2800" b="0" strike="noStrike" spc="-1" dirty="0" err="1">
                <a:solidFill>
                  <a:srgbClr val="2F5597"/>
                </a:solidFill>
                <a:latin typeface="Calibri"/>
              </a:rPr>
              <a:t>eksiksiz</a:t>
            </a:r>
            <a:r>
              <a:rPr lang="en-GB" sz="2800" b="0" strike="noStrike" spc="-1" dirty="0">
                <a:solidFill>
                  <a:srgbClr val="2F5597"/>
                </a:solidFill>
                <a:latin typeface="Calibri"/>
              </a:rPr>
              <a:t> </a:t>
            </a:r>
            <a:r>
              <a:rPr lang="en-GB" sz="2800" b="0" strike="noStrike" spc="-1" dirty="0" err="1">
                <a:solidFill>
                  <a:srgbClr val="2F5597"/>
                </a:solidFill>
                <a:latin typeface="Calibri"/>
              </a:rPr>
              <a:t>olarak</a:t>
            </a:r>
            <a:r>
              <a:rPr lang="en-GB" sz="2800" b="0" strike="noStrike" spc="-1" dirty="0">
                <a:solidFill>
                  <a:srgbClr val="2F5597"/>
                </a:solidFill>
                <a:latin typeface="Calibri"/>
              </a:rPr>
              <a:t> </a:t>
            </a:r>
            <a:r>
              <a:rPr lang="en-GB" sz="2800" b="0" strike="noStrike" spc="-1" dirty="0" err="1">
                <a:solidFill>
                  <a:srgbClr val="2F5597"/>
                </a:solidFill>
                <a:latin typeface="Calibri"/>
              </a:rPr>
              <a:t>uymak</a:t>
            </a:r>
            <a:r>
              <a:rPr lang="en-GB" sz="2800" b="0" strike="noStrike" spc="-1" dirty="0">
                <a:solidFill>
                  <a:srgbClr val="2F5597"/>
                </a:solidFill>
                <a:latin typeface="Calibri"/>
              </a:rPr>
              <a:t> </a:t>
            </a:r>
            <a:r>
              <a:rPr lang="en-GB" sz="2800" b="0" strike="noStrike" spc="-1" dirty="0" err="1">
                <a:solidFill>
                  <a:srgbClr val="2F5597"/>
                </a:solidFill>
                <a:latin typeface="Calibri"/>
              </a:rPr>
              <a:t>zorundadır</a:t>
            </a:r>
            <a:r>
              <a:rPr lang="en-GB" sz="2800" b="0" strike="noStrike" spc="-1" dirty="0">
                <a:solidFill>
                  <a:srgbClr val="2F5597"/>
                </a:solidFill>
                <a:latin typeface="Calibri"/>
              </a:rPr>
              <a:t>.</a:t>
            </a:r>
            <a:endParaRPr lang="en-US" sz="2800" b="0" strike="noStrike" spc="-1" dirty="0">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p:txBody>
      </p:sp>
      <p:sp>
        <p:nvSpPr>
          <p:cNvPr id="827" name="Rectangle 1"/>
          <p:cNvSpPr/>
          <p:nvPr/>
        </p:nvSpPr>
        <p:spPr>
          <a:xfrm>
            <a:off x="225360" y="1092240"/>
            <a:ext cx="8447040" cy="581040"/>
          </a:xfrm>
          <a:prstGeom prst="rect">
            <a:avLst/>
          </a:prstGeom>
          <a:solidFill>
            <a:srgbClr val="5B9BD5"/>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a:solidFill>
                  <a:srgbClr val="000000"/>
                </a:solidFill>
                <a:latin typeface="Calibri Light"/>
              </a:rPr>
              <a:t>Hibeler ve sübvansiyonlar</a:t>
            </a:r>
            <a:endParaRPr lang="en-US" sz="4400" b="0" strike="noStrike" spc="-1">
              <a:solidFill>
                <a:srgbClr val="000000"/>
              </a:solidFill>
              <a:latin typeface="Calibri"/>
            </a:endParaRPr>
          </a:p>
        </p:txBody>
      </p:sp>
      <p:sp>
        <p:nvSpPr>
          <p:cNvPr id="828"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8C500A4-3CED-48B9-AAA9-E3AF8F5CC811}" type="slidenum">
              <a:rPr lang="en-US" sz="1200" b="0" strike="noStrike" spc="-1">
                <a:solidFill>
                  <a:srgbClr val="898989"/>
                </a:solidFill>
                <a:latin typeface="Calibri"/>
              </a:rPr>
              <a:t>58</a:t>
            </a:fld>
            <a:endParaRPr lang="en-US" sz="1200" b="0" strike="noStrike" spc="-1">
              <a:solidFill>
                <a:srgbClr val="000000"/>
              </a:solidFill>
              <a:latin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 name="TextBox 828"/>
          <p:cNvSpPr txBox="1"/>
          <p:nvPr/>
        </p:nvSpPr>
        <p:spPr>
          <a:xfrm>
            <a:off x="838080" y="1501920"/>
            <a:ext cx="10515600" cy="48751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F5597"/>
                </a:solidFill>
                <a:latin typeface="Calibri"/>
              </a:rPr>
              <a:t>Sivil Toplum Kuruluşlarının Kamu Finansmanına İlişkin Yönetmelik, STK sektörünün kamu finansmanına ilişkin kriterleri ve prosedürleri belirler. Yönetmelik, açık, rekabetçi ve şeffaf kriterlere dayanmaktadır.</a:t>
            </a:r>
            <a:endParaRPr lang="en-US" sz="2800" b="0" strike="noStrike" spc="-1">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F5597"/>
                </a:solidFill>
                <a:latin typeface="Calibri"/>
              </a:rPr>
              <a:t>Bütçe kuruluşu, tahsisatında bu tür bir hibeye özel ve açık bir yetki verilmesi koşuluyla, özerk bir kamu kuruluşuna hibe verebilir. Bu gibi durumlarda, bütçe kuruluşu, söz konusu hibe için tahsisatta öngörülen tüm koşulların titizlikle yerine getirilmesini sağlamalıdır.</a:t>
            </a:r>
            <a:endParaRPr lang="en-US" sz="2800" b="0" strike="noStrike" spc="-1">
              <a:solidFill>
                <a:srgbClr val="000000"/>
              </a:solidFill>
              <a:latin typeface="Calibri"/>
            </a:endParaRPr>
          </a:p>
        </p:txBody>
      </p:sp>
      <p:sp>
        <p:nvSpPr>
          <p:cNvPr id="830"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F6D6C23-0349-42ED-ADDC-9880CF894D8E}" type="slidenum">
              <a:rPr lang="en-US" sz="1200" b="0" strike="noStrike" spc="-1">
                <a:solidFill>
                  <a:srgbClr val="898989"/>
                </a:solidFill>
                <a:latin typeface="Calibri"/>
              </a:rPr>
              <a:t>59</a:t>
            </a:fld>
            <a:endParaRPr lang="en-US" sz="1200" b="0" strike="noStrike" spc="-1">
              <a:solidFill>
                <a:srgbClr val="000000"/>
              </a:solidFill>
              <a:latin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1" name="TextBox 830"/>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Bu Yönetmeliğin hükümleri, kamuya açık bir finansman çağrısı kapsamında sivil toplum kuruluşlarının proje ve programlarına başvuran veya başvurularda ortak olan ve bu Yönetmelikte belirtilen kriterleri karşılayan sivil toplum kuruluşlarının proje ve programlarını finanse eden her türlü bütçe kuruluşu tarafından uygulanacaktır.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Bu Yönetmeliğin hükümleri, STK'lara sağlanan doğrudan mali destek durumlarında geçerli değildir; bu destek miktarı bir STK için beş yüz (500 €) avroyu aşmamalıdır.</a:t>
            </a:r>
            <a:endParaRPr lang="en-US" sz="2800" b="0" strike="noStrike" spc="-1">
              <a:solidFill>
                <a:srgbClr val="000000"/>
              </a:solidFill>
              <a:latin typeface="Calibri"/>
            </a:endParaRPr>
          </a:p>
        </p:txBody>
      </p:sp>
      <p:sp>
        <p:nvSpPr>
          <p:cNvPr id="832"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16B1524-6CA8-44DC-8B27-0480BC5526F5}" type="slidenum">
              <a:rPr lang="en-US" sz="1200" b="0" strike="noStrike" spc="-1">
                <a:solidFill>
                  <a:srgbClr val="898989"/>
                </a:solidFill>
                <a:latin typeface="Calibri"/>
              </a:rPr>
              <a:t>60</a:t>
            </a:fld>
            <a:endParaRPr lang="en-US" sz="1200" b="0" strike="noStrike" spc="-1">
              <a:solidFill>
                <a:srgbClr val="000000"/>
              </a:solidFill>
              <a:latin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3" name="TextBox 832"/>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Bu Yönetmeliğin hükümleri, yürürlükteki mevzuat uyarınca olağanüstü hal durumunda verilen kamu mali desteklerine uygulanmaz; bu durumda, bu Yönetmeliğin gereklerine uygun olarak kamu çağrısı yapılması için beklemek mümkün değildir.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Yönetmeliğin temel ilkeleri şunlardır:</a:t>
            </a:r>
            <a:endParaRPr lang="en-US" sz="2800" b="0" strike="noStrike" spc="-1">
              <a:solidFill>
                <a:srgbClr val="000000"/>
              </a:solidFill>
              <a:latin typeface="Calibri"/>
            </a:endParaRPr>
          </a:p>
        </p:txBody>
      </p:sp>
      <p:sp>
        <p:nvSpPr>
          <p:cNvPr id="834"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AFF1A57-B901-4913-8876-C1EC1615A15C}" type="slidenum">
              <a:rPr lang="en-US" sz="1200" b="0" strike="noStrike" spc="-1">
                <a:solidFill>
                  <a:srgbClr val="898989"/>
                </a:solidFill>
                <a:latin typeface="Calibri"/>
              </a:rPr>
              <a:t>61</a:t>
            </a:fld>
            <a:endParaRPr lang="en-US" sz="1200" b="0" strike="noStrike" spc="-1">
              <a:solidFill>
                <a:srgbClr val="000000"/>
              </a:solidFill>
              <a:latin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5" name="TextBox 834"/>
          <p:cNvSpPr txBox="1"/>
          <p:nvPr/>
        </p:nvSpPr>
        <p:spPr>
          <a:xfrm>
            <a:off x="838080" y="2025360"/>
            <a:ext cx="10515600" cy="4351320"/>
          </a:xfrm>
          <a:prstGeom prst="rect">
            <a:avLst/>
          </a:prstGeom>
          <a:noFill/>
          <a:ln w="0">
            <a:noFill/>
          </a:ln>
        </p:spPr>
        <p:txBody>
          <a:bodyPr>
            <a:normAutofit fontScale="91000"/>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Rekabetçilik</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Başvuru sahiplerine eşit muamele ve ayrımcılık yapılmaması, yararlanıcıların cinsiyet eşitliğinin sağlanması.</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Prosedürlerde ve karar alma süreçlerinde şeffaflık</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Önceden belirlenmiş kriterler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Kamu kaynaklarının kullanımında etkinlik ve tasarruf ilkesi, öngörülen amaç ve önceliklere toplum için en uygun maliyetle ulaşılmasını sağlar.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Kamu kaynaklarının kullanımında hesap verebilirlik ve raporlama ilkelerine tam saygı gösterilmesi.</a:t>
            </a:r>
            <a:endParaRPr lang="en-US" sz="2800" b="0" strike="noStrike" spc="-1">
              <a:solidFill>
                <a:srgbClr val="000000"/>
              </a:solidFill>
              <a:latin typeface="Calibri"/>
            </a:endParaRPr>
          </a:p>
        </p:txBody>
      </p:sp>
      <p:sp>
        <p:nvSpPr>
          <p:cNvPr id="836"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C3F896D-D9AA-41AD-A101-880A8D382A7A}" type="slidenum">
              <a:rPr lang="en-US" sz="1200" b="0" strike="noStrike" spc="-1">
                <a:solidFill>
                  <a:srgbClr val="898989"/>
                </a:solidFill>
                <a:latin typeface="Calibri"/>
              </a:rPr>
              <a:t>62</a:t>
            </a:fld>
            <a:endParaRPr lang="en-US" sz="1200" b="0" strike="noStrike" spc="-1">
              <a:solidFill>
                <a:srgbClr val="000000"/>
              </a:solidFill>
              <a:latin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7" name="TextBox 836"/>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Kosova Cumhuriyeti için öncelikli olan ve kamu yararına olan projelerin ve programların kamu fonlarıyla finanse edilmesi.</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Yararlanıcıların bağımsızlığının korunması</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Çıkar çatışmalarının önlenmesi</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Başvuru sahiplerinin şikayetlerinin iki aşamalı olarak işlenmesinin sağlanması</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Siyasi oluşumların herhangi bir faaliyetinin finansmanının önlenmesi</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
        <p:nvSpPr>
          <p:cNvPr id="838"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10CCDC2-A5AB-493F-9D73-E62F078CA251}" type="slidenum">
              <a:rPr lang="en-US" sz="1200" b="0" strike="noStrike" spc="-1">
                <a:solidFill>
                  <a:srgbClr val="898989"/>
                </a:solidFill>
                <a:latin typeface="Calibri"/>
              </a:rPr>
              <a:t>63</a:t>
            </a:fld>
            <a:endParaRPr lang="en-US" sz="1200" b="0" strike="noStrike" spc="-1">
              <a:solidFill>
                <a:srgbClr val="000000"/>
              </a:solidFill>
              <a:latin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 name="TextBox 838"/>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F5597"/>
                </a:solidFill>
                <a:latin typeface="Calibri"/>
              </a:rPr>
              <a:t>Raporlama önemlidir çünkü bütçelemenin gereksinimlere ve ihtiyaçlara uygun, makul ve doğru olup olmadığını gösterir.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F5597"/>
                </a:solidFill>
                <a:latin typeface="Calibri"/>
              </a:rPr>
              <a:t>Bu, planlamada tutarlılık olup olmadığını, uzun vadeli ve şeffaf bir planlamanın mevcut olup olmadığını gösterir.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F5597"/>
                </a:solidFill>
                <a:latin typeface="Calibri"/>
              </a:rPr>
              <a:t>Bütçeye uygun olarak harcama yapıldı mı, yapılmadıysa neden değişiklikler oldu, bütçe etkili ve verimli bir şekilde uygulandı mı, vb.</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F5597"/>
                </a:solidFill>
                <a:latin typeface="Calibri"/>
              </a:rPr>
              <a:t>Belediye yönetimi tarafından belediye meclisine raporlama yapılır.</a:t>
            </a:r>
            <a:endParaRPr lang="en-US" sz="2800" b="0" strike="noStrike" spc="-1">
              <a:solidFill>
                <a:srgbClr val="000000"/>
              </a:solidFill>
              <a:latin typeface="Calibri"/>
            </a:endParaRPr>
          </a:p>
        </p:txBody>
      </p:sp>
      <p:sp>
        <p:nvSpPr>
          <p:cNvPr id="840" name="Rectangle 1"/>
          <p:cNvSpPr/>
          <p:nvPr/>
        </p:nvSpPr>
        <p:spPr>
          <a:xfrm>
            <a:off x="209520" y="982800"/>
            <a:ext cx="8077320" cy="904680"/>
          </a:xfrm>
          <a:prstGeom prst="rect">
            <a:avLst/>
          </a:prstGeom>
          <a:solidFill>
            <a:srgbClr val="5B9BD5"/>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V. Raporlama ve Denetim</a:t>
            </a:r>
          </a:p>
        </p:txBody>
      </p:sp>
      <p:sp>
        <p:nvSpPr>
          <p:cNvPr id="841" name="Slide Number Placeholder 2"/>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B1F922D-DF6D-4B8D-B349-0199302D4981}" type="slidenum">
              <a:rPr lang="en-US" sz="1200" b="0" strike="noStrike" spc="-1">
                <a:solidFill>
                  <a:srgbClr val="898989"/>
                </a:solidFill>
                <a:latin typeface="Calibri"/>
              </a:rPr>
              <a:t>64</a:t>
            </a:fld>
            <a:endParaRPr lang="en-US" sz="1200" b="0" strike="noStrike" spc="-1">
              <a:solidFill>
                <a:srgbClr val="000000"/>
              </a:solidFill>
              <a:latin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 name="TextBox 841"/>
          <p:cNvSpPr txBox="1"/>
          <p:nvPr/>
        </p:nvSpPr>
        <p:spPr>
          <a:xfrm>
            <a:off x="616226" y="1053548"/>
            <a:ext cx="10737454" cy="5039139"/>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a:solidFill>
                  <a:srgbClr val="2F5597"/>
                </a:solidFill>
                <a:latin typeface="Calibri"/>
              </a:rPr>
              <a:t>Her </a:t>
            </a:r>
            <a:r>
              <a:rPr lang="en-GB" sz="2800" b="0" strike="noStrike" spc="-1" dirty="0" err="1">
                <a:solidFill>
                  <a:srgbClr val="2F5597"/>
                </a:solidFill>
                <a:latin typeface="Calibri"/>
              </a:rPr>
              <a:t>çeyreğin</a:t>
            </a:r>
            <a:r>
              <a:rPr lang="en-GB" sz="2800" b="0" strike="noStrike" spc="-1" dirty="0">
                <a:solidFill>
                  <a:srgbClr val="2F5597"/>
                </a:solidFill>
                <a:latin typeface="Calibri"/>
              </a:rPr>
              <a:t> </a:t>
            </a:r>
            <a:r>
              <a:rPr lang="en-GB" sz="2800" b="0" strike="noStrike" spc="-1" dirty="0" err="1">
                <a:solidFill>
                  <a:srgbClr val="2F5597"/>
                </a:solidFill>
                <a:latin typeface="Calibri"/>
              </a:rPr>
              <a:t>bitiminden</a:t>
            </a:r>
            <a:r>
              <a:rPr lang="en-GB" sz="2800" b="0" strike="noStrike" spc="-1" dirty="0">
                <a:solidFill>
                  <a:srgbClr val="2F5597"/>
                </a:solidFill>
                <a:latin typeface="Calibri"/>
              </a:rPr>
              <a:t> </a:t>
            </a:r>
            <a:r>
              <a:rPr lang="en-GB" sz="2800" b="0" strike="noStrike" spc="-1" dirty="0" err="1">
                <a:solidFill>
                  <a:srgbClr val="2F5597"/>
                </a:solidFill>
                <a:latin typeface="Calibri"/>
              </a:rPr>
              <a:t>itibaren</a:t>
            </a:r>
            <a:r>
              <a:rPr lang="en-GB" sz="2800" b="0" strike="noStrike" spc="-1" dirty="0">
                <a:solidFill>
                  <a:srgbClr val="2F5597"/>
                </a:solidFill>
                <a:latin typeface="Calibri"/>
              </a:rPr>
              <a:t> </a:t>
            </a:r>
            <a:r>
              <a:rPr lang="en-GB" sz="2800" b="0" strike="noStrike" spc="-1" dirty="0" err="1">
                <a:solidFill>
                  <a:srgbClr val="2F5597"/>
                </a:solidFill>
                <a:latin typeface="Calibri"/>
              </a:rPr>
              <a:t>üç</a:t>
            </a:r>
            <a:r>
              <a:rPr lang="en-GB" sz="2800" b="0" strike="noStrike" spc="-1" dirty="0">
                <a:solidFill>
                  <a:srgbClr val="2F5597"/>
                </a:solidFill>
                <a:latin typeface="Calibri"/>
              </a:rPr>
              <a:t> (3) </a:t>
            </a:r>
            <a:r>
              <a:rPr lang="en-GB" sz="2800" b="0" strike="noStrike" spc="-1" dirty="0" err="1">
                <a:solidFill>
                  <a:srgbClr val="2F5597"/>
                </a:solidFill>
                <a:latin typeface="Calibri"/>
              </a:rPr>
              <a:t>hafta</a:t>
            </a:r>
            <a:r>
              <a:rPr lang="en-GB" sz="2800" b="0" strike="noStrike" spc="-1" dirty="0">
                <a:solidFill>
                  <a:srgbClr val="2F5597"/>
                </a:solidFill>
                <a:latin typeface="Calibri"/>
              </a:rPr>
              <a:t> </a:t>
            </a:r>
            <a:r>
              <a:rPr lang="en-GB" sz="2800" b="0" strike="noStrike" spc="-1" dirty="0" err="1">
                <a:solidFill>
                  <a:srgbClr val="2F5597"/>
                </a:solidFill>
                <a:latin typeface="Calibri"/>
              </a:rPr>
              <a:t>içinde</a:t>
            </a:r>
            <a:r>
              <a:rPr lang="en-GB" sz="2800" b="0" strike="noStrike" spc="-1" dirty="0">
                <a:solidFill>
                  <a:srgbClr val="2F5597"/>
                </a:solidFill>
                <a:latin typeface="Calibri"/>
              </a:rPr>
              <a:t>, </a:t>
            </a:r>
            <a:r>
              <a:rPr lang="en-GB" sz="2800" b="0" strike="noStrike" spc="-1" dirty="0" err="1">
                <a:solidFill>
                  <a:srgbClr val="2F5597"/>
                </a:solidFill>
                <a:latin typeface="Calibri"/>
              </a:rPr>
              <a:t>tüm</a:t>
            </a:r>
            <a:r>
              <a:rPr lang="en-GB" sz="2800" b="0" strike="noStrike" spc="-1" dirty="0">
                <a:solidFill>
                  <a:srgbClr val="2F5597"/>
                </a:solidFill>
                <a:latin typeface="Calibri"/>
              </a:rPr>
              <a:t> </a:t>
            </a:r>
            <a:r>
              <a:rPr lang="en-GB" sz="2800" b="0" strike="noStrike" spc="-1" dirty="0" err="1">
                <a:solidFill>
                  <a:srgbClr val="2F5597"/>
                </a:solidFill>
                <a:latin typeface="Calibri"/>
              </a:rPr>
              <a:t>belediyeler</a:t>
            </a:r>
            <a:r>
              <a:rPr lang="en-GB" sz="2800" b="0" strike="noStrike" spc="-1" dirty="0">
                <a:solidFill>
                  <a:srgbClr val="2F5597"/>
                </a:solidFill>
                <a:latin typeface="Calibri"/>
              </a:rPr>
              <a:t>, </a:t>
            </a:r>
            <a:r>
              <a:rPr lang="en-GB" sz="2800" b="0" strike="noStrike" spc="-1" dirty="0" err="1">
                <a:solidFill>
                  <a:srgbClr val="2F5597"/>
                </a:solidFill>
                <a:latin typeface="Calibri"/>
              </a:rPr>
              <a:t>toplam</a:t>
            </a:r>
            <a:r>
              <a:rPr lang="en-GB" sz="2800" b="0" strike="noStrike" spc="-1" dirty="0">
                <a:solidFill>
                  <a:srgbClr val="2F5597"/>
                </a:solidFill>
                <a:latin typeface="Calibri"/>
              </a:rPr>
              <a:t> </a:t>
            </a:r>
            <a:r>
              <a:rPr lang="en-GB" sz="2800" b="0" strike="noStrike" spc="-1" dirty="0" err="1">
                <a:solidFill>
                  <a:srgbClr val="2F5597"/>
                </a:solidFill>
                <a:latin typeface="Calibri"/>
              </a:rPr>
              <a:t>tutarı</a:t>
            </a:r>
            <a:r>
              <a:rPr lang="en-GB" sz="2800" b="0" strike="noStrike" spc="-1" dirty="0">
                <a:solidFill>
                  <a:srgbClr val="2F5597"/>
                </a:solidFill>
                <a:latin typeface="Calibri"/>
              </a:rPr>
              <a:t> </a:t>
            </a:r>
            <a:r>
              <a:rPr lang="en-GB" sz="2800" b="0" strike="noStrike" spc="-1" dirty="0" err="1">
                <a:solidFill>
                  <a:srgbClr val="2F5597"/>
                </a:solidFill>
                <a:latin typeface="Calibri"/>
              </a:rPr>
              <a:t>bir</a:t>
            </a:r>
            <a:r>
              <a:rPr lang="en-GB" sz="2800" b="0" strike="noStrike" spc="-1" dirty="0">
                <a:solidFill>
                  <a:srgbClr val="2F5597"/>
                </a:solidFill>
                <a:latin typeface="Calibri"/>
              </a:rPr>
              <a:t> </a:t>
            </a:r>
            <a:r>
              <a:rPr lang="en-GB" sz="2800" b="0" strike="noStrike" spc="-1" dirty="0" err="1">
                <a:solidFill>
                  <a:srgbClr val="2F5597"/>
                </a:solidFill>
                <a:latin typeface="Calibri"/>
              </a:rPr>
              <a:t>milyon</a:t>
            </a:r>
            <a:r>
              <a:rPr lang="en-GB" sz="2800" b="0" strike="noStrike" spc="-1" dirty="0">
                <a:solidFill>
                  <a:srgbClr val="2F5597"/>
                </a:solidFill>
                <a:latin typeface="Calibri"/>
              </a:rPr>
              <a:t> </a:t>
            </a:r>
            <a:r>
              <a:rPr lang="en-GB" sz="2800" b="0" strike="noStrike" spc="-1" dirty="0" err="1">
                <a:solidFill>
                  <a:srgbClr val="2F5597"/>
                </a:solidFill>
                <a:latin typeface="Calibri"/>
              </a:rPr>
              <a:t>Euro'yu</a:t>
            </a:r>
            <a:r>
              <a:rPr lang="en-GB" sz="2800" b="0" strike="noStrike" spc="-1" dirty="0">
                <a:solidFill>
                  <a:srgbClr val="2F5597"/>
                </a:solidFill>
                <a:latin typeface="Calibri"/>
              </a:rPr>
              <a:t> (€1.000.000) </a:t>
            </a:r>
            <a:r>
              <a:rPr lang="en-GB" sz="2800" b="0" strike="noStrike" spc="-1" dirty="0" err="1">
                <a:solidFill>
                  <a:srgbClr val="2F5597"/>
                </a:solidFill>
                <a:latin typeface="Calibri"/>
              </a:rPr>
              <a:t>aşan</a:t>
            </a:r>
            <a:r>
              <a:rPr lang="en-GB" sz="2800" b="0" strike="noStrike" spc="-1" dirty="0">
                <a:solidFill>
                  <a:srgbClr val="2F5597"/>
                </a:solidFill>
                <a:latin typeface="Calibri"/>
              </a:rPr>
              <a:t> </a:t>
            </a:r>
            <a:r>
              <a:rPr lang="en-GB" sz="2800" b="0" strike="noStrike" spc="-1" dirty="0" err="1">
                <a:solidFill>
                  <a:srgbClr val="2F5597"/>
                </a:solidFill>
                <a:latin typeface="Calibri"/>
              </a:rPr>
              <a:t>sermaye</a:t>
            </a:r>
            <a:r>
              <a:rPr lang="en-GB" sz="2800" b="0" strike="noStrike" spc="-1" dirty="0">
                <a:solidFill>
                  <a:srgbClr val="2F5597"/>
                </a:solidFill>
                <a:latin typeface="Calibri"/>
              </a:rPr>
              <a:t> </a:t>
            </a:r>
            <a:r>
              <a:rPr lang="en-GB" sz="2800" b="0" strike="noStrike" spc="-1" dirty="0" err="1">
                <a:solidFill>
                  <a:srgbClr val="2F5597"/>
                </a:solidFill>
                <a:latin typeface="Calibri"/>
              </a:rPr>
              <a:t>projelerinin</a:t>
            </a:r>
            <a:r>
              <a:rPr lang="en-GB" sz="2800" b="0" strike="noStrike" spc="-1" dirty="0">
                <a:solidFill>
                  <a:srgbClr val="2F5597"/>
                </a:solidFill>
                <a:latin typeface="Calibri"/>
              </a:rPr>
              <a:t> </a:t>
            </a:r>
            <a:r>
              <a:rPr lang="en-GB" sz="2800" b="0" strike="noStrike" spc="-1" dirty="0" err="1">
                <a:solidFill>
                  <a:srgbClr val="2F5597"/>
                </a:solidFill>
                <a:latin typeface="Calibri"/>
              </a:rPr>
              <a:t>fiziksel</a:t>
            </a:r>
            <a:r>
              <a:rPr lang="en-GB" sz="2800" b="0" strike="noStrike" spc="-1" dirty="0">
                <a:solidFill>
                  <a:srgbClr val="2F5597"/>
                </a:solidFill>
                <a:latin typeface="Calibri"/>
              </a:rPr>
              <a:t> </a:t>
            </a:r>
            <a:r>
              <a:rPr lang="en-GB" sz="2800" b="0" strike="noStrike" spc="-1" dirty="0" err="1">
                <a:solidFill>
                  <a:srgbClr val="2F5597"/>
                </a:solidFill>
                <a:latin typeface="Calibri"/>
              </a:rPr>
              <a:t>ve</a:t>
            </a:r>
            <a:r>
              <a:rPr lang="en-GB" sz="2800" b="0" strike="noStrike" spc="-1" dirty="0">
                <a:solidFill>
                  <a:srgbClr val="2F5597"/>
                </a:solidFill>
                <a:latin typeface="Calibri"/>
              </a:rPr>
              <a:t> </a:t>
            </a:r>
            <a:r>
              <a:rPr lang="en-GB" sz="2800" b="0" strike="noStrike" spc="-1" dirty="0" err="1">
                <a:solidFill>
                  <a:srgbClr val="2F5597"/>
                </a:solidFill>
                <a:latin typeface="Calibri"/>
              </a:rPr>
              <a:t>mali</a:t>
            </a:r>
            <a:r>
              <a:rPr lang="en-GB" sz="2800" b="0" strike="noStrike" spc="-1" dirty="0">
                <a:solidFill>
                  <a:srgbClr val="2F5597"/>
                </a:solidFill>
                <a:latin typeface="Calibri"/>
              </a:rPr>
              <a:t> </a:t>
            </a:r>
            <a:r>
              <a:rPr lang="en-GB" sz="2800" b="0" strike="noStrike" spc="-1" dirty="0" err="1">
                <a:solidFill>
                  <a:srgbClr val="2F5597"/>
                </a:solidFill>
                <a:latin typeface="Calibri"/>
              </a:rPr>
              <a:t>ilerlemesi</a:t>
            </a:r>
            <a:r>
              <a:rPr lang="en-GB" sz="2800" b="0" strike="noStrike" spc="-1" dirty="0">
                <a:solidFill>
                  <a:srgbClr val="2F5597"/>
                </a:solidFill>
                <a:latin typeface="Calibri"/>
              </a:rPr>
              <a:t> </a:t>
            </a:r>
            <a:r>
              <a:rPr lang="en-GB" sz="2800" b="0" strike="noStrike" spc="-1" dirty="0" err="1">
                <a:solidFill>
                  <a:srgbClr val="2F5597"/>
                </a:solidFill>
                <a:latin typeface="Calibri"/>
              </a:rPr>
              <a:t>hakkında</a:t>
            </a:r>
            <a:r>
              <a:rPr lang="en-GB" sz="2800" b="0" strike="noStrike" spc="-1" dirty="0">
                <a:solidFill>
                  <a:srgbClr val="2F5597"/>
                </a:solidFill>
                <a:latin typeface="Calibri"/>
              </a:rPr>
              <a:t> Kamu </a:t>
            </a:r>
            <a:r>
              <a:rPr lang="en-GB" sz="2800" b="0" strike="noStrike" spc="-1" dirty="0" err="1">
                <a:solidFill>
                  <a:srgbClr val="2F5597"/>
                </a:solidFill>
                <a:latin typeface="Calibri"/>
              </a:rPr>
              <a:t>Yatırım</a:t>
            </a:r>
            <a:r>
              <a:rPr lang="en-GB" sz="2800" b="0" strike="noStrike" spc="-1" dirty="0">
                <a:solidFill>
                  <a:srgbClr val="2F5597"/>
                </a:solidFill>
                <a:latin typeface="Calibri"/>
              </a:rPr>
              <a:t> </a:t>
            </a:r>
            <a:r>
              <a:rPr lang="en-GB" sz="2800" b="0" strike="noStrike" spc="-1" dirty="0" err="1">
                <a:solidFill>
                  <a:srgbClr val="2F5597"/>
                </a:solidFill>
                <a:latin typeface="Calibri"/>
              </a:rPr>
              <a:t>Programı</a:t>
            </a:r>
            <a:r>
              <a:rPr lang="en-GB" sz="2800" b="0" strike="noStrike" spc="-1" dirty="0">
                <a:solidFill>
                  <a:srgbClr val="2F5597"/>
                </a:solidFill>
                <a:latin typeface="Calibri"/>
              </a:rPr>
              <a:t> (PIP) </a:t>
            </a:r>
            <a:r>
              <a:rPr lang="en-GB" sz="2800" b="0" strike="noStrike" spc="-1" dirty="0" err="1">
                <a:solidFill>
                  <a:srgbClr val="2F5597"/>
                </a:solidFill>
                <a:latin typeface="Calibri"/>
              </a:rPr>
              <a:t>sistemi</a:t>
            </a:r>
            <a:r>
              <a:rPr lang="en-GB" sz="2800" b="0" strike="noStrike" spc="-1" dirty="0">
                <a:solidFill>
                  <a:srgbClr val="2F5597"/>
                </a:solidFill>
                <a:latin typeface="Calibri"/>
              </a:rPr>
              <a:t> </a:t>
            </a:r>
            <a:r>
              <a:rPr lang="en-GB" sz="2800" b="0" strike="noStrike" spc="-1" dirty="0" err="1">
                <a:solidFill>
                  <a:srgbClr val="2F5597"/>
                </a:solidFill>
                <a:latin typeface="Calibri"/>
              </a:rPr>
              <a:t>aracılığıyla</a:t>
            </a:r>
            <a:r>
              <a:rPr lang="en-GB" sz="2800" b="0" strike="noStrike" spc="-1" dirty="0">
                <a:solidFill>
                  <a:srgbClr val="2F5597"/>
                </a:solidFill>
                <a:latin typeface="Calibri"/>
              </a:rPr>
              <a:t> </a:t>
            </a:r>
            <a:r>
              <a:rPr lang="en-GB" sz="2800" b="0" strike="noStrike" spc="-1" dirty="0" err="1">
                <a:solidFill>
                  <a:srgbClr val="2F5597"/>
                </a:solidFill>
                <a:latin typeface="Calibri"/>
              </a:rPr>
              <a:t>Maliye</a:t>
            </a:r>
            <a:r>
              <a:rPr lang="en-GB" sz="2800" b="0" strike="noStrike" spc="-1" dirty="0">
                <a:solidFill>
                  <a:srgbClr val="2F5597"/>
                </a:solidFill>
                <a:latin typeface="Calibri"/>
              </a:rPr>
              <a:t> </a:t>
            </a:r>
            <a:r>
              <a:rPr lang="en-GB" sz="2800" b="0" strike="noStrike" spc="-1" dirty="0" err="1">
                <a:solidFill>
                  <a:srgbClr val="2F5597"/>
                </a:solidFill>
                <a:latin typeface="Calibri"/>
              </a:rPr>
              <a:t>Bakanlığı</a:t>
            </a:r>
            <a:r>
              <a:rPr lang="en-GB" sz="2800" b="0" strike="noStrike" spc="-1" dirty="0">
                <a:solidFill>
                  <a:srgbClr val="2F5597"/>
                </a:solidFill>
                <a:latin typeface="Calibri"/>
              </a:rPr>
              <a:t> - </a:t>
            </a:r>
            <a:r>
              <a:rPr lang="en-GB" sz="2800" b="0" strike="noStrike" spc="-1" dirty="0" err="1">
                <a:solidFill>
                  <a:srgbClr val="2F5597"/>
                </a:solidFill>
                <a:latin typeface="Calibri"/>
              </a:rPr>
              <a:t>Bütçe</a:t>
            </a:r>
            <a:r>
              <a:rPr lang="en-GB" sz="2800" b="0" strike="noStrike" spc="-1" dirty="0">
                <a:solidFill>
                  <a:srgbClr val="2F5597"/>
                </a:solidFill>
                <a:latin typeface="Calibri"/>
              </a:rPr>
              <a:t> </a:t>
            </a:r>
            <a:r>
              <a:rPr lang="en-GB" sz="2800" b="0" strike="noStrike" spc="-1" dirty="0" err="1">
                <a:solidFill>
                  <a:srgbClr val="2F5597"/>
                </a:solidFill>
                <a:latin typeface="Calibri"/>
              </a:rPr>
              <a:t>Dairesi'ne</a:t>
            </a:r>
            <a:r>
              <a:rPr lang="en-GB" sz="2800" b="0" strike="noStrike" spc="-1" dirty="0">
                <a:solidFill>
                  <a:srgbClr val="2F5597"/>
                </a:solidFill>
                <a:latin typeface="Calibri"/>
              </a:rPr>
              <a:t> </a:t>
            </a:r>
            <a:r>
              <a:rPr lang="en-GB" sz="2800" b="0" strike="noStrike" spc="-1" dirty="0" err="1">
                <a:solidFill>
                  <a:srgbClr val="2F5597"/>
                </a:solidFill>
                <a:latin typeface="Calibri"/>
              </a:rPr>
              <a:t>rapor</a:t>
            </a:r>
            <a:r>
              <a:rPr lang="en-GB" sz="2800" b="0" strike="noStrike" spc="-1" dirty="0">
                <a:solidFill>
                  <a:srgbClr val="2F5597"/>
                </a:solidFill>
                <a:latin typeface="Calibri"/>
              </a:rPr>
              <a:t> </a:t>
            </a:r>
            <a:r>
              <a:rPr lang="en-GB" sz="2800" b="0" strike="noStrike" spc="-1" dirty="0" err="1">
                <a:solidFill>
                  <a:srgbClr val="2F5597"/>
                </a:solidFill>
                <a:latin typeface="Calibri"/>
              </a:rPr>
              <a:t>vermek</a:t>
            </a:r>
            <a:r>
              <a:rPr lang="en-GB" sz="2800" b="0" strike="noStrike" spc="-1" dirty="0">
                <a:solidFill>
                  <a:srgbClr val="2F5597"/>
                </a:solidFill>
                <a:latin typeface="Calibri"/>
              </a:rPr>
              <a:t> </a:t>
            </a:r>
            <a:r>
              <a:rPr lang="en-GB" sz="2800" b="0" strike="noStrike" spc="-1" dirty="0" err="1">
                <a:solidFill>
                  <a:srgbClr val="2F5597"/>
                </a:solidFill>
                <a:latin typeface="Calibri"/>
              </a:rPr>
              <a:t>zorundadır</a:t>
            </a:r>
            <a:r>
              <a:rPr lang="en-GB" sz="2800" b="0" strike="noStrike" spc="-1" dirty="0">
                <a:solidFill>
                  <a:srgbClr val="2F5597"/>
                </a:solidFill>
                <a:latin typeface="Calibri"/>
              </a:rPr>
              <a:t>.</a:t>
            </a:r>
            <a:endParaRPr lang="en-US" sz="2800" b="0" strike="noStrike" spc="-1" dirty="0">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a:solidFill>
                  <a:srgbClr val="2F5597"/>
                </a:solidFill>
                <a:latin typeface="Calibri"/>
              </a:rPr>
              <a:t> </a:t>
            </a:r>
            <a:endParaRPr lang="en-US" sz="28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dirty="0">
                <a:solidFill>
                  <a:srgbClr val="2F5597"/>
                </a:solidFill>
                <a:latin typeface="Calibri"/>
              </a:rPr>
              <a:t>Her </a:t>
            </a:r>
            <a:r>
              <a:rPr lang="en-GB" sz="2800" b="0" strike="noStrike" spc="-1" dirty="0" err="1">
                <a:solidFill>
                  <a:srgbClr val="2F5597"/>
                </a:solidFill>
                <a:latin typeface="Calibri"/>
              </a:rPr>
              <a:t>çeyreğin</a:t>
            </a:r>
            <a:r>
              <a:rPr lang="en-GB" sz="2800" b="0" strike="noStrike" spc="-1" dirty="0">
                <a:solidFill>
                  <a:srgbClr val="2F5597"/>
                </a:solidFill>
                <a:latin typeface="Calibri"/>
              </a:rPr>
              <a:t> </a:t>
            </a:r>
            <a:r>
              <a:rPr lang="en-GB" sz="2800" b="0" strike="noStrike" spc="-1" dirty="0" err="1">
                <a:solidFill>
                  <a:srgbClr val="2F5597"/>
                </a:solidFill>
                <a:latin typeface="Calibri"/>
              </a:rPr>
              <a:t>bitiminden</a:t>
            </a:r>
            <a:r>
              <a:rPr lang="en-GB" sz="2800" b="0" strike="noStrike" spc="-1" dirty="0">
                <a:solidFill>
                  <a:srgbClr val="2F5597"/>
                </a:solidFill>
                <a:latin typeface="Calibri"/>
              </a:rPr>
              <a:t> </a:t>
            </a:r>
            <a:r>
              <a:rPr lang="en-GB" sz="2800" b="0" strike="noStrike" spc="-1" dirty="0" err="1">
                <a:solidFill>
                  <a:srgbClr val="2F5597"/>
                </a:solidFill>
                <a:latin typeface="Calibri"/>
              </a:rPr>
              <a:t>itibaren</a:t>
            </a:r>
            <a:r>
              <a:rPr lang="en-GB" sz="2800" b="0" strike="noStrike" spc="-1" dirty="0">
                <a:solidFill>
                  <a:srgbClr val="2F5597"/>
                </a:solidFill>
                <a:latin typeface="Calibri"/>
              </a:rPr>
              <a:t> </a:t>
            </a:r>
            <a:r>
              <a:rPr lang="en-GB" sz="2800" b="0" strike="noStrike" spc="-1" dirty="0" err="1">
                <a:solidFill>
                  <a:srgbClr val="2F5597"/>
                </a:solidFill>
                <a:latin typeface="Calibri"/>
              </a:rPr>
              <a:t>üç</a:t>
            </a:r>
            <a:r>
              <a:rPr lang="en-GB" sz="2800" b="0" strike="noStrike" spc="-1" dirty="0">
                <a:solidFill>
                  <a:srgbClr val="2F5597"/>
                </a:solidFill>
                <a:latin typeface="Calibri"/>
              </a:rPr>
              <a:t> (3) </a:t>
            </a:r>
            <a:r>
              <a:rPr lang="en-GB" sz="2800" b="0" strike="noStrike" spc="-1" dirty="0" err="1">
                <a:solidFill>
                  <a:srgbClr val="2F5597"/>
                </a:solidFill>
                <a:latin typeface="Calibri"/>
              </a:rPr>
              <a:t>hafta</a:t>
            </a:r>
            <a:r>
              <a:rPr lang="en-GB" sz="2800" b="0" strike="noStrike" spc="-1" dirty="0">
                <a:solidFill>
                  <a:srgbClr val="2F5597"/>
                </a:solidFill>
                <a:latin typeface="Calibri"/>
              </a:rPr>
              <a:t> </a:t>
            </a:r>
            <a:r>
              <a:rPr lang="en-GB" sz="2800" b="0" strike="noStrike" spc="-1" dirty="0" err="1">
                <a:solidFill>
                  <a:srgbClr val="2F5597"/>
                </a:solidFill>
                <a:latin typeface="Calibri"/>
              </a:rPr>
              <a:t>içinde</a:t>
            </a:r>
            <a:r>
              <a:rPr lang="en-GB" sz="2800" b="0" strike="noStrike" spc="-1" dirty="0">
                <a:solidFill>
                  <a:srgbClr val="2F5597"/>
                </a:solidFill>
                <a:latin typeface="Calibri"/>
              </a:rPr>
              <a:t>, her </a:t>
            </a:r>
            <a:r>
              <a:rPr lang="en-GB" sz="2800" b="0" strike="noStrike" spc="-1" dirty="0" err="1">
                <a:solidFill>
                  <a:srgbClr val="2F5597"/>
                </a:solidFill>
                <a:latin typeface="Calibri"/>
              </a:rPr>
              <a:t>belediyenin</a:t>
            </a:r>
            <a:r>
              <a:rPr lang="en-GB" sz="2800" b="0" strike="noStrike" spc="-1" dirty="0">
                <a:solidFill>
                  <a:srgbClr val="2F5597"/>
                </a:solidFill>
                <a:latin typeface="Calibri"/>
              </a:rPr>
              <a:t> Mali </a:t>
            </a:r>
            <a:r>
              <a:rPr lang="en-GB" sz="2800" b="0" strike="noStrike" spc="-1" dirty="0" err="1">
                <a:solidFill>
                  <a:srgbClr val="2F5597"/>
                </a:solidFill>
                <a:latin typeface="Calibri"/>
              </a:rPr>
              <a:t>İşler</a:t>
            </a:r>
            <a:r>
              <a:rPr lang="en-GB" sz="2800" b="0" strike="noStrike" spc="-1" dirty="0">
                <a:solidFill>
                  <a:srgbClr val="2F5597"/>
                </a:solidFill>
                <a:latin typeface="Calibri"/>
              </a:rPr>
              <a:t> </a:t>
            </a:r>
            <a:r>
              <a:rPr lang="en-GB" sz="2800" b="0" strike="noStrike" spc="-1" dirty="0" err="1">
                <a:solidFill>
                  <a:srgbClr val="2F5597"/>
                </a:solidFill>
                <a:latin typeface="Calibri"/>
              </a:rPr>
              <a:t>Müdürü</a:t>
            </a:r>
            <a:r>
              <a:rPr lang="en-GB" sz="2800" b="0" strike="noStrike" spc="-1" dirty="0">
                <a:solidFill>
                  <a:srgbClr val="2F5597"/>
                </a:solidFill>
                <a:latin typeface="Calibri"/>
              </a:rPr>
              <a:t>, </a:t>
            </a:r>
            <a:r>
              <a:rPr lang="en-GB" sz="2800" b="0" strike="noStrike" spc="-1" dirty="0" err="1">
                <a:solidFill>
                  <a:srgbClr val="2F5597"/>
                </a:solidFill>
                <a:latin typeface="Calibri"/>
              </a:rPr>
              <a:t>değeri</a:t>
            </a:r>
            <a:r>
              <a:rPr lang="en-GB" sz="2800" b="0" strike="noStrike" spc="-1" dirty="0">
                <a:solidFill>
                  <a:srgbClr val="2F5597"/>
                </a:solidFill>
                <a:latin typeface="Calibri"/>
              </a:rPr>
              <a:t> on bin </a:t>
            </a:r>
            <a:r>
              <a:rPr lang="en-GB" sz="2800" b="0" strike="noStrike" spc="-1" dirty="0" err="1">
                <a:solidFill>
                  <a:srgbClr val="2F5597"/>
                </a:solidFill>
                <a:latin typeface="Calibri"/>
              </a:rPr>
              <a:t>Euro'yu</a:t>
            </a:r>
            <a:r>
              <a:rPr lang="en-GB" sz="2800" b="0" strike="noStrike" spc="-1" dirty="0">
                <a:solidFill>
                  <a:srgbClr val="2F5597"/>
                </a:solidFill>
                <a:latin typeface="Calibri"/>
              </a:rPr>
              <a:t> (€10.000) </a:t>
            </a:r>
            <a:r>
              <a:rPr lang="en-GB" sz="2800" b="0" strike="noStrike" spc="-1" dirty="0" err="1">
                <a:solidFill>
                  <a:srgbClr val="2F5597"/>
                </a:solidFill>
                <a:latin typeface="Calibri"/>
              </a:rPr>
              <a:t>aşan</a:t>
            </a:r>
            <a:r>
              <a:rPr lang="en-GB" sz="2800" b="0" strike="noStrike" spc="-1" dirty="0">
                <a:solidFill>
                  <a:srgbClr val="2F5597"/>
                </a:solidFill>
                <a:latin typeface="Calibri"/>
              </a:rPr>
              <a:t> </a:t>
            </a:r>
            <a:r>
              <a:rPr lang="en-GB" sz="2800" b="0" strike="noStrike" spc="-1" dirty="0" err="1">
                <a:solidFill>
                  <a:srgbClr val="2F5597"/>
                </a:solidFill>
                <a:latin typeface="Calibri"/>
              </a:rPr>
              <a:t>tüm</a:t>
            </a:r>
            <a:r>
              <a:rPr lang="en-GB" sz="2800" b="0" strike="noStrike" spc="-1" dirty="0">
                <a:solidFill>
                  <a:srgbClr val="2F5597"/>
                </a:solidFill>
                <a:latin typeface="Calibri"/>
              </a:rPr>
              <a:t> </a:t>
            </a:r>
            <a:r>
              <a:rPr lang="en-GB" sz="2800" b="0" strike="noStrike" spc="-1" dirty="0" err="1">
                <a:solidFill>
                  <a:srgbClr val="2F5597"/>
                </a:solidFill>
                <a:latin typeface="Calibri"/>
              </a:rPr>
              <a:t>sermaye</a:t>
            </a:r>
            <a:r>
              <a:rPr lang="en-GB" sz="2800" b="0" strike="noStrike" spc="-1" dirty="0">
                <a:solidFill>
                  <a:srgbClr val="2F5597"/>
                </a:solidFill>
                <a:latin typeface="Calibri"/>
              </a:rPr>
              <a:t> </a:t>
            </a:r>
            <a:r>
              <a:rPr lang="en-GB" sz="2800" b="0" strike="noStrike" spc="-1" dirty="0" err="1">
                <a:solidFill>
                  <a:srgbClr val="2F5597"/>
                </a:solidFill>
                <a:latin typeface="Calibri"/>
              </a:rPr>
              <a:t>projelerinin</a:t>
            </a:r>
            <a:r>
              <a:rPr lang="en-GB" sz="2800" b="0" strike="noStrike" spc="-1" dirty="0">
                <a:solidFill>
                  <a:srgbClr val="2F5597"/>
                </a:solidFill>
                <a:latin typeface="Calibri"/>
              </a:rPr>
              <a:t> </a:t>
            </a:r>
            <a:r>
              <a:rPr lang="en-GB" sz="2800" b="0" strike="noStrike" spc="-1" dirty="0" err="1">
                <a:solidFill>
                  <a:srgbClr val="2F5597"/>
                </a:solidFill>
                <a:latin typeface="Calibri"/>
              </a:rPr>
              <a:t>uygulanmasında</a:t>
            </a:r>
            <a:r>
              <a:rPr lang="en-GB" sz="2800" b="0" strike="noStrike" spc="-1" dirty="0">
                <a:solidFill>
                  <a:srgbClr val="2F5597"/>
                </a:solidFill>
                <a:latin typeface="Calibri"/>
              </a:rPr>
              <a:t> </a:t>
            </a:r>
            <a:r>
              <a:rPr lang="en-GB" sz="2800" b="0" strike="noStrike" spc="-1" dirty="0" err="1">
                <a:solidFill>
                  <a:srgbClr val="2F5597"/>
                </a:solidFill>
                <a:latin typeface="Calibri"/>
              </a:rPr>
              <a:t>kaydedilen</a:t>
            </a:r>
            <a:r>
              <a:rPr lang="en-GB" sz="2800" b="0" strike="noStrike" spc="-1" dirty="0">
                <a:solidFill>
                  <a:srgbClr val="2F5597"/>
                </a:solidFill>
                <a:latin typeface="Calibri"/>
              </a:rPr>
              <a:t> </a:t>
            </a:r>
            <a:r>
              <a:rPr lang="en-GB" sz="2800" b="0" strike="noStrike" spc="-1" dirty="0" err="1">
                <a:solidFill>
                  <a:srgbClr val="2F5597"/>
                </a:solidFill>
                <a:latin typeface="Calibri"/>
              </a:rPr>
              <a:t>ilerlemeye</a:t>
            </a:r>
            <a:r>
              <a:rPr lang="en-GB" sz="2800" b="0" strike="noStrike" spc="-1" dirty="0">
                <a:solidFill>
                  <a:srgbClr val="2F5597"/>
                </a:solidFill>
                <a:latin typeface="Calibri"/>
              </a:rPr>
              <a:t> </a:t>
            </a:r>
            <a:r>
              <a:rPr lang="en-GB" sz="2800" b="0" strike="noStrike" spc="-1" dirty="0" err="1">
                <a:solidFill>
                  <a:srgbClr val="2F5597"/>
                </a:solidFill>
                <a:latin typeface="Calibri"/>
              </a:rPr>
              <a:t>ilişkin</a:t>
            </a:r>
            <a:r>
              <a:rPr lang="en-GB" sz="2800" b="0" strike="noStrike" spc="-1" dirty="0">
                <a:solidFill>
                  <a:srgbClr val="2F5597"/>
                </a:solidFill>
                <a:latin typeface="Calibri"/>
              </a:rPr>
              <a:t> </a:t>
            </a:r>
            <a:r>
              <a:rPr lang="en-GB" sz="2800" b="0" strike="noStrike" spc="-1" dirty="0" err="1">
                <a:solidFill>
                  <a:srgbClr val="2F5597"/>
                </a:solidFill>
                <a:latin typeface="Calibri"/>
              </a:rPr>
              <a:t>ayrıntılı</a:t>
            </a:r>
            <a:r>
              <a:rPr lang="en-GB" sz="2800" b="0" strike="noStrike" spc="-1" dirty="0">
                <a:solidFill>
                  <a:srgbClr val="2F5597"/>
                </a:solidFill>
                <a:latin typeface="Calibri"/>
              </a:rPr>
              <a:t> </a:t>
            </a:r>
            <a:r>
              <a:rPr lang="en-GB" sz="2800" b="0" strike="noStrike" spc="-1" dirty="0" err="1">
                <a:solidFill>
                  <a:srgbClr val="2F5597"/>
                </a:solidFill>
                <a:latin typeface="Calibri"/>
              </a:rPr>
              <a:t>bir</a:t>
            </a:r>
            <a:r>
              <a:rPr lang="en-GB" sz="2800" b="0" strike="noStrike" spc="-1" dirty="0">
                <a:solidFill>
                  <a:srgbClr val="2F5597"/>
                </a:solidFill>
                <a:latin typeface="Calibri"/>
              </a:rPr>
              <a:t> </a:t>
            </a:r>
            <a:r>
              <a:rPr lang="en-GB" sz="2800" b="0" strike="noStrike" spc="-1" dirty="0" err="1">
                <a:solidFill>
                  <a:srgbClr val="2F5597"/>
                </a:solidFill>
                <a:latin typeface="Calibri"/>
              </a:rPr>
              <a:t>raporu</a:t>
            </a:r>
            <a:r>
              <a:rPr lang="en-GB" sz="2800" b="0" strike="noStrike" spc="-1" dirty="0">
                <a:solidFill>
                  <a:srgbClr val="2F5597"/>
                </a:solidFill>
                <a:latin typeface="Calibri"/>
              </a:rPr>
              <a:t> Belediye </a:t>
            </a:r>
            <a:r>
              <a:rPr lang="en-GB" sz="2800" b="0" strike="noStrike" spc="-1" dirty="0" err="1">
                <a:solidFill>
                  <a:srgbClr val="2F5597"/>
                </a:solidFill>
                <a:latin typeface="Calibri"/>
              </a:rPr>
              <a:t>Başkanına</a:t>
            </a:r>
            <a:r>
              <a:rPr lang="en-GB" sz="2800" b="0" strike="noStrike" spc="-1" dirty="0">
                <a:solidFill>
                  <a:srgbClr val="2F5597"/>
                </a:solidFill>
                <a:latin typeface="Calibri"/>
              </a:rPr>
              <a:t> </a:t>
            </a:r>
            <a:r>
              <a:rPr lang="en-GB" sz="2800" b="0" strike="noStrike" spc="-1" dirty="0" err="1">
                <a:solidFill>
                  <a:srgbClr val="2F5597"/>
                </a:solidFill>
                <a:latin typeface="Calibri"/>
              </a:rPr>
              <a:t>sunacaktır</a:t>
            </a:r>
            <a:r>
              <a:rPr lang="en-GB" sz="2800" b="0" strike="noStrike" spc="-1" dirty="0">
                <a:solidFill>
                  <a:srgbClr val="2F5597"/>
                </a:solidFill>
                <a:latin typeface="Calibri"/>
              </a:rPr>
              <a:t>. Bu </a:t>
            </a:r>
            <a:r>
              <a:rPr lang="en-GB" sz="2800" b="0" strike="noStrike" spc="-1" dirty="0" err="1">
                <a:solidFill>
                  <a:srgbClr val="2F5597"/>
                </a:solidFill>
                <a:latin typeface="Calibri"/>
              </a:rPr>
              <a:t>raporun</a:t>
            </a:r>
            <a:r>
              <a:rPr lang="en-GB" sz="2800" b="0" strike="noStrike" spc="-1" dirty="0">
                <a:solidFill>
                  <a:srgbClr val="2F5597"/>
                </a:solidFill>
                <a:latin typeface="Calibri"/>
              </a:rPr>
              <a:t> </a:t>
            </a:r>
            <a:r>
              <a:rPr lang="en-GB" sz="2800" b="0" strike="noStrike" spc="-1" dirty="0" err="1">
                <a:solidFill>
                  <a:srgbClr val="2F5597"/>
                </a:solidFill>
                <a:latin typeface="Calibri"/>
              </a:rPr>
              <a:t>bir</a:t>
            </a:r>
            <a:r>
              <a:rPr lang="en-GB" sz="2800" b="0" strike="noStrike" spc="-1" dirty="0">
                <a:solidFill>
                  <a:srgbClr val="2F5597"/>
                </a:solidFill>
                <a:latin typeface="Calibri"/>
              </a:rPr>
              <a:t> </a:t>
            </a:r>
            <a:r>
              <a:rPr lang="en-GB" sz="2800" b="0" strike="noStrike" spc="-1" dirty="0" err="1">
                <a:solidFill>
                  <a:srgbClr val="2F5597"/>
                </a:solidFill>
                <a:latin typeface="Calibri"/>
              </a:rPr>
              <a:t>kopyası</a:t>
            </a:r>
            <a:r>
              <a:rPr lang="en-GB" sz="2800" b="0" strike="noStrike" spc="-1" dirty="0">
                <a:solidFill>
                  <a:srgbClr val="2F5597"/>
                </a:solidFill>
                <a:latin typeface="Calibri"/>
              </a:rPr>
              <a:t> da Bakana </a:t>
            </a:r>
            <a:r>
              <a:rPr lang="en-GB" sz="2800" b="0" strike="noStrike" spc="-1" dirty="0" err="1">
                <a:solidFill>
                  <a:srgbClr val="2F5597"/>
                </a:solidFill>
                <a:latin typeface="Calibri"/>
              </a:rPr>
              <a:t>sunulacaktır</a:t>
            </a:r>
            <a:r>
              <a:rPr lang="en-GB" sz="2800" b="0" strike="noStrike" spc="-1" dirty="0">
                <a:solidFill>
                  <a:srgbClr val="2F5597"/>
                </a:solidFill>
                <a:latin typeface="Calibri"/>
              </a:rPr>
              <a:t>.</a:t>
            </a:r>
            <a:endParaRPr lang="en-US" sz="2800" b="0" strike="noStrike" spc="-1" dirty="0">
              <a:solidFill>
                <a:srgbClr val="000000"/>
              </a:solidFill>
              <a:latin typeface="Calibri"/>
            </a:endParaRPr>
          </a:p>
        </p:txBody>
      </p:sp>
      <p:sp>
        <p:nvSpPr>
          <p:cNvPr id="843"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94D3AE2-C68B-4A34-9227-64C23B9D483A}" type="slidenum">
              <a:rPr lang="en-US" sz="1200" b="0" strike="noStrike" spc="-1">
                <a:solidFill>
                  <a:srgbClr val="898989"/>
                </a:solidFill>
                <a:latin typeface="Calibri"/>
              </a:rPr>
              <a:t>65</a:t>
            </a:fld>
            <a:endParaRPr lang="en-US" sz="1200" b="0" strike="noStrike" spc="-1">
              <a:solidFill>
                <a:srgbClr val="000000"/>
              </a:solidFill>
              <a:latin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 name="TextBox 843"/>
          <p:cNvSpPr txBox="1"/>
          <p:nvPr/>
        </p:nvSpPr>
        <p:spPr>
          <a:xfrm>
            <a:off x="838080" y="2025360"/>
            <a:ext cx="10515600" cy="4351320"/>
          </a:xfrm>
          <a:prstGeom prst="rect">
            <a:avLst/>
          </a:prstGeom>
          <a:noFill/>
          <a:ln w="0">
            <a:noFill/>
          </a:ln>
        </p:spPr>
        <p:txBody>
          <a:bodyPr>
            <a:normAutofit/>
          </a:bodyPr>
          <a:lstStyle/>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800" b="0" strike="noStrike" spc="-1">
                <a:solidFill>
                  <a:srgbClr val="2F5597"/>
                </a:solidFill>
                <a:latin typeface="Calibri"/>
              </a:rPr>
              <a:t>Belediye başkanının, en geç 31 Mart tarihine kadar, belediye bütçesinin gelir ve giderlerine ilişkin ayrıntılı bilgileri içeren nihai özet bütçe raporunu hazırlayıp Belediye Meclisine sunması zorunludur.</a:t>
            </a:r>
            <a:endParaRPr lang="en-US" sz="2800" b="0" strike="noStrike" spc="-1">
              <a:solidFill>
                <a:srgbClr val="000000"/>
              </a:solidFill>
              <a:latin typeface="Calibri"/>
            </a:endParaRPr>
          </a:p>
        </p:txBody>
      </p:sp>
      <p:sp>
        <p:nvSpPr>
          <p:cNvPr id="845"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EE6EBE0-4D9E-4D10-9038-684FD35E6BD6}" type="slidenum">
              <a:rPr lang="en-US" sz="1200" b="0" strike="noStrike" spc="-1">
                <a:solidFill>
                  <a:srgbClr val="898989"/>
                </a:solidFill>
                <a:latin typeface="Calibri"/>
              </a:rPr>
              <a:t>66</a:t>
            </a:fld>
            <a:endParaRPr lang="en-US" sz="1200" b="0" strike="noStrike" spc="-1">
              <a:solidFill>
                <a:srgbClr val="000000"/>
              </a:solidFill>
              <a:latin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6" name="TextBox 845"/>
          <p:cNvSpPr txBox="1"/>
          <p:nvPr/>
        </p:nvSpPr>
        <p:spPr>
          <a:xfrm>
            <a:off x="838080" y="2025360"/>
            <a:ext cx="10515600" cy="4351320"/>
          </a:xfrm>
          <a:prstGeom prst="rect">
            <a:avLst/>
          </a:prstGeom>
          <a:noFill/>
          <a:ln w="0">
            <a:noFill/>
          </a:ln>
        </p:spPr>
        <p:txBody>
          <a:bodyPr>
            <a:normAutofit/>
          </a:bodyPr>
          <a:lstStyle/>
          <a:p>
            <a:pPr marL="228600" indent="-228600" algn="l" rtl="0">
              <a:lnSpc>
                <a:spcPct val="7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a:solidFill>
                  <a:srgbClr val="2F5597"/>
                </a:solidFill>
                <a:latin typeface="Calibri"/>
              </a:rPr>
              <a:t>Belediye başkanı, belediye meclisine üç aylık raporlar hazırlayıp sunmak zorundadır.</a:t>
            </a:r>
            <a:endParaRPr lang="en-US" sz="2000" b="0" strike="noStrike" spc="-1">
              <a:solidFill>
                <a:srgbClr val="000000"/>
              </a:solidFill>
              <a:latin typeface="Calibri"/>
            </a:endParaRPr>
          </a:p>
          <a:p>
            <a:pPr marL="228600" indent="-228600" algn="l" rtl="0">
              <a:lnSpc>
                <a:spcPct val="7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0" strike="noStrike" spc="-1">
              <a:solidFill>
                <a:srgbClr val="000000"/>
              </a:solidFill>
              <a:latin typeface="Calibri"/>
            </a:endParaRPr>
          </a:p>
          <a:p>
            <a:pPr marL="228600" indent="-228600" algn="l" rtl="0">
              <a:lnSpc>
                <a:spcPct val="7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a:solidFill>
                  <a:srgbClr val="2F5597"/>
                </a:solidFill>
                <a:latin typeface="Calibri"/>
              </a:rPr>
              <a:t>Çeyrek dönem raporları, yeni sona eren çeyreğin sonuna kadar olan mali yılı kapsamalıdır.</a:t>
            </a:r>
            <a:endParaRPr lang="en-US" sz="2000" b="0" strike="noStrike" spc="-1">
              <a:solidFill>
                <a:srgbClr val="000000"/>
              </a:solidFill>
              <a:latin typeface="Calibri"/>
            </a:endParaRPr>
          </a:p>
          <a:p>
            <a:pPr marL="228600" indent="-228600" algn="l" rtl="0">
              <a:lnSpc>
                <a:spcPct val="7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0" strike="noStrike" spc="-1">
              <a:solidFill>
                <a:srgbClr val="000000"/>
              </a:solidFill>
              <a:latin typeface="Calibri"/>
            </a:endParaRPr>
          </a:p>
          <a:p>
            <a:pPr marL="228600" indent="-228600" algn="l" rtl="0">
              <a:lnSpc>
                <a:spcPct val="7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a:solidFill>
                  <a:srgbClr val="2F5597"/>
                </a:solidFill>
                <a:latin typeface="Calibri"/>
              </a:rPr>
              <a:t>Bu raporlar belediye meclisine sunulmalı ve bir kopyası da maliye bakanına iletilmelidir.</a:t>
            </a:r>
            <a:endParaRPr lang="en-US" sz="2000" b="0" strike="noStrike" spc="-1">
              <a:solidFill>
                <a:srgbClr val="000000"/>
              </a:solidFill>
              <a:latin typeface="Calibri"/>
            </a:endParaRPr>
          </a:p>
          <a:p>
            <a:pPr marL="228600" indent="-228600" algn="l" rtl="0">
              <a:lnSpc>
                <a:spcPct val="7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0" strike="noStrike" spc="-1">
              <a:solidFill>
                <a:srgbClr val="000000"/>
              </a:solidFill>
              <a:latin typeface="Calibri"/>
            </a:endParaRPr>
          </a:p>
          <a:p>
            <a:pPr marL="228600" indent="-228600" algn="l" rtl="0">
              <a:lnSpc>
                <a:spcPct val="7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a:solidFill>
                  <a:srgbClr val="2F5597"/>
                </a:solidFill>
                <a:latin typeface="Calibri"/>
              </a:rPr>
              <a:t>Çeyrek dönem raporları, her çeyreğin bitiminden sonraki otuz (30) gün içinde sunulur.</a:t>
            </a:r>
            <a:endParaRPr lang="en-US" sz="2000" b="0" strike="noStrike" spc="-1">
              <a:solidFill>
                <a:srgbClr val="000000"/>
              </a:solidFill>
              <a:latin typeface="Calibri"/>
            </a:endParaRPr>
          </a:p>
          <a:p>
            <a:pPr marL="228600" indent="-228600" algn="l" rtl="0">
              <a:lnSpc>
                <a:spcPct val="7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0" strike="noStrike" spc="-1">
              <a:solidFill>
                <a:srgbClr val="000000"/>
              </a:solidFill>
              <a:latin typeface="Calibri"/>
            </a:endParaRPr>
          </a:p>
          <a:p>
            <a:pPr marL="228600" indent="-228600" algn="l" rtl="0">
              <a:lnSpc>
                <a:spcPct val="7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a:solidFill>
                  <a:srgbClr val="2F5597"/>
                </a:solidFill>
                <a:latin typeface="Calibri"/>
              </a:rPr>
              <a:t>Belediye başkanı tarafından hazırlanan üç aylık raporlar belediyenin internet sitesinde yayınlanmalıdır.</a:t>
            </a:r>
            <a:endParaRPr lang="en-US" sz="2000" b="0" strike="noStrike" spc="-1">
              <a:solidFill>
                <a:srgbClr val="000000"/>
              </a:solidFill>
              <a:latin typeface="Calibri"/>
            </a:endParaRPr>
          </a:p>
          <a:p>
            <a:pPr marL="228600" indent="-228600" algn="l" rtl="0">
              <a:lnSpc>
                <a:spcPct val="7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0" strike="noStrike" spc="-1">
              <a:solidFill>
                <a:srgbClr val="000000"/>
              </a:solidFill>
              <a:latin typeface="Calibri"/>
            </a:endParaRPr>
          </a:p>
        </p:txBody>
      </p:sp>
      <p:sp>
        <p:nvSpPr>
          <p:cNvPr id="847" name="Rectangle 3"/>
          <p:cNvSpPr/>
          <p:nvPr/>
        </p:nvSpPr>
        <p:spPr>
          <a:xfrm>
            <a:off x="163440" y="990720"/>
            <a:ext cx="8047080" cy="904680"/>
          </a:xfrm>
          <a:prstGeom prst="rect">
            <a:avLst/>
          </a:prstGeom>
          <a:solidFill>
            <a:srgbClr val="5B9BD5"/>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Belediyenin üç aylık raporu</a:t>
            </a:r>
          </a:p>
        </p:txBody>
      </p:sp>
      <p:sp>
        <p:nvSpPr>
          <p:cNvPr id="848"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6DAF297-FFFB-4ED6-BAFA-9487485482B6}" type="slidenum">
              <a:rPr lang="en-US" sz="1200" b="0" strike="noStrike" spc="-1">
                <a:solidFill>
                  <a:srgbClr val="898989"/>
                </a:solidFill>
                <a:latin typeface="Calibri"/>
              </a:rPr>
              <a:t>67</a:t>
            </a:fld>
            <a:endParaRPr lang="en-US" sz="1200" b="0" strike="noStrike" spc="-1">
              <a:solidFill>
                <a:srgbClr val="000000"/>
              </a:solidFill>
              <a:latin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 name="TextBox 848"/>
          <p:cNvSpPr txBox="1"/>
          <p:nvPr/>
        </p:nvSpPr>
        <p:spPr>
          <a:xfrm>
            <a:off x="838080" y="1351722"/>
            <a:ext cx="10515600" cy="5024958"/>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2F5597"/>
                </a:solidFill>
                <a:latin typeface="Calibri"/>
              </a:rPr>
              <a:t>Üç</a:t>
            </a:r>
            <a:r>
              <a:rPr lang="en-US" sz="2800" b="0" strike="noStrike" spc="-1" dirty="0">
                <a:solidFill>
                  <a:srgbClr val="2F5597"/>
                </a:solidFill>
                <a:latin typeface="Calibri"/>
              </a:rPr>
              <a:t> </a:t>
            </a:r>
            <a:r>
              <a:rPr lang="en-US" sz="2800" b="0" strike="noStrike" spc="-1" dirty="0" err="1">
                <a:solidFill>
                  <a:srgbClr val="2F5597"/>
                </a:solidFill>
                <a:latin typeface="Calibri"/>
              </a:rPr>
              <a:t>aylık</a:t>
            </a:r>
            <a:r>
              <a:rPr lang="en-US" sz="2800" b="0" strike="noStrike" spc="-1" dirty="0">
                <a:solidFill>
                  <a:srgbClr val="2F5597"/>
                </a:solidFill>
                <a:latin typeface="Calibri"/>
              </a:rPr>
              <a:t> </a:t>
            </a:r>
            <a:r>
              <a:rPr lang="en-US" sz="2800" b="0" strike="noStrike" spc="-1" dirty="0" err="1">
                <a:solidFill>
                  <a:srgbClr val="2F5597"/>
                </a:solidFill>
                <a:latin typeface="Calibri"/>
              </a:rPr>
              <a:t>raporda</a:t>
            </a:r>
            <a:r>
              <a:rPr lang="en-US" sz="2800" b="0" strike="noStrike" spc="-1" dirty="0">
                <a:solidFill>
                  <a:srgbClr val="2F5597"/>
                </a:solidFill>
                <a:latin typeface="Calibri"/>
              </a:rPr>
              <a:t>, </a:t>
            </a:r>
            <a:r>
              <a:rPr lang="en-US" sz="2800" b="0" strike="noStrike" spc="-1" dirty="0" err="1">
                <a:solidFill>
                  <a:srgbClr val="2F5597"/>
                </a:solidFill>
                <a:latin typeface="Calibri"/>
              </a:rPr>
              <a:t>tüm</a:t>
            </a:r>
            <a:r>
              <a:rPr lang="en-US" sz="2800" b="0" strike="noStrike" spc="-1" dirty="0">
                <a:solidFill>
                  <a:srgbClr val="2F5597"/>
                </a:solidFill>
                <a:latin typeface="Calibri"/>
              </a:rPr>
              <a:t> </a:t>
            </a:r>
            <a:r>
              <a:rPr lang="en-US" sz="2800" b="0" strike="noStrike" spc="-1" dirty="0" err="1">
                <a:solidFill>
                  <a:srgbClr val="2F5597"/>
                </a:solidFill>
                <a:latin typeface="Calibri"/>
              </a:rPr>
              <a:t>sermaye</a:t>
            </a:r>
            <a:r>
              <a:rPr lang="en-US" sz="2800" b="0" strike="noStrike" spc="-1" dirty="0">
                <a:solidFill>
                  <a:srgbClr val="2F5597"/>
                </a:solidFill>
                <a:latin typeface="Calibri"/>
              </a:rPr>
              <a:t> </a:t>
            </a:r>
            <a:r>
              <a:rPr lang="en-US" sz="2800" b="0" strike="noStrike" spc="-1" dirty="0" err="1">
                <a:solidFill>
                  <a:srgbClr val="2F5597"/>
                </a:solidFill>
                <a:latin typeface="Calibri"/>
              </a:rPr>
              <a:t>projelerinin</a:t>
            </a:r>
            <a:r>
              <a:rPr lang="en-US" sz="2800" b="0" strike="noStrike" spc="-1" dirty="0">
                <a:solidFill>
                  <a:srgbClr val="2F5597"/>
                </a:solidFill>
                <a:latin typeface="Calibri"/>
              </a:rPr>
              <a:t> </a:t>
            </a:r>
            <a:r>
              <a:rPr lang="en-US" sz="2800" b="0" strike="noStrike" spc="-1" dirty="0" err="1">
                <a:solidFill>
                  <a:srgbClr val="2F5597"/>
                </a:solidFill>
                <a:latin typeface="Calibri"/>
              </a:rPr>
              <a:t>durumuna</a:t>
            </a:r>
            <a:r>
              <a:rPr lang="en-US" sz="2800" b="0" strike="noStrike" spc="-1" dirty="0">
                <a:solidFill>
                  <a:srgbClr val="2F5597"/>
                </a:solidFill>
                <a:latin typeface="Calibri"/>
              </a:rPr>
              <a:t> </a:t>
            </a:r>
            <a:r>
              <a:rPr lang="en-US" sz="2800" b="0" strike="noStrike" spc="-1" dirty="0" err="1">
                <a:solidFill>
                  <a:srgbClr val="2F5597"/>
                </a:solidFill>
                <a:latin typeface="Calibri"/>
              </a:rPr>
              <a:t>ilişkin</a:t>
            </a:r>
            <a:r>
              <a:rPr lang="en-US" sz="2800" b="0" strike="noStrike" spc="-1" dirty="0">
                <a:solidFill>
                  <a:srgbClr val="2F5597"/>
                </a:solidFill>
                <a:latin typeface="Calibri"/>
              </a:rPr>
              <a:t> </a:t>
            </a:r>
            <a:r>
              <a:rPr lang="en-US" sz="2800" b="0" strike="noStrike" spc="-1" dirty="0" err="1">
                <a:solidFill>
                  <a:srgbClr val="2F5597"/>
                </a:solidFill>
                <a:latin typeface="Calibri"/>
              </a:rPr>
              <a:t>bir</a:t>
            </a:r>
            <a:r>
              <a:rPr lang="en-US" sz="2800" b="0" strike="noStrike" spc="-1" dirty="0">
                <a:solidFill>
                  <a:srgbClr val="2F5597"/>
                </a:solidFill>
                <a:latin typeface="Calibri"/>
              </a:rPr>
              <a:t> </a:t>
            </a:r>
            <a:r>
              <a:rPr lang="en-US" sz="2800" b="0" strike="noStrike" spc="-1" dirty="0" err="1">
                <a:solidFill>
                  <a:srgbClr val="2F5597"/>
                </a:solidFill>
                <a:latin typeface="Calibri"/>
              </a:rPr>
              <a:t>özet</a:t>
            </a:r>
            <a:r>
              <a:rPr lang="en-US" sz="2800" b="0" strike="noStrike" spc="-1" dirty="0">
                <a:solidFill>
                  <a:srgbClr val="2F5597"/>
                </a:solidFill>
                <a:latin typeface="Calibri"/>
              </a:rPr>
              <a:t> </a:t>
            </a:r>
            <a:r>
              <a:rPr lang="en-US" sz="2800" b="0" strike="noStrike" spc="-1" dirty="0" err="1">
                <a:solidFill>
                  <a:srgbClr val="2F5597"/>
                </a:solidFill>
                <a:latin typeface="Calibri"/>
              </a:rPr>
              <a:t>sunulmalıdır</a:t>
            </a:r>
            <a:r>
              <a:rPr lang="en-US" sz="2800" b="0" strike="noStrike" spc="-1" dirty="0">
                <a:solidFill>
                  <a:srgbClr val="2F5597"/>
                </a:solidFill>
                <a:latin typeface="Calibri"/>
              </a:rPr>
              <a:t>.</a:t>
            </a:r>
            <a:endParaRPr lang="en-US" sz="28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2F5597"/>
                </a:solidFill>
                <a:latin typeface="Calibri"/>
              </a:rPr>
              <a:t>Üç</a:t>
            </a:r>
            <a:r>
              <a:rPr lang="en-US" sz="2800" b="0" strike="noStrike" spc="-1" dirty="0">
                <a:solidFill>
                  <a:srgbClr val="2F5597"/>
                </a:solidFill>
                <a:latin typeface="Calibri"/>
              </a:rPr>
              <a:t> </a:t>
            </a:r>
            <a:r>
              <a:rPr lang="en-US" sz="2800" b="0" strike="noStrike" spc="-1" dirty="0" err="1">
                <a:solidFill>
                  <a:srgbClr val="2F5597"/>
                </a:solidFill>
                <a:latin typeface="Calibri"/>
              </a:rPr>
              <a:t>aylık</a:t>
            </a:r>
            <a:r>
              <a:rPr lang="en-US" sz="2800" b="0" strike="noStrike" spc="-1" dirty="0">
                <a:solidFill>
                  <a:srgbClr val="2F5597"/>
                </a:solidFill>
                <a:latin typeface="Calibri"/>
              </a:rPr>
              <a:t> </a:t>
            </a:r>
            <a:r>
              <a:rPr lang="en-US" sz="2800" b="0" strike="noStrike" spc="-1" dirty="0" err="1">
                <a:solidFill>
                  <a:srgbClr val="2F5597"/>
                </a:solidFill>
                <a:latin typeface="Calibri"/>
              </a:rPr>
              <a:t>raporda</a:t>
            </a:r>
            <a:r>
              <a:rPr lang="en-US" sz="2800" b="0" strike="noStrike" spc="-1" dirty="0">
                <a:solidFill>
                  <a:srgbClr val="2F5597"/>
                </a:solidFill>
                <a:latin typeface="Calibri"/>
              </a:rPr>
              <a:t> </a:t>
            </a:r>
            <a:r>
              <a:rPr lang="en-US" sz="2800" b="0" strike="noStrike" spc="-1" dirty="0" err="1">
                <a:solidFill>
                  <a:srgbClr val="2F5597"/>
                </a:solidFill>
                <a:latin typeface="Calibri"/>
              </a:rPr>
              <a:t>ayrıca</a:t>
            </a:r>
            <a:r>
              <a:rPr lang="en-US" sz="2800" b="0" strike="noStrike" spc="-1" dirty="0">
                <a:solidFill>
                  <a:srgbClr val="2F5597"/>
                </a:solidFill>
                <a:latin typeface="Calibri"/>
              </a:rPr>
              <a:t> </a:t>
            </a:r>
            <a:r>
              <a:rPr lang="en-US" sz="2800" b="0" strike="noStrike" spc="-1" dirty="0" err="1">
                <a:solidFill>
                  <a:srgbClr val="2F5597"/>
                </a:solidFill>
                <a:latin typeface="Calibri"/>
              </a:rPr>
              <a:t>aşağıdaki</a:t>
            </a:r>
            <a:r>
              <a:rPr lang="en-US" sz="2800" b="0" strike="noStrike" spc="-1" dirty="0">
                <a:solidFill>
                  <a:srgbClr val="2F5597"/>
                </a:solidFill>
                <a:latin typeface="Calibri"/>
              </a:rPr>
              <a:t> </a:t>
            </a:r>
            <a:r>
              <a:rPr lang="en-US" sz="2800" b="0" strike="noStrike" spc="-1" dirty="0" err="1">
                <a:solidFill>
                  <a:srgbClr val="2F5597"/>
                </a:solidFill>
                <a:latin typeface="Calibri"/>
              </a:rPr>
              <a:t>bilgilerin</a:t>
            </a:r>
            <a:r>
              <a:rPr lang="en-US" sz="2800" b="0" strike="noStrike" spc="-1" dirty="0">
                <a:solidFill>
                  <a:srgbClr val="2F5597"/>
                </a:solidFill>
                <a:latin typeface="Calibri"/>
              </a:rPr>
              <a:t> de </a:t>
            </a:r>
            <a:r>
              <a:rPr lang="en-US" sz="2800" b="0" strike="noStrike" spc="-1" dirty="0" err="1">
                <a:solidFill>
                  <a:srgbClr val="2F5597"/>
                </a:solidFill>
                <a:latin typeface="Calibri"/>
              </a:rPr>
              <a:t>yer</a:t>
            </a:r>
            <a:r>
              <a:rPr lang="en-US" sz="2800" b="0" strike="noStrike" spc="-1" dirty="0">
                <a:solidFill>
                  <a:srgbClr val="2F5597"/>
                </a:solidFill>
                <a:latin typeface="Calibri"/>
              </a:rPr>
              <a:t> </a:t>
            </a:r>
            <a:r>
              <a:rPr lang="en-US" sz="2800" b="0" strike="noStrike" spc="-1" dirty="0" err="1">
                <a:solidFill>
                  <a:srgbClr val="2F5597"/>
                </a:solidFill>
                <a:latin typeface="Calibri"/>
              </a:rPr>
              <a:t>alması</a:t>
            </a:r>
            <a:r>
              <a:rPr lang="en-US" sz="2800" b="0" strike="noStrike" spc="-1" dirty="0">
                <a:solidFill>
                  <a:srgbClr val="2F5597"/>
                </a:solidFill>
                <a:latin typeface="Calibri"/>
              </a:rPr>
              <a:t> </a:t>
            </a:r>
            <a:r>
              <a:rPr lang="en-US" sz="2800" b="0" strike="noStrike" spc="-1" dirty="0" err="1">
                <a:solidFill>
                  <a:srgbClr val="2F5597"/>
                </a:solidFill>
                <a:latin typeface="Calibri"/>
              </a:rPr>
              <a:t>gerekmektedir</a:t>
            </a:r>
            <a:r>
              <a:rPr lang="en-US" sz="2800" b="0" strike="noStrike" spc="-1" dirty="0">
                <a:solidFill>
                  <a:srgbClr val="2F5597"/>
                </a:solidFill>
                <a:latin typeface="Calibri"/>
              </a:rPr>
              <a:t>:</a:t>
            </a:r>
            <a:endParaRPr lang="en-US" sz="28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971280" lvl="1" indent="-514080" algn="l" rtl="0">
              <a:spcBef>
                <a:spcPts val="499"/>
              </a:spcBef>
              <a:buClr>
                <a:srgbClr val="2F5597"/>
              </a:buClr>
              <a:buFont typeface="Calibri"/>
              <a:buAutoNum type="romanLcParenR"/>
              <a:tabLst>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Gelir</a:t>
            </a:r>
            <a:r>
              <a:rPr lang="en-US" sz="2400" b="0" strike="noStrike" spc="-1" dirty="0">
                <a:solidFill>
                  <a:srgbClr val="2F5597"/>
                </a:solidFill>
                <a:latin typeface="Calibri"/>
              </a:rPr>
              <a:t> </a:t>
            </a:r>
            <a:r>
              <a:rPr lang="en-US" sz="2400" b="0" strike="noStrike" spc="-1" dirty="0" err="1">
                <a:solidFill>
                  <a:srgbClr val="2F5597"/>
                </a:solidFill>
                <a:latin typeface="Calibri"/>
              </a:rPr>
              <a:t>ve</a:t>
            </a:r>
            <a:r>
              <a:rPr lang="en-US" sz="2400" b="0" strike="noStrike" spc="-1" dirty="0">
                <a:solidFill>
                  <a:srgbClr val="2F5597"/>
                </a:solidFill>
                <a:latin typeface="Calibri"/>
              </a:rPr>
              <a:t> </a:t>
            </a:r>
            <a:r>
              <a:rPr lang="en-US" sz="2400" b="0" strike="noStrike" spc="-1" dirty="0" err="1">
                <a:solidFill>
                  <a:srgbClr val="2F5597"/>
                </a:solidFill>
                <a:latin typeface="Calibri"/>
              </a:rPr>
              <a:t>gider</a:t>
            </a:r>
            <a:r>
              <a:rPr lang="en-US" sz="2400" b="0" strike="noStrike" spc="-1" dirty="0">
                <a:solidFill>
                  <a:srgbClr val="2F5597"/>
                </a:solidFill>
                <a:latin typeface="Calibri"/>
              </a:rPr>
              <a:t> </a:t>
            </a:r>
            <a:r>
              <a:rPr lang="en-US" sz="2400" b="0" strike="noStrike" spc="-1" dirty="0" err="1">
                <a:solidFill>
                  <a:srgbClr val="2F5597"/>
                </a:solidFill>
                <a:latin typeface="Calibri"/>
              </a:rPr>
              <a:t>raporu</a:t>
            </a:r>
            <a:r>
              <a:rPr lang="en-US" sz="2400" b="0" strike="noStrike" spc="-1" dirty="0">
                <a:solidFill>
                  <a:srgbClr val="2F5597"/>
                </a:solidFill>
                <a:latin typeface="Calibri"/>
              </a:rPr>
              <a:t> </a:t>
            </a:r>
            <a:r>
              <a:rPr lang="en-US" sz="2400" b="0" strike="noStrike" spc="-1" dirty="0" err="1">
                <a:solidFill>
                  <a:srgbClr val="2F5597"/>
                </a:solidFill>
                <a:latin typeface="Calibri"/>
              </a:rPr>
              <a:t>ve</a:t>
            </a:r>
            <a:endParaRPr lang="en-US" sz="2400" b="0" strike="noStrike" spc="-1" dirty="0">
              <a:solidFill>
                <a:srgbClr val="000000"/>
              </a:solidFill>
              <a:latin typeface="Calibri"/>
            </a:endParaRPr>
          </a:p>
          <a:p>
            <a:pPr marL="971280" lvl="1" indent="-514080" algn="l" rtl="0">
              <a:spcBef>
                <a:spcPts val="499"/>
              </a:spcBef>
              <a:buClr>
                <a:srgbClr val="2F5597"/>
              </a:buClr>
              <a:buFont typeface="Calibri"/>
              <a:buAutoNum type="romanLcParenR"/>
              <a:tabLst>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yatırımlar</a:t>
            </a:r>
            <a:r>
              <a:rPr lang="en-US" sz="2400" b="0" strike="noStrike" spc="-1" dirty="0">
                <a:solidFill>
                  <a:srgbClr val="2F5597"/>
                </a:solidFill>
                <a:latin typeface="Calibri"/>
              </a:rPr>
              <a:t> </a:t>
            </a:r>
            <a:r>
              <a:rPr lang="en-US" sz="2400" b="0" strike="noStrike" spc="-1" dirty="0" err="1">
                <a:solidFill>
                  <a:srgbClr val="2F5597"/>
                </a:solidFill>
                <a:latin typeface="Calibri"/>
              </a:rPr>
              <a:t>ve</a:t>
            </a:r>
            <a:r>
              <a:rPr lang="en-US" sz="2400" b="0" strike="noStrike" spc="-1" dirty="0">
                <a:solidFill>
                  <a:srgbClr val="2F5597"/>
                </a:solidFill>
                <a:latin typeface="Calibri"/>
              </a:rPr>
              <a:t> </a:t>
            </a:r>
            <a:r>
              <a:rPr lang="en-US" sz="2400" b="0" strike="noStrike" spc="-1" dirty="0" err="1">
                <a:solidFill>
                  <a:srgbClr val="2F5597"/>
                </a:solidFill>
                <a:latin typeface="Calibri"/>
              </a:rPr>
              <a:t>yükümlülükler</a:t>
            </a:r>
            <a:r>
              <a:rPr lang="en-US" sz="2400" b="0" strike="noStrike" spc="-1" dirty="0">
                <a:solidFill>
                  <a:srgbClr val="2F5597"/>
                </a:solidFill>
                <a:latin typeface="Calibri"/>
              </a:rPr>
              <a:t> </a:t>
            </a:r>
            <a:r>
              <a:rPr lang="en-US" sz="2400" b="0" strike="noStrike" spc="-1" dirty="0" err="1">
                <a:solidFill>
                  <a:srgbClr val="2F5597"/>
                </a:solidFill>
                <a:latin typeface="Calibri"/>
              </a:rPr>
              <a:t>hakkındaki</a:t>
            </a:r>
            <a:r>
              <a:rPr lang="en-US" sz="2400" b="0" strike="noStrike" spc="-1" dirty="0">
                <a:solidFill>
                  <a:srgbClr val="2F5597"/>
                </a:solidFill>
                <a:latin typeface="Calibri"/>
              </a:rPr>
              <a:t> </a:t>
            </a:r>
            <a:r>
              <a:rPr lang="en-US" sz="2400" b="0" strike="noStrike" spc="-1" dirty="0" err="1">
                <a:solidFill>
                  <a:srgbClr val="2F5597"/>
                </a:solidFill>
                <a:latin typeface="Calibri"/>
              </a:rPr>
              <a:t>veriler</a:t>
            </a:r>
            <a:endParaRPr lang="en-US" sz="2400" b="0" strike="noStrike" spc="-1" dirty="0">
              <a:solidFill>
                <a:srgbClr val="000000"/>
              </a:solidFill>
              <a:latin typeface="Calibri"/>
            </a:endParaRPr>
          </a:p>
          <a:p>
            <a:pPr marL="971280" lvl="1" indent="-514080" algn="l" rtl="0">
              <a:spcBef>
                <a:spcPts val="499"/>
              </a:spcBef>
              <a:buClr>
                <a:srgbClr val="2F5597"/>
              </a:buClr>
              <a:buFont typeface="Calibri"/>
              <a:buAutoNum type="romanLcParenR"/>
              <a:tabLst>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p>
            <a:pPr marL="914400" lvl="2" algn="l" rtl="0">
              <a:spcBef>
                <a:spcPts val="499"/>
              </a:spcBef>
              <a:tabLst>
                <a:tab pos="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2F5597"/>
                </a:solidFill>
                <a:latin typeface="Calibri"/>
              </a:rPr>
              <a:t>Daha </a:t>
            </a:r>
            <a:r>
              <a:rPr lang="en-US" sz="2000" b="0" strike="noStrike" spc="-1" dirty="0" err="1">
                <a:solidFill>
                  <a:srgbClr val="2F5597"/>
                </a:solidFill>
                <a:latin typeface="Calibri"/>
              </a:rPr>
              <a:t>doğrusu</a:t>
            </a:r>
            <a:r>
              <a:rPr lang="en-US" sz="2000" b="0" strike="noStrike" spc="-1" dirty="0">
                <a:solidFill>
                  <a:srgbClr val="2F5597"/>
                </a:solidFill>
                <a:latin typeface="Calibri"/>
              </a:rPr>
              <a:t>, </a:t>
            </a:r>
            <a:r>
              <a:rPr lang="en-US" sz="2000" b="0" strike="noStrike" spc="-1" dirty="0" err="1">
                <a:solidFill>
                  <a:srgbClr val="2F5597"/>
                </a:solidFill>
                <a:latin typeface="Calibri"/>
              </a:rPr>
              <a:t>şöyle</a:t>
            </a:r>
            <a:r>
              <a:rPr lang="en-US" sz="2000" b="0" strike="noStrike" spc="-1" dirty="0">
                <a:solidFill>
                  <a:srgbClr val="2F5597"/>
                </a:solidFill>
                <a:latin typeface="Calibri"/>
              </a:rPr>
              <a:t>:</a:t>
            </a:r>
            <a:endParaRPr lang="en-US" sz="2000" b="0" strike="noStrike" spc="-1" dirty="0">
              <a:solidFill>
                <a:srgbClr val="000000"/>
              </a:solidFill>
              <a:latin typeface="Calibri"/>
            </a:endParaRPr>
          </a:p>
          <a:p>
            <a:pPr marL="971280" lvl="1" indent="-514080" algn="l" rtl="0">
              <a:spcBef>
                <a:spcPts val="499"/>
              </a:spcBef>
              <a:tabLst>
                <a:tab pos="0" algn="l"/>
                <a:tab pos="1828800" algn="l"/>
                <a:tab pos="2743200" algn="l"/>
                <a:tab pos="3657600" algn="l"/>
                <a:tab pos="4572000" algn="l"/>
                <a:tab pos="5486400" algn="l"/>
                <a:tab pos="6400800" algn="l"/>
                <a:tab pos="7315200" algn="l"/>
                <a:tab pos="8229600" algn="l"/>
                <a:tab pos="9144000" algn="l"/>
                <a:tab pos="10058400" algn="l"/>
              </a:tabLst>
            </a:pPr>
            <a:endParaRPr lang="en-US" sz="2000" b="0" strike="noStrike" spc="-1" dirty="0">
              <a:solidFill>
                <a:srgbClr val="000000"/>
              </a:solidFill>
              <a:latin typeface="Calibri"/>
            </a:endParaRPr>
          </a:p>
        </p:txBody>
      </p:sp>
      <p:sp>
        <p:nvSpPr>
          <p:cNvPr id="850"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18CA427-17A2-407A-B459-42C923549AD0}" type="slidenum">
              <a:rPr lang="en-US" sz="1200" b="0" strike="noStrike" spc="-1">
                <a:solidFill>
                  <a:srgbClr val="898989"/>
                </a:solidFill>
                <a:latin typeface="Calibri"/>
              </a:rPr>
              <a:t>68</a:t>
            </a:fld>
            <a:endParaRPr lang="en-US" sz="1200" b="0" strike="noStrike" spc="-1">
              <a:solidFill>
                <a:srgbClr val="000000"/>
              </a:solidFill>
              <a:latin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 name="TextBox 850"/>
          <p:cNvSpPr txBox="1"/>
          <p:nvPr/>
        </p:nvSpPr>
        <p:spPr>
          <a:xfrm>
            <a:off x="327991" y="1222513"/>
            <a:ext cx="11648661" cy="5499047"/>
          </a:xfrm>
          <a:prstGeom prst="rect">
            <a:avLst/>
          </a:prstGeom>
          <a:noFill/>
          <a:ln w="0">
            <a:noFill/>
          </a:ln>
        </p:spPr>
        <p:txBody>
          <a:bodyPr>
            <a:normAutofit/>
          </a:bodyPr>
          <a:lstStyle/>
          <a:p>
            <a:pPr marL="228600" indent="-228600" algn="l" rtl="0">
              <a:lnSpc>
                <a:spcPct val="70000"/>
              </a:lnSpc>
              <a:spcBef>
                <a:spcPts val="998"/>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600" b="0" strike="noStrike" spc="-1" dirty="0" err="1">
                <a:solidFill>
                  <a:srgbClr val="2F5597"/>
                </a:solidFill>
                <a:latin typeface="Calibri"/>
              </a:rPr>
              <a:t>Gelir</a:t>
            </a:r>
            <a:r>
              <a:rPr lang="en-US" sz="2600" b="0" strike="noStrike" spc="-1" dirty="0">
                <a:solidFill>
                  <a:srgbClr val="2F5597"/>
                </a:solidFill>
                <a:latin typeface="Calibri"/>
              </a:rPr>
              <a:t> </a:t>
            </a:r>
            <a:r>
              <a:rPr lang="en-US" sz="2600" b="0" strike="noStrike" spc="-1" dirty="0" err="1">
                <a:solidFill>
                  <a:srgbClr val="2F5597"/>
                </a:solidFill>
                <a:latin typeface="Calibri"/>
              </a:rPr>
              <a:t>ve</a:t>
            </a:r>
            <a:r>
              <a:rPr lang="en-US" sz="2600" b="0" strike="noStrike" spc="-1" dirty="0">
                <a:solidFill>
                  <a:srgbClr val="2F5597"/>
                </a:solidFill>
                <a:latin typeface="Calibri"/>
              </a:rPr>
              <a:t> </a:t>
            </a:r>
            <a:r>
              <a:rPr lang="en-US" sz="2600" b="0" strike="noStrike" spc="-1" dirty="0" err="1">
                <a:solidFill>
                  <a:srgbClr val="2F5597"/>
                </a:solidFill>
                <a:latin typeface="Calibri"/>
              </a:rPr>
              <a:t>giderler</a:t>
            </a:r>
            <a:endParaRPr lang="en-US" sz="2600" b="0" strike="noStrike" spc="-1" dirty="0">
              <a:solidFill>
                <a:srgbClr val="2F5597"/>
              </a:solidFill>
              <a:latin typeface="Calibri"/>
            </a:endParaRPr>
          </a:p>
          <a:p>
            <a:pPr marL="228600" indent="-228600" algn="l" rtl="0">
              <a:lnSpc>
                <a:spcPct val="70000"/>
              </a:lnSpc>
              <a:spcBef>
                <a:spcPts val="998"/>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600" b="0" strike="noStrike" spc="-1" dirty="0">
              <a:solidFill>
                <a:srgbClr val="000000"/>
              </a:solidFill>
              <a:latin typeface="Calibri"/>
            </a:endParaRPr>
          </a:p>
          <a:p>
            <a:pPr marL="228600" indent="-228600" algn="l" rtl="0">
              <a:lnSpc>
                <a:spcPct val="70000"/>
              </a:lnSpc>
              <a:spcBef>
                <a:spcPts val="998"/>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600" b="0" strike="noStrike" spc="-1" dirty="0" err="1">
                <a:solidFill>
                  <a:srgbClr val="2F5597"/>
                </a:solidFill>
                <a:latin typeface="Calibri"/>
              </a:rPr>
              <a:t>Gerçekleşen</a:t>
            </a:r>
            <a:r>
              <a:rPr lang="en-US" sz="2600" b="0" strike="noStrike" spc="-1" dirty="0">
                <a:solidFill>
                  <a:srgbClr val="2F5597"/>
                </a:solidFill>
                <a:latin typeface="Calibri"/>
              </a:rPr>
              <a:t> </a:t>
            </a:r>
            <a:r>
              <a:rPr lang="en-US" sz="2600" b="0" strike="noStrike" spc="-1" dirty="0" err="1">
                <a:solidFill>
                  <a:srgbClr val="2F5597"/>
                </a:solidFill>
                <a:latin typeface="Calibri"/>
              </a:rPr>
              <a:t>gelirler</a:t>
            </a:r>
            <a:r>
              <a:rPr lang="en-US" sz="2600" b="0" strike="noStrike" spc="-1" dirty="0">
                <a:solidFill>
                  <a:srgbClr val="2F5597"/>
                </a:solidFill>
                <a:latin typeface="Calibri"/>
              </a:rPr>
              <a:t>, </a:t>
            </a:r>
            <a:r>
              <a:rPr lang="en-US" sz="2600" b="0" strike="noStrike" spc="-1" dirty="0" err="1">
                <a:solidFill>
                  <a:srgbClr val="2F5597"/>
                </a:solidFill>
                <a:latin typeface="Calibri"/>
              </a:rPr>
              <a:t>türlerine</a:t>
            </a:r>
            <a:r>
              <a:rPr lang="en-US" sz="2600" b="0" strike="noStrike" spc="-1" dirty="0">
                <a:solidFill>
                  <a:srgbClr val="2F5597"/>
                </a:solidFill>
                <a:latin typeface="Calibri"/>
              </a:rPr>
              <a:t> </a:t>
            </a:r>
            <a:r>
              <a:rPr lang="en-US" sz="2600" b="0" strike="noStrike" spc="-1" dirty="0" err="1">
                <a:solidFill>
                  <a:srgbClr val="2F5597"/>
                </a:solidFill>
                <a:latin typeface="Calibri"/>
              </a:rPr>
              <a:t>göre</a:t>
            </a:r>
            <a:r>
              <a:rPr lang="en-US" sz="2600" b="0" strike="noStrike" spc="-1" dirty="0">
                <a:solidFill>
                  <a:srgbClr val="2F5597"/>
                </a:solidFill>
                <a:latin typeface="Calibri"/>
              </a:rPr>
              <a:t> </a:t>
            </a:r>
            <a:r>
              <a:rPr lang="en-US" sz="2600" b="0" strike="noStrike" spc="-1" dirty="0" err="1">
                <a:solidFill>
                  <a:srgbClr val="2F5597"/>
                </a:solidFill>
                <a:latin typeface="Calibri"/>
              </a:rPr>
              <a:t>belirtilerek</a:t>
            </a:r>
            <a:r>
              <a:rPr lang="en-US" sz="2600" b="0" strike="noStrike" spc="-1" dirty="0">
                <a:solidFill>
                  <a:srgbClr val="2F5597"/>
                </a:solidFill>
                <a:latin typeface="Calibri"/>
              </a:rPr>
              <a:t>, </a:t>
            </a:r>
            <a:r>
              <a:rPr lang="en-US" sz="2600" b="0" strike="noStrike" spc="-1" dirty="0" err="1">
                <a:solidFill>
                  <a:srgbClr val="2F5597"/>
                </a:solidFill>
                <a:latin typeface="Calibri"/>
              </a:rPr>
              <a:t>ilgili</a:t>
            </a:r>
            <a:r>
              <a:rPr lang="en-US" sz="2600" b="0" strike="noStrike" spc="-1" dirty="0">
                <a:solidFill>
                  <a:srgbClr val="2F5597"/>
                </a:solidFill>
                <a:latin typeface="Calibri"/>
              </a:rPr>
              <a:t> </a:t>
            </a:r>
            <a:r>
              <a:rPr lang="en-US" sz="2600" b="0" strike="noStrike" spc="-1" dirty="0" err="1">
                <a:solidFill>
                  <a:srgbClr val="2F5597"/>
                </a:solidFill>
                <a:latin typeface="Calibri"/>
              </a:rPr>
              <a:t>bütçe</a:t>
            </a:r>
            <a:r>
              <a:rPr lang="en-US" sz="2600" b="0" strike="noStrike" spc="-1" dirty="0">
                <a:solidFill>
                  <a:srgbClr val="2F5597"/>
                </a:solidFill>
                <a:latin typeface="Calibri"/>
              </a:rPr>
              <a:t> </a:t>
            </a:r>
            <a:r>
              <a:rPr lang="en-US" sz="2600" b="0" strike="noStrike" spc="-1" dirty="0" err="1">
                <a:solidFill>
                  <a:srgbClr val="2F5597"/>
                </a:solidFill>
                <a:latin typeface="Calibri"/>
              </a:rPr>
              <a:t>tahminleriyle</a:t>
            </a:r>
            <a:r>
              <a:rPr lang="en-US" sz="2600" b="0" strike="noStrike" spc="-1" dirty="0">
                <a:solidFill>
                  <a:srgbClr val="2F5597"/>
                </a:solidFill>
                <a:latin typeface="Calibri"/>
              </a:rPr>
              <a:t> </a:t>
            </a:r>
            <a:r>
              <a:rPr lang="en-US" sz="2600" b="0" strike="noStrike" spc="-1" dirty="0" err="1">
                <a:solidFill>
                  <a:srgbClr val="2F5597"/>
                </a:solidFill>
                <a:latin typeface="Calibri"/>
              </a:rPr>
              <a:t>karşılaştırılmıştır</a:t>
            </a:r>
            <a:r>
              <a:rPr lang="en-US" sz="2600" b="0" strike="noStrike" spc="-1" dirty="0">
                <a:solidFill>
                  <a:srgbClr val="2F5597"/>
                </a:solidFill>
                <a:latin typeface="Calibri"/>
              </a:rPr>
              <a:t>;</a:t>
            </a:r>
          </a:p>
          <a:p>
            <a:pPr marL="228600" indent="-228600" algn="l" rtl="0">
              <a:lnSpc>
                <a:spcPct val="70000"/>
              </a:lnSpc>
              <a:spcBef>
                <a:spcPts val="998"/>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600" b="0" strike="noStrike" spc="-1" dirty="0">
              <a:solidFill>
                <a:srgbClr val="000000"/>
              </a:solidFill>
              <a:latin typeface="Calibri"/>
            </a:endParaRPr>
          </a:p>
          <a:p>
            <a:pPr marL="228600" indent="-228600" algn="l" rtl="0">
              <a:lnSpc>
                <a:spcPct val="70000"/>
              </a:lnSpc>
              <a:spcBef>
                <a:spcPts val="998"/>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600" b="0" strike="noStrike" spc="-1" dirty="0">
                <a:solidFill>
                  <a:srgbClr val="2F5597"/>
                </a:solidFill>
                <a:latin typeface="Calibri"/>
              </a:rPr>
              <a:t>Her </a:t>
            </a:r>
            <a:r>
              <a:rPr lang="en-US" sz="2600" b="0" strike="noStrike" spc="-1" dirty="0" err="1">
                <a:solidFill>
                  <a:srgbClr val="2F5597"/>
                </a:solidFill>
                <a:latin typeface="Calibri"/>
              </a:rPr>
              <a:t>bir</a:t>
            </a:r>
            <a:r>
              <a:rPr lang="en-US" sz="2600" b="0" strike="noStrike" spc="-1" dirty="0">
                <a:solidFill>
                  <a:srgbClr val="2F5597"/>
                </a:solidFill>
                <a:latin typeface="Calibri"/>
              </a:rPr>
              <a:t> </a:t>
            </a:r>
            <a:r>
              <a:rPr lang="en-US" sz="2600" b="0" strike="noStrike" spc="-1" dirty="0" err="1">
                <a:solidFill>
                  <a:srgbClr val="2F5597"/>
                </a:solidFill>
                <a:latin typeface="Calibri"/>
              </a:rPr>
              <a:t>gider</a:t>
            </a:r>
            <a:r>
              <a:rPr lang="en-US" sz="2600" b="0" strike="noStrike" spc="-1" dirty="0">
                <a:solidFill>
                  <a:srgbClr val="2F5597"/>
                </a:solidFill>
                <a:latin typeface="Calibri"/>
              </a:rPr>
              <a:t> </a:t>
            </a:r>
            <a:r>
              <a:rPr lang="en-US" sz="2600" b="0" strike="noStrike" spc="-1" dirty="0" err="1">
                <a:solidFill>
                  <a:srgbClr val="2F5597"/>
                </a:solidFill>
                <a:latin typeface="Calibri"/>
              </a:rPr>
              <a:t>kategorisine</a:t>
            </a:r>
            <a:r>
              <a:rPr lang="en-US" sz="2600" b="0" strike="noStrike" spc="-1" dirty="0">
                <a:solidFill>
                  <a:srgbClr val="2F5597"/>
                </a:solidFill>
                <a:latin typeface="Calibri"/>
              </a:rPr>
              <a:t> </a:t>
            </a:r>
            <a:r>
              <a:rPr lang="en-US" sz="2600" b="0" strike="noStrike" spc="-1" dirty="0" err="1">
                <a:solidFill>
                  <a:srgbClr val="2F5597"/>
                </a:solidFill>
                <a:latin typeface="Calibri"/>
              </a:rPr>
              <a:t>ilişkin</a:t>
            </a:r>
            <a:r>
              <a:rPr lang="en-US" sz="2600" b="0" strike="noStrike" spc="-1" dirty="0">
                <a:solidFill>
                  <a:srgbClr val="2F5597"/>
                </a:solidFill>
                <a:latin typeface="Calibri"/>
              </a:rPr>
              <a:t> </a:t>
            </a:r>
            <a:r>
              <a:rPr lang="en-US" sz="2600" b="0" strike="noStrike" spc="-1" dirty="0" err="1">
                <a:solidFill>
                  <a:srgbClr val="2F5597"/>
                </a:solidFill>
                <a:latin typeface="Calibri"/>
              </a:rPr>
              <a:t>gerçekleşen</a:t>
            </a:r>
            <a:r>
              <a:rPr lang="en-US" sz="2600" b="0" strike="noStrike" spc="-1" dirty="0">
                <a:solidFill>
                  <a:srgbClr val="2F5597"/>
                </a:solidFill>
                <a:latin typeface="Calibri"/>
              </a:rPr>
              <a:t> </a:t>
            </a:r>
            <a:r>
              <a:rPr lang="en-US" sz="2600" b="0" strike="noStrike" spc="-1" dirty="0" err="1">
                <a:solidFill>
                  <a:srgbClr val="2F5597"/>
                </a:solidFill>
                <a:latin typeface="Calibri"/>
              </a:rPr>
              <a:t>harcamalar</a:t>
            </a:r>
            <a:r>
              <a:rPr lang="en-US" sz="2600" b="0" strike="noStrike" spc="-1" dirty="0">
                <a:solidFill>
                  <a:srgbClr val="2F5597"/>
                </a:solidFill>
                <a:latin typeface="Calibri"/>
              </a:rPr>
              <a:t> </a:t>
            </a:r>
            <a:r>
              <a:rPr lang="en-US" sz="2600" b="0" strike="noStrike" spc="-1" dirty="0" err="1">
                <a:solidFill>
                  <a:srgbClr val="2F5597"/>
                </a:solidFill>
                <a:latin typeface="Calibri"/>
              </a:rPr>
              <a:t>aşağıdakilerle</a:t>
            </a:r>
            <a:r>
              <a:rPr lang="en-US" sz="2600" b="0" strike="noStrike" spc="-1" dirty="0">
                <a:solidFill>
                  <a:srgbClr val="2F5597"/>
                </a:solidFill>
                <a:latin typeface="Calibri"/>
              </a:rPr>
              <a:t> </a:t>
            </a:r>
            <a:r>
              <a:rPr lang="en-US" sz="2600" b="0" strike="noStrike" spc="-1" dirty="0" err="1">
                <a:solidFill>
                  <a:srgbClr val="2F5597"/>
                </a:solidFill>
                <a:latin typeface="Calibri"/>
              </a:rPr>
              <a:t>karşılaştırılmıştır</a:t>
            </a:r>
            <a:r>
              <a:rPr lang="en-US" sz="2600" b="0" strike="noStrike" spc="-1" dirty="0">
                <a:solidFill>
                  <a:srgbClr val="2F5597"/>
                </a:solidFill>
                <a:latin typeface="Calibri"/>
              </a:rPr>
              <a:t>:</a:t>
            </a:r>
          </a:p>
          <a:p>
            <a:pPr marL="228600" indent="-228600" algn="l" rtl="0">
              <a:lnSpc>
                <a:spcPct val="70000"/>
              </a:lnSpc>
              <a:spcBef>
                <a:spcPts val="998"/>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600" b="0" strike="noStrike" spc="-1" dirty="0">
              <a:solidFill>
                <a:srgbClr val="000000"/>
              </a:solidFill>
              <a:latin typeface="Calibri"/>
            </a:endParaRPr>
          </a:p>
          <a:p>
            <a:pPr marL="971280" lvl="1" indent="-514080" algn="l" rtl="0">
              <a:lnSpc>
                <a:spcPct val="70000"/>
              </a:lnSpc>
              <a:spcBef>
                <a:spcPts val="499"/>
              </a:spcBef>
              <a:buClr>
                <a:srgbClr val="2F5597"/>
              </a:buClr>
              <a:buFont typeface="Calibri"/>
              <a:buAutoNum type="romanUcPeriod"/>
              <a:tabLst>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dirty="0">
                <a:solidFill>
                  <a:srgbClr val="2F5597"/>
                </a:solidFill>
                <a:latin typeface="Calibri"/>
              </a:rPr>
              <a:t>o </a:t>
            </a:r>
            <a:r>
              <a:rPr lang="en-US" sz="2200" b="0" strike="noStrike" spc="-1" dirty="0" err="1">
                <a:solidFill>
                  <a:srgbClr val="2F5597"/>
                </a:solidFill>
                <a:latin typeface="Calibri"/>
              </a:rPr>
              <a:t>kategori</a:t>
            </a:r>
            <a:r>
              <a:rPr lang="en-US" sz="2200" b="0" strike="noStrike" spc="-1" dirty="0">
                <a:solidFill>
                  <a:srgbClr val="2F5597"/>
                </a:solidFill>
                <a:latin typeface="Calibri"/>
              </a:rPr>
              <a:t> </a:t>
            </a:r>
            <a:r>
              <a:rPr lang="en-US" sz="2200" b="0" strike="noStrike" spc="-1" dirty="0" err="1">
                <a:solidFill>
                  <a:srgbClr val="2F5597"/>
                </a:solidFill>
                <a:latin typeface="Calibri"/>
              </a:rPr>
              <a:t>için</a:t>
            </a:r>
            <a:r>
              <a:rPr lang="en-US" sz="2200" b="0" strike="noStrike" spc="-1" dirty="0">
                <a:solidFill>
                  <a:srgbClr val="2F5597"/>
                </a:solidFill>
                <a:latin typeface="Calibri"/>
              </a:rPr>
              <a:t> </a:t>
            </a:r>
            <a:r>
              <a:rPr lang="en-US" sz="2200" b="0" strike="noStrike" spc="-1" dirty="0" err="1">
                <a:solidFill>
                  <a:srgbClr val="2F5597"/>
                </a:solidFill>
                <a:latin typeface="Calibri"/>
              </a:rPr>
              <a:t>ayrılan</a:t>
            </a:r>
            <a:r>
              <a:rPr lang="en-US" sz="2200" b="0" strike="noStrike" spc="-1" dirty="0">
                <a:solidFill>
                  <a:srgbClr val="2F5597"/>
                </a:solidFill>
                <a:latin typeface="Calibri"/>
              </a:rPr>
              <a:t> </a:t>
            </a:r>
            <a:r>
              <a:rPr lang="en-US" sz="2200" b="0" strike="noStrike" spc="-1" dirty="0" err="1">
                <a:solidFill>
                  <a:srgbClr val="2F5597"/>
                </a:solidFill>
                <a:latin typeface="Calibri"/>
              </a:rPr>
              <a:t>bütçe</a:t>
            </a:r>
            <a:r>
              <a:rPr lang="en-US" sz="2200" b="0" strike="noStrike" spc="-1" dirty="0">
                <a:solidFill>
                  <a:srgbClr val="2F5597"/>
                </a:solidFill>
                <a:latin typeface="Calibri"/>
              </a:rPr>
              <a:t> </a:t>
            </a:r>
            <a:r>
              <a:rPr lang="en-US" sz="2200" b="0" strike="noStrike" spc="-1" dirty="0" err="1">
                <a:solidFill>
                  <a:srgbClr val="2F5597"/>
                </a:solidFill>
                <a:latin typeface="Calibri"/>
              </a:rPr>
              <a:t>ve</a:t>
            </a:r>
            <a:r>
              <a:rPr lang="en-US" sz="2200" b="0" strike="noStrike" spc="-1" dirty="0">
                <a:solidFill>
                  <a:srgbClr val="2F5597"/>
                </a:solidFill>
                <a:latin typeface="Calibri"/>
              </a:rPr>
              <a:t> o </a:t>
            </a:r>
            <a:r>
              <a:rPr lang="en-US" sz="2200" b="0" strike="noStrike" spc="-1" dirty="0" err="1">
                <a:solidFill>
                  <a:srgbClr val="2F5597"/>
                </a:solidFill>
                <a:latin typeface="Calibri"/>
              </a:rPr>
              <a:t>kategori</a:t>
            </a:r>
            <a:r>
              <a:rPr lang="en-US" sz="2200" b="0" strike="noStrike" spc="-1" dirty="0">
                <a:solidFill>
                  <a:srgbClr val="2F5597"/>
                </a:solidFill>
                <a:latin typeface="Calibri"/>
              </a:rPr>
              <a:t> </a:t>
            </a:r>
            <a:r>
              <a:rPr lang="en-US" sz="2200" b="0" strike="noStrike" spc="-1" dirty="0" err="1">
                <a:solidFill>
                  <a:srgbClr val="2F5597"/>
                </a:solidFill>
                <a:latin typeface="Calibri"/>
              </a:rPr>
              <a:t>için</a:t>
            </a:r>
            <a:r>
              <a:rPr lang="en-US" sz="2200" b="0" strike="noStrike" spc="-1" dirty="0">
                <a:solidFill>
                  <a:srgbClr val="2F5597"/>
                </a:solidFill>
                <a:latin typeface="Calibri"/>
              </a:rPr>
              <a:t> </a:t>
            </a:r>
            <a:r>
              <a:rPr lang="en-US" sz="2200" b="0" strike="noStrike" spc="-1" dirty="0" err="1">
                <a:solidFill>
                  <a:srgbClr val="2F5597"/>
                </a:solidFill>
                <a:latin typeface="Calibri"/>
              </a:rPr>
              <a:t>gerçekleşen</a:t>
            </a:r>
            <a:r>
              <a:rPr lang="en-US" sz="2200" b="0" strike="noStrike" spc="-1" dirty="0">
                <a:solidFill>
                  <a:srgbClr val="2F5597"/>
                </a:solidFill>
                <a:latin typeface="Calibri"/>
              </a:rPr>
              <a:t> </a:t>
            </a:r>
            <a:r>
              <a:rPr lang="en-US" sz="2200" b="0" strike="noStrike" spc="-1" dirty="0" err="1">
                <a:solidFill>
                  <a:srgbClr val="2F5597"/>
                </a:solidFill>
                <a:latin typeface="Calibri"/>
              </a:rPr>
              <a:t>harcama</a:t>
            </a:r>
            <a:endParaRPr lang="en-US" sz="2200" b="0" strike="noStrike" spc="-1" dirty="0">
              <a:solidFill>
                <a:srgbClr val="000000"/>
              </a:solidFill>
              <a:latin typeface="Calibri"/>
            </a:endParaRPr>
          </a:p>
          <a:p>
            <a:pPr marL="971280" lvl="1" indent="-514080" algn="l" rtl="0">
              <a:lnSpc>
                <a:spcPct val="70000"/>
              </a:lnSpc>
              <a:spcBef>
                <a:spcPts val="499"/>
              </a:spcBef>
              <a:buClr>
                <a:srgbClr val="2F5597"/>
              </a:buClr>
              <a:buFont typeface="Calibri"/>
              <a:buAutoNum type="romanUcPeriod"/>
              <a:tabLst>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dirty="0">
                <a:solidFill>
                  <a:srgbClr val="2F5597"/>
                </a:solidFill>
                <a:latin typeface="Calibri"/>
              </a:rPr>
              <a:t>Öz </a:t>
            </a:r>
            <a:r>
              <a:rPr lang="en-US" sz="2200" b="0" strike="noStrike" spc="-1" dirty="0" err="1">
                <a:solidFill>
                  <a:srgbClr val="2F5597"/>
                </a:solidFill>
                <a:latin typeface="Calibri"/>
              </a:rPr>
              <a:t>kaynak</a:t>
            </a:r>
            <a:r>
              <a:rPr lang="en-US" sz="2200" b="0" strike="noStrike" spc="-1" dirty="0">
                <a:solidFill>
                  <a:srgbClr val="2F5597"/>
                </a:solidFill>
                <a:latin typeface="Calibri"/>
              </a:rPr>
              <a:t> </a:t>
            </a:r>
            <a:r>
              <a:rPr lang="en-US" sz="2200" b="0" strike="noStrike" spc="-1" dirty="0" err="1">
                <a:solidFill>
                  <a:srgbClr val="2F5597"/>
                </a:solidFill>
                <a:latin typeface="Calibri"/>
              </a:rPr>
              <a:t>gelirleri</a:t>
            </a:r>
            <a:r>
              <a:rPr lang="en-US" sz="2200" b="0" strike="noStrike" spc="-1" dirty="0">
                <a:solidFill>
                  <a:srgbClr val="2F5597"/>
                </a:solidFill>
                <a:latin typeface="Calibri"/>
              </a:rPr>
              <a:t> </a:t>
            </a:r>
            <a:r>
              <a:rPr lang="en-US" sz="2200" b="0" strike="noStrike" spc="-1" dirty="0" err="1">
                <a:solidFill>
                  <a:srgbClr val="2F5597"/>
                </a:solidFill>
                <a:latin typeface="Calibri"/>
              </a:rPr>
              <a:t>için</a:t>
            </a:r>
            <a:r>
              <a:rPr lang="en-US" sz="2200" b="0" strike="noStrike" spc="-1" dirty="0">
                <a:solidFill>
                  <a:srgbClr val="2F5597"/>
                </a:solidFill>
                <a:latin typeface="Calibri"/>
              </a:rPr>
              <a:t> </a:t>
            </a:r>
            <a:r>
              <a:rPr lang="en-US" sz="2200" b="0" strike="noStrike" spc="-1" dirty="0" err="1">
                <a:solidFill>
                  <a:srgbClr val="2F5597"/>
                </a:solidFill>
                <a:latin typeface="Calibri"/>
              </a:rPr>
              <a:t>ayrılan</a:t>
            </a:r>
            <a:r>
              <a:rPr lang="en-US" sz="2200" b="0" strike="noStrike" spc="-1" dirty="0">
                <a:solidFill>
                  <a:srgbClr val="2F5597"/>
                </a:solidFill>
                <a:latin typeface="Calibri"/>
              </a:rPr>
              <a:t> </a:t>
            </a:r>
            <a:r>
              <a:rPr lang="en-US" sz="2200" b="0" strike="noStrike" spc="-1" dirty="0" err="1">
                <a:solidFill>
                  <a:srgbClr val="2F5597"/>
                </a:solidFill>
                <a:latin typeface="Calibri"/>
              </a:rPr>
              <a:t>bütçeden</a:t>
            </a:r>
            <a:r>
              <a:rPr lang="en-US" sz="2200" b="0" strike="noStrike" spc="-1" dirty="0">
                <a:solidFill>
                  <a:srgbClr val="2F5597"/>
                </a:solidFill>
                <a:latin typeface="Calibri"/>
              </a:rPr>
              <a:t> </a:t>
            </a:r>
            <a:r>
              <a:rPr lang="en-US" sz="2200" b="0" strike="noStrike" spc="-1" dirty="0" err="1">
                <a:solidFill>
                  <a:srgbClr val="2F5597"/>
                </a:solidFill>
                <a:latin typeface="Calibri"/>
              </a:rPr>
              <a:t>elde</a:t>
            </a:r>
            <a:r>
              <a:rPr lang="en-US" sz="2200" b="0" strike="noStrike" spc="-1" dirty="0">
                <a:solidFill>
                  <a:srgbClr val="2F5597"/>
                </a:solidFill>
                <a:latin typeface="Calibri"/>
              </a:rPr>
              <a:t> </a:t>
            </a:r>
            <a:r>
              <a:rPr lang="en-US" sz="2200" b="0" strike="noStrike" spc="-1" dirty="0" err="1">
                <a:solidFill>
                  <a:srgbClr val="2F5597"/>
                </a:solidFill>
                <a:latin typeface="Calibri"/>
              </a:rPr>
              <a:t>edilen</a:t>
            </a:r>
            <a:r>
              <a:rPr lang="en-US" sz="2200" b="0" strike="noStrike" spc="-1" dirty="0">
                <a:solidFill>
                  <a:srgbClr val="2F5597"/>
                </a:solidFill>
                <a:latin typeface="Calibri"/>
              </a:rPr>
              <a:t> </a:t>
            </a:r>
            <a:r>
              <a:rPr lang="en-US" sz="2200" b="0" strike="noStrike" spc="-1" dirty="0" err="1">
                <a:solidFill>
                  <a:srgbClr val="2F5597"/>
                </a:solidFill>
                <a:latin typeface="Calibri"/>
              </a:rPr>
              <a:t>ve</a:t>
            </a:r>
            <a:r>
              <a:rPr lang="en-US" sz="2200" b="0" strike="noStrike" spc="-1" dirty="0">
                <a:solidFill>
                  <a:srgbClr val="2F5597"/>
                </a:solidFill>
                <a:latin typeface="Calibri"/>
              </a:rPr>
              <a:t> </a:t>
            </a:r>
            <a:r>
              <a:rPr lang="en-US" sz="2200" b="0" strike="noStrike" spc="-1" dirty="0" err="1">
                <a:solidFill>
                  <a:srgbClr val="2F5597"/>
                </a:solidFill>
                <a:latin typeface="Calibri"/>
              </a:rPr>
              <a:t>türüne</a:t>
            </a:r>
            <a:r>
              <a:rPr lang="en-US" sz="2200" b="0" strike="noStrike" spc="-1" dirty="0">
                <a:solidFill>
                  <a:srgbClr val="2F5597"/>
                </a:solidFill>
                <a:latin typeface="Calibri"/>
              </a:rPr>
              <a:t> </a:t>
            </a:r>
            <a:r>
              <a:rPr lang="en-US" sz="2200" b="0" strike="noStrike" spc="-1" dirty="0" err="1">
                <a:solidFill>
                  <a:srgbClr val="2F5597"/>
                </a:solidFill>
                <a:latin typeface="Calibri"/>
              </a:rPr>
              <a:t>göre</a:t>
            </a:r>
            <a:r>
              <a:rPr lang="en-US" sz="2200" b="0" strike="noStrike" spc="-1" dirty="0">
                <a:solidFill>
                  <a:srgbClr val="2F5597"/>
                </a:solidFill>
                <a:latin typeface="Calibri"/>
              </a:rPr>
              <a:t> </a:t>
            </a:r>
            <a:r>
              <a:rPr lang="en-US" sz="2200" b="0" strike="noStrike" spc="-1" dirty="0" err="1">
                <a:solidFill>
                  <a:srgbClr val="2F5597"/>
                </a:solidFill>
                <a:latin typeface="Calibri"/>
              </a:rPr>
              <a:t>belirtilen</a:t>
            </a:r>
            <a:r>
              <a:rPr lang="en-US" sz="2200" b="0" strike="noStrike" spc="-1" dirty="0">
                <a:solidFill>
                  <a:srgbClr val="2F5597"/>
                </a:solidFill>
                <a:latin typeface="Calibri"/>
              </a:rPr>
              <a:t> </a:t>
            </a:r>
            <a:r>
              <a:rPr lang="en-US" sz="2200" b="0" strike="noStrike" spc="-1" dirty="0" err="1">
                <a:solidFill>
                  <a:srgbClr val="2F5597"/>
                </a:solidFill>
                <a:latin typeface="Calibri"/>
              </a:rPr>
              <a:t>fiili</a:t>
            </a:r>
            <a:r>
              <a:rPr lang="en-US" sz="2200" b="0" strike="noStrike" spc="-1" dirty="0">
                <a:solidFill>
                  <a:srgbClr val="2F5597"/>
                </a:solidFill>
                <a:latin typeface="Calibri"/>
              </a:rPr>
              <a:t> </a:t>
            </a:r>
            <a:r>
              <a:rPr lang="en-US" sz="2200" b="0" strike="noStrike" spc="-1" dirty="0" err="1">
                <a:solidFill>
                  <a:srgbClr val="2F5597"/>
                </a:solidFill>
                <a:latin typeface="Calibri"/>
              </a:rPr>
              <a:t>gelirler</a:t>
            </a:r>
            <a:r>
              <a:rPr lang="en-US" sz="2200" b="0" strike="noStrike" spc="-1" dirty="0">
                <a:solidFill>
                  <a:srgbClr val="2F5597"/>
                </a:solidFill>
                <a:latin typeface="Calibri"/>
              </a:rPr>
              <a:t> </a:t>
            </a:r>
            <a:r>
              <a:rPr lang="en-US" sz="2200" b="0" strike="noStrike" spc="-1" dirty="0" err="1">
                <a:solidFill>
                  <a:srgbClr val="2F5597"/>
                </a:solidFill>
                <a:latin typeface="Calibri"/>
              </a:rPr>
              <a:t>ile</a:t>
            </a:r>
            <a:r>
              <a:rPr lang="en-US" sz="2200" b="0" strike="noStrike" spc="-1" dirty="0">
                <a:solidFill>
                  <a:srgbClr val="2F5597"/>
                </a:solidFill>
                <a:latin typeface="Calibri"/>
              </a:rPr>
              <a:t> </a:t>
            </a:r>
            <a:r>
              <a:rPr lang="en-US" sz="2200" b="0" strike="noStrike" spc="-1" dirty="0" err="1">
                <a:solidFill>
                  <a:srgbClr val="2F5597"/>
                </a:solidFill>
                <a:latin typeface="Calibri"/>
              </a:rPr>
              <a:t>sınıflandırmasına</a:t>
            </a:r>
            <a:r>
              <a:rPr lang="en-US" sz="2200" b="0" strike="noStrike" spc="-1" dirty="0">
                <a:solidFill>
                  <a:srgbClr val="2F5597"/>
                </a:solidFill>
                <a:latin typeface="Calibri"/>
              </a:rPr>
              <a:t> </a:t>
            </a:r>
            <a:r>
              <a:rPr lang="en-US" sz="2200" b="0" strike="noStrike" spc="-1" dirty="0" err="1">
                <a:solidFill>
                  <a:srgbClr val="2F5597"/>
                </a:solidFill>
                <a:latin typeface="Calibri"/>
              </a:rPr>
              <a:t>göre</a:t>
            </a:r>
            <a:r>
              <a:rPr lang="en-US" sz="2200" b="0" strike="noStrike" spc="-1" dirty="0">
                <a:solidFill>
                  <a:srgbClr val="2F5597"/>
                </a:solidFill>
                <a:latin typeface="Calibri"/>
              </a:rPr>
              <a:t> </a:t>
            </a:r>
            <a:r>
              <a:rPr lang="en-US" sz="2200" b="0" strike="noStrike" spc="-1" dirty="0" err="1">
                <a:solidFill>
                  <a:srgbClr val="2F5597"/>
                </a:solidFill>
                <a:latin typeface="Calibri"/>
              </a:rPr>
              <a:t>fiili</a:t>
            </a:r>
            <a:r>
              <a:rPr lang="en-US" sz="2200" b="0" strike="noStrike" spc="-1" dirty="0">
                <a:solidFill>
                  <a:srgbClr val="2F5597"/>
                </a:solidFill>
                <a:latin typeface="Calibri"/>
              </a:rPr>
              <a:t> </a:t>
            </a:r>
            <a:r>
              <a:rPr lang="en-US" sz="2200" b="0" strike="noStrike" spc="-1" dirty="0" err="1">
                <a:solidFill>
                  <a:srgbClr val="2F5597"/>
                </a:solidFill>
                <a:latin typeface="Calibri"/>
              </a:rPr>
              <a:t>harcamalar</a:t>
            </a:r>
            <a:r>
              <a:rPr lang="en-US" sz="2200" b="0" strike="noStrike" spc="-1" dirty="0">
                <a:solidFill>
                  <a:srgbClr val="2F5597"/>
                </a:solidFill>
                <a:latin typeface="Calibri"/>
              </a:rPr>
              <a:t>;</a:t>
            </a:r>
            <a:endParaRPr lang="en-US" sz="2200" b="0" strike="noStrike" spc="-1" dirty="0">
              <a:solidFill>
                <a:srgbClr val="000000"/>
              </a:solidFill>
              <a:latin typeface="Calibri"/>
            </a:endParaRPr>
          </a:p>
          <a:p>
            <a:pPr marL="971280" lvl="1" indent="-514080" algn="l" rtl="0">
              <a:lnSpc>
                <a:spcPct val="70000"/>
              </a:lnSpc>
              <a:spcBef>
                <a:spcPts val="499"/>
              </a:spcBef>
              <a:buClr>
                <a:srgbClr val="2F5597"/>
              </a:buClr>
              <a:buFont typeface="Calibri"/>
              <a:buAutoNum type="romanUcPeriod"/>
              <a:tabLst>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dirty="0" err="1">
                <a:solidFill>
                  <a:srgbClr val="2F5597"/>
                </a:solidFill>
                <a:latin typeface="Calibri"/>
              </a:rPr>
              <a:t>Gerçek</a:t>
            </a:r>
            <a:r>
              <a:rPr lang="en-US" sz="2200" b="0" strike="noStrike" spc="-1" dirty="0">
                <a:solidFill>
                  <a:srgbClr val="2F5597"/>
                </a:solidFill>
                <a:latin typeface="Calibri"/>
              </a:rPr>
              <a:t> </a:t>
            </a:r>
            <a:r>
              <a:rPr lang="en-US" sz="2200" b="0" strike="noStrike" spc="-1" dirty="0" err="1">
                <a:solidFill>
                  <a:srgbClr val="2F5597"/>
                </a:solidFill>
                <a:latin typeface="Calibri"/>
              </a:rPr>
              <a:t>çalışan</a:t>
            </a:r>
            <a:r>
              <a:rPr lang="en-US" sz="2200" b="0" strike="noStrike" spc="-1" dirty="0">
                <a:solidFill>
                  <a:srgbClr val="2F5597"/>
                </a:solidFill>
                <a:latin typeface="Calibri"/>
              </a:rPr>
              <a:t> </a:t>
            </a:r>
            <a:r>
              <a:rPr lang="en-US" sz="2200" b="0" strike="noStrike" spc="-1" dirty="0" err="1">
                <a:solidFill>
                  <a:srgbClr val="2F5597"/>
                </a:solidFill>
                <a:latin typeface="Calibri"/>
              </a:rPr>
              <a:t>sayısı</a:t>
            </a:r>
            <a:r>
              <a:rPr lang="en-US" sz="2200" b="0" strike="noStrike" spc="-1" dirty="0">
                <a:solidFill>
                  <a:srgbClr val="2F5597"/>
                </a:solidFill>
                <a:latin typeface="Calibri"/>
              </a:rPr>
              <a:t> </a:t>
            </a:r>
            <a:r>
              <a:rPr lang="en-US" sz="2200" b="0" strike="noStrike" spc="-1" dirty="0" err="1">
                <a:solidFill>
                  <a:srgbClr val="2F5597"/>
                </a:solidFill>
                <a:latin typeface="Calibri"/>
              </a:rPr>
              <a:t>ile</a:t>
            </a:r>
            <a:r>
              <a:rPr lang="en-US" sz="2200" b="0" strike="noStrike" spc="-1" dirty="0">
                <a:solidFill>
                  <a:srgbClr val="2F5597"/>
                </a:solidFill>
                <a:latin typeface="Calibri"/>
              </a:rPr>
              <a:t> </a:t>
            </a:r>
            <a:r>
              <a:rPr lang="en-US" sz="2200" b="0" strike="noStrike" spc="-1" dirty="0" err="1">
                <a:solidFill>
                  <a:srgbClr val="2F5597"/>
                </a:solidFill>
                <a:latin typeface="Calibri"/>
              </a:rPr>
              <a:t>bütçede</a:t>
            </a:r>
            <a:r>
              <a:rPr lang="en-US" sz="2200" b="0" strike="noStrike" spc="-1" dirty="0">
                <a:solidFill>
                  <a:srgbClr val="2F5597"/>
                </a:solidFill>
                <a:latin typeface="Calibri"/>
              </a:rPr>
              <a:t> </a:t>
            </a:r>
            <a:r>
              <a:rPr lang="en-US" sz="2200" b="0" strike="noStrike" spc="-1" dirty="0" err="1">
                <a:solidFill>
                  <a:srgbClr val="2F5597"/>
                </a:solidFill>
                <a:latin typeface="Calibri"/>
              </a:rPr>
              <a:t>öngörülen</a:t>
            </a:r>
            <a:r>
              <a:rPr lang="en-US" sz="2200" b="0" strike="noStrike" spc="-1" dirty="0">
                <a:solidFill>
                  <a:srgbClr val="2F5597"/>
                </a:solidFill>
                <a:latin typeface="Calibri"/>
              </a:rPr>
              <a:t> </a:t>
            </a:r>
            <a:r>
              <a:rPr lang="en-US" sz="2200" b="0" strike="noStrike" spc="-1" dirty="0" err="1">
                <a:solidFill>
                  <a:srgbClr val="2F5597"/>
                </a:solidFill>
                <a:latin typeface="Calibri"/>
              </a:rPr>
              <a:t>çalışan</a:t>
            </a:r>
            <a:r>
              <a:rPr lang="en-US" sz="2200" b="0" strike="noStrike" spc="-1" dirty="0">
                <a:solidFill>
                  <a:srgbClr val="2F5597"/>
                </a:solidFill>
                <a:latin typeface="Calibri"/>
              </a:rPr>
              <a:t> </a:t>
            </a:r>
            <a:r>
              <a:rPr lang="en-US" sz="2200" b="0" strike="noStrike" spc="-1" dirty="0" err="1">
                <a:solidFill>
                  <a:srgbClr val="2F5597"/>
                </a:solidFill>
                <a:latin typeface="Calibri"/>
              </a:rPr>
              <a:t>sayısı</a:t>
            </a:r>
            <a:r>
              <a:rPr lang="en-US" sz="2200" b="0" strike="noStrike" spc="-1" dirty="0">
                <a:solidFill>
                  <a:srgbClr val="2F5597"/>
                </a:solidFill>
                <a:latin typeface="Calibri"/>
              </a:rPr>
              <a:t> </a:t>
            </a:r>
            <a:r>
              <a:rPr lang="en-US" sz="2200" b="0" strike="noStrike" spc="-1" dirty="0" err="1">
                <a:solidFill>
                  <a:srgbClr val="2F5597"/>
                </a:solidFill>
                <a:latin typeface="Calibri"/>
              </a:rPr>
              <a:t>arasındaki</a:t>
            </a:r>
            <a:r>
              <a:rPr lang="en-US" sz="2200" b="0" strike="noStrike" spc="-1" dirty="0">
                <a:solidFill>
                  <a:srgbClr val="2F5597"/>
                </a:solidFill>
                <a:latin typeface="Calibri"/>
              </a:rPr>
              <a:t> fark;</a:t>
            </a:r>
            <a:endParaRPr lang="en-US" sz="2200" b="0" strike="noStrike" spc="-1" dirty="0">
              <a:solidFill>
                <a:srgbClr val="000000"/>
              </a:solidFill>
              <a:latin typeface="Calibri"/>
            </a:endParaRPr>
          </a:p>
          <a:p>
            <a:pPr marL="971280" lvl="1" indent="-514080" algn="l" rtl="0">
              <a:lnSpc>
                <a:spcPct val="70000"/>
              </a:lnSpc>
              <a:spcBef>
                <a:spcPts val="499"/>
              </a:spcBef>
              <a:buClr>
                <a:srgbClr val="2F5597"/>
              </a:buClr>
              <a:buFont typeface="Calibri"/>
              <a:buAutoNum type="romanUcPeriod"/>
              <a:tabLst>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dirty="0">
                <a:solidFill>
                  <a:srgbClr val="2F5597"/>
                </a:solidFill>
                <a:latin typeface="Calibri"/>
              </a:rPr>
              <a:t>Mali </a:t>
            </a:r>
            <a:r>
              <a:rPr lang="en-US" sz="2200" b="0" strike="noStrike" spc="-1" dirty="0" err="1">
                <a:solidFill>
                  <a:srgbClr val="2F5597"/>
                </a:solidFill>
                <a:latin typeface="Calibri"/>
              </a:rPr>
              <a:t>yıl</a:t>
            </a:r>
            <a:r>
              <a:rPr lang="en-US" sz="2200" b="0" strike="noStrike" spc="-1" dirty="0">
                <a:solidFill>
                  <a:srgbClr val="2F5597"/>
                </a:solidFill>
                <a:latin typeface="Calibri"/>
              </a:rPr>
              <a:t> </a:t>
            </a:r>
            <a:r>
              <a:rPr lang="en-US" sz="2200" b="0" strike="noStrike" spc="-1" dirty="0" err="1">
                <a:solidFill>
                  <a:srgbClr val="2F5597"/>
                </a:solidFill>
                <a:latin typeface="Calibri"/>
              </a:rPr>
              <a:t>boyunca</a:t>
            </a:r>
            <a:r>
              <a:rPr lang="en-US" sz="2200" b="0" strike="noStrike" spc="-1" dirty="0">
                <a:solidFill>
                  <a:srgbClr val="2F5597"/>
                </a:solidFill>
                <a:latin typeface="Calibri"/>
              </a:rPr>
              <a:t> </a:t>
            </a:r>
            <a:r>
              <a:rPr lang="en-US" sz="2200" b="0" strike="noStrike" spc="-1" dirty="0" err="1">
                <a:solidFill>
                  <a:srgbClr val="2F5597"/>
                </a:solidFill>
                <a:latin typeface="Calibri"/>
              </a:rPr>
              <a:t>yapılan</a:t>
            </a:r>
            <a:r>
              <a:rPr lang="en-US" sz="2200" b="0" strike="noStrike" spc="-1" dirty="0">
                <a:solidFill>
                  <a:srgbClr val="2F5597"/>
                </a:solidFill>
                <a:latin typeface="Calibri"/>
              </a:rPr>
              <a:t> </a:t>
            </a:r>
            <a:r>
              <a:rPr lang="en-US" sz="2200" b="0" strike="noStrike" spc="-1" dirty="0" err="1">
                <a:solidFill>
                  <a:srgbClr val="2F5597"/>
                </a:solidFill>
                <a:latin typeface="Calibri"/>
              </a:rPr>
              <a:t>tüm</a:t>
            </a:r>
            <a:r>
              <a:rPr lang="en-US" sz="2200" b="0" strike="noStrike" spc="-1" dirty="0">
                <a:solidFill>
                  <a:srgbClr val="2F5597"/>
                </a:solidFill>
                <a:latin typeface="Calibri"/>
              </a:rPr>
              <a:t> </a:t>
            </a:r>
            <a:r>
              <a:rPr lang="en-US" sz="2200" b="0" strike="noStrike" spc="-1" dirty="0" err="1">
                <a:solidFill>
                  <a:srgbClr val="2F5597"/>
                </a:solidFill>
                <a:latin typeface="Calibri"/>
              </a:rPr>
              <a:t>kamu</a:t>
            </a:r>
            <a:r>
              <a:rPr lang="en-US" sz="2200" b="0" strike="noStrike" spc="-1" dirty="0">
                <a:solidFill>
                  <a:srgbClr val="2F5597"/>
                </a:solidFill>
                <a:latin typeface="Calibri"/>
              </a:rPr>
              <a:t> </a:t>
            </a:r>
            <a:r>
              <a:rPr lang="en-US" sz="2200" b="0" strike="noStrike" spc="-1" dirty="0" err="1">
                <a:solidFill>
                  <a:srgbClr val="2F5597"/>
                </a:solidFill>
                <a:latin typeface="Calibri"/>
              </a:rPr>
              <a:t>hibelerinin</a:t>
            </a:r>
            <a:r>
              <a:rPr lang="en-US" sz="2200" b="0" strike="noStrike" spc="-1" dirty="0">
                <a:solidFill>
                  <a:srgbClr val="2F5597"/>
                </a:solidFill>
                <a:latin typeface="Calibri"/>
              </a:rPr>
              <a:t> </a:t>
            </a:r>
            <a:r>
              <a:rPr lang="en-US" sz="2200" b="0" strike="noStrike" spc="-1" dirty="0" err="1">
                <a:solidFill>
                  <a:srgbClr val="2F5597"/>
                </a:solidFill>
                <a:latin typeface="Calibri"/>
              </a:rPr>
              <a:t>alıcılarının</a:t>
            </a:r>
            <a:r>
              <a:rPr lang="en-US" sz="2200" b="0" strike="noStrike" spc="-1" dirty="0">
                <a:solidFill>
                  <a:srgbClr val="2F5597"/>
                </a:solidFill>
                <a:latin typeface="Calibri"/>
              </a:rPr>
              <a:t> </a:t>
            </a:r>
            <a:r>
              <a:rPr lang="en-US" sz="2200" b="0" strike="noStrike" spc="-1" dirty="0" err="1">
                <a:solidFill>
                  <a:srgbClr val="2F5597"/>
                </a:solidFill>
                <a:latin typeface="Calibri"/>
              </a:rPr>
              <a:t>ayrıntıları</a:t>
            </a:r>
            <a:r>
              <a:rPr lang="en-US" sz="2200" b="0" strike="noStrike" spc="-1" dirty="0">
                <a:solidFill>
                  <a:srgbClr val="2F5597"/>
                </a:solidFill>
                <a:latin typeface="Calibri"/>
              </a:rPr>
              <a:t> </a:t>
            </a:r>
            <a:r>
              <a:rPr lang="en-US" sz="2200" b="0" strike="noStrike" spc="-1" dirty="0" err="1">
                <a:solidFill>
                  <a:srgbClr val="2F5597"/>
                </a:solidFill>
                <a:latin typeface="Calibri"/>
              </a:rPr>
              <a:t>ve</a:t>
            </a:r>
            <a:r>
              <a:rPr lang="en-US" sz="2200" b="0" strike="noStrike" spc="-1" dirty="0">
                <a:solidFill>
                  <a:srgbClr val="2F5597"/>
                </a:solidFill>
                <a:latin typeface="Calibri"/>
              </a:rPr>
              <a:t> </a:t>
            </a:r>
            <a:r>
              <a:rPr lang="en-US" sz="2200" b="0" strike="noStrike" spc="-1" dirty="0" err="1">
                <a:solidFill>
                  <a:srgbClr val="2F5597"/>
                </a:solidFill>
                <a:latin typeface="Calibri"/>
              </a:rPr>
              <a:t>aldıkları</a:t>
            </a:r>
            <a:r>
              <a:rPr lang="en-US" sz="2200" b="0" strike="noStrike" spc="-1" dirty="0">
                <a:solidFill>
                  <a:srgbClr val="2F5597"/>
                </a:solidFill>
                <a:latin typeface="Calibri"/>
              </a:rPr>
              <a:t> </a:t>
            </a:r>
            <a:r>
              <a:rPr lang="en-US" sz="2200" b="0" strike="noStrike" spc="-1" dirty="0" err="1">
                <a:solidFill>
                  <a:srgbClr val="2F5597"/>
                </a:solidFill>
                <a:latin typeface="Calibri"/>
              </a:rPr>
              <a:t>tutarlar</a:t>
            </a:r>
            <a:r>
              <a:rPr lang="en-US" sz="2200" b="0" strike="noStrike" spc="-1" dirty="0">
                <a:solidFill>
                  <a:srgbClr val="2F5597"/>
                </a:solidFill>
                <a:latin typeface="Calibri"/>
              </a:rPr>
              <a:t>;</a:t>
            </a:r>
            <a:endParaRPr lang="en-US" sz="2200" b="0" strike="noStrike" spc="-1" dirty="0">
              <a:solidFill>
                <a:srgbClr val="000000"/>
              </a:solidFill>
              <a:latin typeface="Calibri"/>
            </a:endParaRPr>
          </a:p>
          <a:p>
            <a:pPr marL="971280" lvl="1" indent="-514080" algn="l" rtl="0">
              <a:lnSpc>
                <a:spcPct val="70000"/>
              </a:lnSpc>
              <a:spcBef>
                <a:spcPts val="499"/>
              </a:spcBef>
              <a:buClr>
                <a:srgbClr val="2F5597"/>
              </a:buClr>
              <a:buFont typeface="Calibri"/>
              <a:buAutoNum type="romanUcPeriod"/>
              <a:tabLst>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dirty="0" err="1">
                <a:solidFill>
                  <a:srgbClr val="2F5597"/>
                </a:solidFill>
                <a:latin typeface="Calibri"/>
              </a:rPr>
              <a:t>LPFMA'nın</a:t>
            </a:r>
            <a:r>
              <a:rPr lang="en-US" sz="2200" b="0" strike="noStrike" spc="-1" dirty="0">
                <a:solidFill>
                  <a:srgbClr val="2F5597"/>
                </a:solidFill>
                <a:latin typeface="Calibri"/>
              </a:rPr>
              <a:t> 29. </a:t>
            </a:r>
            <a:r>
              <a:rPr lang="en-US" sz="2200" b="0" strike="noStrike" spc="-1" dirty="0" err="1">
                <a:solidFill>
                  <a:srgbClr val="2F5597"/>
                </a:solidFill>
                <a:latin typeface="Calibri"/>
              </a:rPr>
              <a:t>maddesinde</a:t>
            </a:r>
            <a:r>
              <a:rPr lang="en-US" sz="2200" b="0" strike="noStrike" spc="-1" dirty="0">
                <a:solidFill>
                  <a:srgbClr val="2F5597"/>
                </a:solidFill>
                <a:latin typeface="Calibri"/>
              </a:rPr>
              <a:t> </a:t>
            </a:r>
            <a:r>
              <a:rPr lang="en-US" sz="2200" b="0" strike="noStrike" spc="-1" dirty="0" err="1">
                <a:solidFill>
                  <a:srgbClr val="2F5597"/>
                </a:solidFill>
                <a:latin typeface="Calibri"/>
              </a:rPr>
              <a:t>açıklanan</a:t>
            </a:r>
            <a:r>
              <a:rPr lang="en-US" sz="2200" b="0" strike="noStrike" spc="-1" dirty="0">
                <a:solidFill>
                  <a:srgbClr val="2F5597"/>
                </a:solidFill>
                <a:latin typeface="Calibri"/>
              </a:rPr>
              <a:t> </a:t>
            </a:r>
            <a:r>
              <a:rPr lang="en-US" sz="2200" b="0" strike="noStrike" spc="-1" dirty="0" err="1">
                <a:solidFill>
                  <a:srgbClr val="2F5597"/>
                </a:solidFill>
                <a:latin typeface="Calibri"/>
              </a:rPr>
              <a:t>olağanüstü</a:t>
            </a:r>
            <a:r>
              <a:rPr lang="en-US" sz="2200" b="0" strike="noStrike" spc="-1" dirty="0">
                <a:solidFill>
                  <a:srgbClr val="2F5597"/>
                </a:solidFill>
                <a:latin typeface="Calibri"/>
              </a:rPr>
              <a:t> </a:t>
            </a:r>
            <a:r>
              <a:rPr lang="en-US" sz="2200" b="0" strike="noStrike" spc="-1" dirty="0" err="1">
                <a:solidFill>
                  <a:srgbClr val="2F5597"/>
                </a:solidFill>
                <a:latin typeface="Calibri"/>
              </a:rPr>
              <a:t>harcamalar</a:t>
            </a:r>
            <a:r>
              <a:rPr lang="en-US" sz="2200" b="0" strike="noStrike" spc="-1" dirty="0">
                <a:solidFill>
                  <a:srgbClr val="2F5597"/>
                </a:solidFill>
                <a:latin typeface="Calibri"/>
              </a:rPr>
              <a:t> </a:t>
            </a:r>
            <a:r>
              <a:rPr lang="en-US" sz="2200" b="0" strike="noStrike" spc="-1" dirty="0" err="1">
                <a:solidFill>
                  <a:srgbClr val="2F5597"/>
                </a:solidFill>
                <a:latin typeface="Calibri"/>
              </a:rPr>
              <a:t>için</a:t>
            </a:r>
            <a:r>
              <a:rPr lang="en-US" sz="2200" b="0" strike="noStrike" spc="-1" dirty="0">
                <a:solidFill>
                  <a:srgbClr val="2F5597"/>
                </a:solidFill>
                <a:latin typeface="Calibri"/>
              </a:rPr>
              <a:t> </a:t>
            </a:r>
            <a:r>
              <a:rPr lang="en-US" sz="2200" b="0" strike="noStrike" spc="-1" dirty="0" err="1">
                <a:solidFill>
                  <a:srgbClr val="2F5597"/>
                </a:solidFill>
                <a:latin typeface="Calibri"/>
              </a:rPr>
              <a:t>ayrılan</a:t>
            </a:r>
            <a:r>
              <a:rPr lang="en-US" sz="2200" b="0" strike="noStrike" spc="-1" dirty="0">
                <a:solidFill>
                  <a:srgbClr val="2F5597"/>
                </a:solidFill>
                <a:latin typeface="Calibri"/>
              </a:rPr>
              <a:t> </a:t>
            </a:r>
            <a:r>
              <a:rPr lang="en-US" sz="2200" b="0" strike="noStrike" spc="-1" dirty="0" err="1">
                <a:solidFill>
                  <a:srgbClr val="2F5597"/>
                </a:solidFill>
                <a:latin typeface="Calibri"/>
              </a:rPr>
              <a:t>bütçe</a:t>
            </a:r>
            <a:r>
              <a:rPr lang="en-US" sz="2200" b="0" strike="noStrike" spc="-1" dirty="0">
                <a:solidFill>
                  <a:srgbClr val="2F5597"/>
                </a:solidFill>
                <a:latin typeface="Calibri"/>
              </a:rPr>
              <a:t> </a:t>
            </a:r>
            <a:r>
              <a:rPr lang="en-US" sz="2200" b="0" strike="noStrike" spc="-1" dirty="0" err="1">
                <a:solidFill>
                  <a:srgbClr val="2F5597"/>
                </a:solidFill>
                <a:latin typeface="Calibri"/>
              </a:rPr>
              <a:t>ödeneklerinden</a:t>
            </a:r>
            <a:r>
              <a:rPr lang="en-US" sz="2200" b="0" strike="noStrike" spc="-1" dirty="0">
                <a:solidFill>
                  <a:srgbClr val="2F5597"/>
                </a:solidFill>
                <a:latin typeface="Calibri"/>
              </a:rPr>
              <a:t> </a:t>
            </a:r>
            <a:r>
              <a:rPr lang="en-US" sz="2200" b="0" strike="noStrike" spc="-1" dirty="0" err="1">
                <a:solidFill>
                  <a:srgbClr val="2F5597"/>
                </a:solidFill>
                <a:latin typeface="Calibri"/>
              </a:rPr>
              <a:t>yapılan</a:t>
            </a:r>
            <a:r>
              <a:rPr lang="en-US" sz="2200" b="0" strike="noStrike" spc="-1" dirty="0">
                <a:solidFill>
                  <a:srgbClr val="2F5597"/>
                </a:solidFill>
                <a:latin typeface="Calibri"/>
              </a:rPr>
              <a:t> </a:t>
            </a:r>
            <a:r>
              <a:rPr lang="en-US" sz="2200" b="0" strike="noStrike" spc="-1" dirty="0" err="1">
                <a:solidFill>
                  <a:srgbClr val="2F5597"/>
                </a:solidFill>
                <a:latin typeface="Calibri"/>
              </a:rPr>
              <a:t>harcamaların</a:t>
            </a:r>
            <a:r>
              <a:rPr lang="en-US" sz="2200" b="0" strike="noStrike" spc="-1" dirty="0">
                <a:solidFill>
                  <a:srgbClr val="2F5597"/>
                </a:solidFill>
                <a:latin typeface="Calibri"/>
              </a:rPr>
              <a:t> </a:t>
            </a:r>
            <a:r>
              <a:rPr lang="en-US" sz="2200" b="0" strike="noStrike" spc="-1" dirty="0" err="1">
                <a:solidFill>
                  <a:srgbClr val="2F5597"/>
                </a:solidFill>
                <a:latin typeface="Calibri"/>
              </a:rPr>
              <a:t>ayrıntıları</a:t>
            </a:r>
            <a:r>
              <a:rPr lang="en-US" sz="2200" b="0" strike="noStrike" spc="-1" dirty="0">
                <a:solidFill>
                  <a:srgbClr val="2F5597"/>
                </a:solidFill>
                <a:latin typeface="Calibri"/>
              </a:rPr>
              <a:t>;</a:t>
            </a:r>
            <a:endParaRPr lang="en-US" sz="2200" b="0" strike="noStrike" spc="-1" dirty="0">
              <a:solidFill>
                <a:srgbClr val="000000"/>
              </a:solidFill>
              <a:latin typeface="Calibri"/>
            </a:endParaRPr>
          </a:p>
          <a:p>
            <a:pPr marL="971280" lvl="1" indent="-514080" algn="l" rtl="0">
              <a:lnSpc>
                <a:spcPct val="70000"/>
              </a:lnSpc>
              <a:spcBef>
                <a:spcPts val="499"/>
              </a:spcBef>
              <a:buClr>
                <a:srgbClr val="2F5597"/>
              </a:buClr>
              <a:buFont typeface="Calibri"/>
              <a:buAutoNum type="romanUcPeriod"/>
              <a:tabLst>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dirty="0" err="1">
                <a:solidFill>
                  <a:srgbClr val="2F5597"/>
                </a:solidFill>
                <a:latin typeface="Calibri"/>
              </a:rPr>
              <a:t>Bütçe</a:t>
            </a:r>
            <a:r>
              <a:rPr lang="en-US" sz="2200" b="0" strike="noStrike" spc="-1" dirty="0">
                <a:solidFill>
                  <a:srgbClr val="2F5597"/>
                </a:solidFill>
                <a:latin typeface="Calibri"/>
              </a:rPr>
              <a:t> </a:t>
            </a:r>
            <a:r>
              <a:rPr lang="en-US" sz="2200" b="0" strike="noStrike" spc="-1" dirty="0" err="1">
                <a:solidFill>
                  <a:srgbClr val="2F5597"/>
                </a:solidFill>
                <a:latin typeface="Calibri"/>
              </a:rPr>
              <a:t>tahsisinde</a:t>
            </a:r>
            <a:r>
              <a:rPr lang="en-US" sz="2200" b="0" strike="noStrike" spc="-1" dirty="0">
                <a:solidFill>
                  <a:srgbClr val="2F5597"/>
                </a:solidFill>
                <a:latin typeface="Calibri"/>
              </a:rPr>
              <a:t> </a:t>
            </a:r>
            <a:r>
              <a:rPr lang="en-US" sz="2200" b="0" strike="noStrike" spc="-1" dirty="0" err="1">
                <a:solidFill>
                  <a:srgbClr val="2F5597"/>
                </a:solidFill>
                <a:latin typeface="Calibri"/>
              </a:rPr>
              <a:t>yapılan</a:t>
            </a:r>
            <a:r>
              <a:rPr lang="en-US" sz="2200" b="0" strike="noStrike" spc="-1" dirty="0">
                <a:solidFill>
                  <a:srgbClr val="2F5597"/>
                </a:solidFill>
                <a:latin typeface="Calibri"/>
              </a:rPr>
              <a:t> </a:t>
            </a:r>
            <a:r>
              <a:rPr lang="en-US" sz="2200" b="0" strike="noStrike" spc="-1" dirty="0" err="1">
                <a:solidFill>
                  <a:srgbClr val="2F5597"/>
                </a:solidFill>
                <a:latin typeface="Calibri"/>
              </a:rPr>
              <a:t>tüm</a:t>
            </a:r>
            <a:r>
              <a:rPr lang="en-US" sz="2200" b="0" strike="noStrike" spc="-1" dirty="0">
                <a:solidFill>
                  <a:srgbClr val="2F5597"/>
                </a:solidFill>
                <a:latin typeface="Calibri"/>
              </a:rPr>
              <a:t> </a:t>
            </a:r>
            <a:r>
              <a:rPr lang="en-US" sz="2200" b="0" strike="noStrike" spc="-1" dirty="0" err="1">
                <a:solidFill>
                  <a:srgbClr val="2F5597"/>
                </a:solidFill>
                <a:latin typeface="Calibri"/>
              </a:rPr>
              <a:t>düzenlemelere</a:t>
            </a:r>
            <a:r>
              <a:rPr lang="en-US" sz="2200" b="0" strike="noStrike" spc="-1" dirty="0">
                <a:solidFill>
                  <a:srgbClr val="2F5597"/>
                </a:solidFill>
                <a:latin typeface="Calibri"/>
              </a:rPr>
              <a:t> </a:t>
            </a:r>
            <a:r>
              <a:rPr lang="en-US" sz="2200" b="0" strike="noStrike" spc="-1" dirty="0" err="1">
                <a:solidFill>
                  <a:srgbClr val="2F5597"/>
                </a:solidFill>
                <a:latin typeface="Calibri"/>
              </a:rPr>
              <a:t>ilişkin</a:t>
            </a:r>
            <a:r>
              <a:rPr lang="en-US" sz="2200" b="0" strike="noStrike" spc="-1" dirty="0">
                <a:solidFill>
                  <a:srgbClr val="2F5597"/>
                </a:solidFill>
                <a:latin typeface="Calibri"/>
              </a:rPr>
              <a:t> </a:t>
            </a:r>
            <a:r>
              <a:rPr lang="en-US" sz="2200" b="0" strike="noStrike" spc="-1" dirty="0" err="1">
                <a:solidFill>
                  <a:srgbClr val="2F5597"/>
                </a:solidFill>
                <a:latin typeface="Calibri"/>
              </a:rPr>
              <a:t>ayrıntılar</a:t>
            </a:r>
            <a:r>
              <a:rPr lang="en-US" sz="2200" b="0" strike="noStrike" spc="-1" dirty="0">
                <a:solidFill>
                  <a:srgbClr val="2F5597"/>
                </a:solidFill>
                <a:latin typeface="Calibri"/>
              </a:rPr>
              <a:t>.</a:t>
            </a:r>
            <a:endParaRPr lang="en-US" sz="2200" b="0" strike="noStrike" spc="-1" dirty="0">
              <a:solidFill>
                <a:srgbClr val="000000"/>
              </a:solidFill>
              <a:latin typeface="Calibri"/>
            </a:endParaRPr>
          </a:p>
        </p:txBody>
      </p:sp>
      <p:sp>
        <p:nvSpPr>
          <p:cNvPr id="852"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AB015B5-9936-4C20-A31E-F8AB54883231}" type="slidenum">
              <a:rPr lang="en-US" sz="1200" b="0" strike="noStrike" spc="-1">
                <a:solidFill>
                  <a:srgbClr val="898989"/>
                </a:solidFill>
                <a:latin typeface="Calibri"/>
              </a:rPr>
              <a:t>69</a:t>
            </a:fld>
            <a:endParaRPr lang="en-US" sz="1200" b="0" strike="noStrike" spc="-1">
              <a:solidFill>
                <a:srgbClr val="000000"/>
              </a:solidFill>
              <a:latin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3" name="TextBox 852"/>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Yatırımlar ve yükümlülükler hakkında bilgiler, aşağıdakiler dahil:</a:t>
            </a:r>
            <a:endParaRPr lang="en-US" sz="2800" b="0" strike="noStrike" spc="-1">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971280" lvl="1" indent="-514080" algn="l" rtl="0">
              <a:spcBef>
                <a:spcPts val="499"/>
              </a:spcBef>
              <a:buClr>
                <a:srgbClr val="2F5597"/>
              </a:buClr>
              <a:buFont typeface="Calibri"/>
              <a:buAutoNum type="romanUcPeriod"/>
              <a:tabLst>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Yükümlülüklerin ayrıntıları;</a:t>
            </a:r>
            <a:endParaRPr lang="en-US" sz="2400" b="0" strike="noStrike" spc="-1">
              <a:solidFill>
                <a:srgbClr val="000000"/>
              </a:solidFill>
              <a:latin typeface="Calibri"/>
            </a:endParaRPr>
          </a:p>
          <a:p>
            <a:pPr marL="971280" lvl="1" indent="-514080" algn="l" rtl="0">
              <a:spcBef>
                <a:spcPts val="499"/>
              </a:spcBef>
              <a:buClr>
                <a:srgbClr val="2F5597"/>
              </a:buClr>
              <a:buFont typeface="Calibri"/>
              <a:buAutoNum type="romanUcPeriod"/>
              <a:tabLst>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Belediyenin varlıklarının eksiksiz bir muhasebesi;</a:t>
            </a:r>
            <a:endParaRPr lang="en-US" sz="2400" b="0" strike="noStrike" spc="-1">
              <a:solidFill>
                <a:srgbClr val="000000"/>
              </a:solidFill>
              <a:latin typeface="Calibri"/>
            </a:endParaRPr>
          </a:p>
          <a:p>
            <a:pPr marL="971280" lvl="1" indent="-514080" algn="l" rtl="0">
              <a:spcBef>
                <a:spcPts val="499"/>
              </a:spcBef>
              <a:buClr>
                <a:srgbClr val="2F5597"/>
              </a:buClr>
              <a:buFont typeface="Calibri"/>
              <a:buAutoNum type="romanUcPeriod"/>
              <a:tabLst>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Olası tüm yükümlülüklerin değerlendirilmesi, bu yükümlülüklerin riskinin değerlendirilmesini de içerir.</a:t>
            </a:r>
            <a:endParaRPr lang="en-US" sz="2400" b="0" strike="noStrike" spc="-1">
              <a:solidFill>
                <a:srgbClr val="000000"/>
              </a:solidFill>
              <a:latin typeface="Calibri"/>
            </a:endParaRPr>
          </a:p>
        </p:txBody>
      </p:sp>
      <p:sp>
        <p:nvSpPr>
          <p:cNvPr id="854"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CDAD0C6-E8EE-485D-BC50-73F0A3330CA4}" type="slidenum">
              <a:rPr lang="en-US" sz="1200" b="0" strike="noStrike" spc="-1">
                <a:solidFill>
                  <a:srgbClr val="898989"/>
                </a:solidFill>
                <a:latin typeface="Calibri"/>
              </a:rPr>
              <a:t>70</a:t>
            </a:fld>
            <a:endParaRPr lang="en-US" sz="1200" b="0" strike="noStrike" spc="-1">
              <a:solidFill>
                <a:srgbClr val="000000"/>
              </a:solidFill>
              <a:latin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5" name="TextBox 854"/>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Belediye başkanı, nihai bütçe özet raporunu hazırlayıp belediye meclisine sunmalıdır;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Nihai bütçe özet raporu, kanunen gerekli olan tüm verileri içermelidir.</a:t>
            </a:r>
            <a:endParaRPr lang="en-US" sz="2800" b="0" strike="noStrike" spc="-1">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
        <p:nvSpPr>
          <p:cNvPr id="856" name="Rectangle 3"/>
          <p:cNvSpPr/>
          <p:nvPr/>
        </p:nvSpPr>
        <p:spPr>
          <a:xfrm>
            <a:off x="108000" y="1120680"/>
            <a:ext cx="8077320" cy="905040"/>
          </a:xfrm>
          <a:prstGeom prst="rect">
            <a:avLst/>
          </a:prstGeom>
          <a:solidFill>
            <a:srgbClr val="5B9BD5"/>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Belediyenin yıllık bütçe raporu</a:t>
            </a:r>
          </a:p>
        </p:txBody>
      </p:sp>
      <p:sp>
        <p:nvSpPr>
          <p:cNvPr id="857"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F019A7D-A9E8-40EA-8529-7F645CD2C4CA}" type="slidenum">
              <a:rPr lang="en-US" sz="1200" b="0" strike="noStrike" spc="-1">
                <a:solidFill>
                  <a:srgbClr val="898989"/>
                </a:solidFill>
                <a:latin typeface="Calibri"/>
              </a:rPr>
              <a:t>71</a:t>
            </a:fld>
            <a:endParaRPr lang="en-US" sz="1200" b="0" strike="noStrike" spc="-1">
              <a:solidFill>
                <a:srgbClr val="000000"/>
              </a:solidFill>
              <a:latin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8" name="TextBox 857"/>
          <p:cNvSpPr txBox="1"/>
          <p:nvPr/>
        </p:nvSpPr>
        <p:spPr>
          <a:xfrm>
            <a:off x="838080" y="703440"/>
            <a:ext cx="10515600" cy="1325520"/>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1" strike="noStrike" spc="-1">
                <a:solidFill>
                  <a:srgbClr val="2F5597"/>
                </a:solidFill>
                <a:latin typeface="Calibri Light"/>
              </a:rPr>
              <a:t>Daha detaylı olarak, raporlama şu şekilde yapılır:</a:t>
            </a:r>
            <a:endParaRPr lang="en-US" sz="2800" b="0" strike="noStrike" spc="-1">
              <a:solidFill>
                <a:srgbClr val="000000"/>
              </a:solidFill>
              <a:latin typeface="Calibri Light"/>
            </a:endParaRPr>
          </a:p>
        </p:txBody>
      </p:sp>
      <p:sp>
        <p:nvSpPr>
          <p:cNvPr id="859" name="TextBox 858"/>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Gelir performansı (Vergi ve vergi dışı gelirler)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457200" lvl="1" algn="l" rtl="0">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Bu yılki plana ve önceki yıla kıyasla gelirlerdeki artış veya azalış yüzdesi verilmiştir;</a:t>
            </a:r>
            <a:endParaRPr lang="en-US" sz="2400" b="0" strike="noStrike" spc="-1">
              <a:solidFill>
                <a:srgbClr val="000000"/>
              </a:solidFill>
              <a:latin typeface="Calibri"/>
            </a:endParaRPr>
          </a:p>
          <a:p>
            <a:pPr marL="457200" lvl="1"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457200" lvl="1" algn="l" rtl="0">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Bu büyümenin nedenleri veya kaynakları belirtilmiştir.</a:t>
            </a:r>
            <a:endParaRPr lang="en-US" sz="2400" b="0" strike="noStrike" spc="-1">
              <a:solidFill>
                <a:srgbClr val="000000"/>
              </a:solidFill>
              <a:latin typeface="Calibri"/>
            </a:endParaRPr>
          </a:p>
          <a:p>
            <a:pPr marL="457200" lvl="1"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p:txBody>
      </p:sp>
      <p:sp>
        <p:nvSpPr>
          <p:cNvPr id="860"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9353D29-FB1B-413F-8FEA-96D6673A1D27}" type="slidenum">
              <a:rPr lang="en-US" sz="1200" b="0" strike="noStrike" spc="-1">
                <a:solidFill>
                  <a:srgbClr val="898989"/>
                </a:solidFill>
                <a:latin typeface="Calibri"/>
              </a:rPr>
              <a:t>72</a:t>
            </a:fld>
            <a:endParaRPr lang="en-US" sz="1200" b="0" strike="noStrike" spc="-1">
              <a:solidFill>
                <a:srgbClr val="000000"/>
              </a:solidFill>
              <a:latin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 name="TextBox 860"/>
          <p:cNvSpPr txBox="1"/>
          <p:nvPr/>
        </p:nvSpPr>
        <p:spPr>
          <a:xfrm>
            <a:off x="-255600" y="194292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685800" lvl="1" indent="-228600"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p:txBody>
      </p:sp>
      <p:sp>
        <p:nvSpPr>
          <p:cNvPr id="862" name="Flowchart: Terminator 1"/>
          <p:cNvSpPr/>
          <p:nvPr/>
        </p:nvSpPr>
        <p:spPr>
          <a:xfrm>
            <a:off x="838080" y="998640"/>
            <a:ext cx="5756400" cy="884160"/>
          </a:xfrm>
          <a:prstGeom prst="flowChartTerminator">
            <a:avLst/>
          </a:prstGeom>
          <a:gradFill rotWithShape="0">
            <a:gsLst>
              <a:gs pos="0">
                <a:srgbClr val="A8B7DF"/>
              </a:gs>
              <a:gs pos="100000">
                <a:srgbClr val="879ED7"/>
              </a:gs>
            </a:gsLst>
            <a:lin ang="5400000"/>
          </a:gradFill>
          <a:ln w="6480">
            <a:solidFill>
              <a:srgbClr val="4472C4"/>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l"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Harcama performansı</a:t>
            </a:r>
            <a:endParaRPr lang="en-US" sz="2400" b="0" strike="noStrike" spc="-1">
              <a:solidFill>
                <a:srgbClr val="000000"/>
              </a:solidFill>
              <a:latin typeface="Calibri"/>
            </a:endParaRPr>
          </a:p>
        </p:txBody>
      </p:sp>
      <p:sp>
        <p:nvSpPr>
          <p:cNvPr id="863" name="Flowchart: Sequential Access Storage 3"/>
          <p:cNvSpPr/>
          <p:nvPr/>
        </p:nvSpPr>
        <p:spPr>
          <a:xfrm>
            <a:off x="2938320" y="2025720"/>
            <a:ext cx="8844120" cy="1438200"/>
          </a:xfrm>
          <a:prstGeom prst="flowChartMagneticTape">
            <a:avLst/>
          </a:prstGeom>
          <a:gradFill rotWithShape="0">
            <a:gsLst>
              <a:gs pos="0">
                <a:srgbClr val="A8B7DF"/>
              </a:gs>
              <a:gs pos="100000">
                <a:srgbClr val="879ED7"/>
              </a:gs>
            </a:gsLst>
            <a:lin ang="5400000"/>
          </a:gradFill>
          <a:ln w="6480">
            <a:solidFill>
              <a:srgbClr val="4472C4"/>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457200" lvl="1" algn="l" rtl="0">
              <a:lnSpc>
                <a:spcPct val="9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a:solidFill>
                  <a:srgbClr val="2F5597"/>
                </a:solidFill>
                <a:latin typeface="Calibri"/>
              </a:rPr>
              <a:t>Bu yılki bütçe harcamalarının plan doğrultusundaki düzeyine ve geçen yılın aynı dönemindeki harcama düzeyine ilişkin veriler sunulmaktadır;</a:t>
            </a:r>
            <a:endParaRPr lang="en-US" sz="2200" b="0" strike="noStrike" spc="-1">
              <a:solidFill>
                <a:srgbClr val="000000"/>
              </a:solidFill>
              <a:latin typeface="Calibri"/>
            </a:endParaRPr>
          </a:p>
        </p:txBody>
      </p:sp>
      <p:sp>
        <p:nvSpPr>
          <p:cNvPr id="864" name="Flowchart: Stored Data 4"/>
          <p:cNvSpPr/>
          <p:nvPr/>
        </p:nvSpPr>
        <p:spPr>
          <a:xfrm>
            <a:off x="4076640" y="3638520"/>
            <a:ext cx="7526520" cy="2449440"/>
          </a:xfrm>
          <a:prstGeom prst="flowChartOnlineStorage">
            <a:avLst/>
          </a:prstGeom>
          <a:gradFill rotWithShape="0">
            <a:gsLst>
              <a:gs pos="0">
                <a:srgbClr val="B1CBE9"/>
              </a:gs>
              <a:gs pos="100000">
                <a:srgbClr val="92B9E4"/>
              </a:gs>
            </a:gsLst>
            <a:lin ang="5400000"/>
          </a:gradFill>
          <a:ln w="6480">
            <a:solidFill>
              <a:srgbClr val="5B9BD5"/>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457200" lvl="1" algn="l" rtl="0">
              <a:lnSpc>
                <a:spcPct val="9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Bu yılki plana ve önceki yılın aynı dönemine ait harcamalara kıyasla harcamalardaki artış veya azalışın nedenleri açıklanmıştır;</a:t>
            </a:r>
            <a:endParaRPr lang="en-US" sz="2400" b="0" strike="noStrike" spc="-1">
              <a:solidFill>
                <a:srgbClr val="000000"/>
              </a:solidFill>
              <a:latin typeface="Calibri"/>
            </a:endParaRPr>
          </a:p>
          <a:p>
            <a:pPr marL="457200" lvl="1" algn="l" rtl="0">
              <a:lnSpc>
                <a:spcPct val="90000"/>
              </a:lnSpc>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p:txBody>
      </p:sp>
      <p:sp>
        <p:nvSpPr>
          <p:cNvPr id="865" name="Flowchart: Alternate Process 5"/>
          <p:cNvSpPr/>
          <p:nvPr/>
        </p:nvSpPr>
        <p:spPr>
          <a:xfrm>
            <a:off x="390600" y="4357800"/>
            <a:ext cx="3551040" cy="2292120"/>
          </a:xfrm>
          <a:prstGeom prst="flowChartAlternateProcess">
            <a:avLst/>
          </a:prstGeom>
          <a:gradFill rotWithShape="0">
            <a:gsLst>
              <a:gs pos="0">
                <a:srgbClr val="B1CBE9"/>
              </a:gs>
              <a:gs pos="100000">
                <a:srgbClr val="92B9E4"/>
              </a:gs>
            </a:gsLst>
            <a:lin ang="5400000"/>
          </a:gradFill>
          <a:ln w="6480">
            <a:solidFill>
              <a:srgbClr val="5B9BD5"/>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457200" lvl="1" algn="l" rtl="0">
              <a:lnSpc>
                <a:spcPct val="9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Tüm gider kategorileri için açıklamalar sağlanmıştır.</a:t>
            </a:r>
            <a:endParaRPr lang="en-US" sz="2400" b="0" strike="noStrike" spc="-1">
              <a:solidFill>
                <a:srgbClr val="000000"/>
              </a:solidFill>
              <a:latin typeface="Calibri"/>
            </a:endParaRPr>
          </a:p>
        </p:txBody>
      </p:sp>
      <p:sp>
        <p:nvSpPr>
          <p:cNvPr id="866" name="Slide Number Placeholder 6"/>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1171EE8-DAFD-4370-AC62-B7477518E0C3}" type="slidenum">
              <a:rPr lang="en-US" sz="1200" b="0" strike="noStrike" spc="-1">
                <a:solidFill>
                  <a:srgbClr val="898989"/>
                </a:solidFill>
                <a:latin typeface="Calibri"/>
              </a:rPr>
              <a:t>73</a:t>
            </a:fld>
            <a:endParaRPr lang="en-US" sz="1200" b="0" strike="noStrike" spc="-1">
              <a:solidFill>
                <a:srgbClr val="000000"/>
              </a:solidFill>
              <a:latin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7" name="TextBox 866"/>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Kendi gelirleri</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457200" lvl="1" algn="l" rtl="0">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Bu yılki gelirler, bu yılki planla ve önceki yılki gelirlerle karşılaştırılarak sunulmuştur.</a:t>
            </a:r>
            <a:endParaRPr lang="en-US" sz="2400" b="0" strike="noStrike" spc="-1">
              <a:solidFill>
                <a:srgbClr val="000000"/>
              </a:solidFill>
              <a:latin typeface="Calibri"/>
            </a:endParaRPr>
          </a:p>
          <a:p>
            <a:pPr marL="457200" lvl="1"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457200" lvl="1" algn="l" rtl="0">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Vergi ve vergi dışı tüm gelir türlerine ilişkin veriler sağlanmaktadır.</a:t>
            </a:r>
            <a:endParaRPr lang="en-US" sz="2400" b="0" strike="noStrike" spc="-1">
              <a:solidFill>
                <a:srgbClr val="000000"/>
              </a:solidFill>
              <a:latin typeface="Calibri"/>
            </a:endParaRPr>
          </a:p>
        </p:txBody>
      </p:sp>
      <p:sp>
        <p:nvSpPr>
          <p:cNvPr id="868"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4FDDA8D-F41C-4418-939F-EBF70421F44E}" type="slidenum">
              <a:rPr lang="en-US" sz="1200" b="0" strike="noStrike" spc="-1">
                <a:solidFill>
                  <a:srgbClr val="898989"/>
                </a:solidFill>
                <a:latin typeface="Calibri"/>
              </a:rPr>
              <a:t>74</a:t>
            </a:fld>
            <a:endParaRPr lang="en-US" sz="1200" b="0" strike="noStrike" spc="-1">
              <a:solidFill>
                <a:srgbClr val="000000"/>
              </a:solidFill>
              <a:latin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9" name="TextBox 868"/>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Belediye ortak finansman anlaşmaları</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457200" lvl="1" algn="l" rtl="0">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Projeler ve parasal miktarların yanı sıra bu anlaşmaların imzalandığı kuruluşlar hakkında da açıklamalar sunulmuştur.</a:t>
            </a:r>
            <a:endParaRPr lang="en-US" sz="2400" b="0" strike="noStrike" spc="-1">
              <a:solidFill>
                <a:srgbClr val="000000"/>
              </a:solidFill>
              <a:latin typeface="Calibri"/>
            </a:endParaRPr>
          </a:p>
          <a:p>
            <a:pPr marL="457200" lvl="1" algn="l" rtl="0">
              <a:spcBef>
                <a:spcPts val="4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457200" lvl="1" algn="l" rtl="0">
              <a:spcBef>
                <a:spcPts val="4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p:txBody>
      </p:sp>
      <p:sp>
        <p:nvSpPr>
          <p:cNvPr id="870"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C0A5553-F3B5-4C11-B82E-F338B4F2EEC7}" type="slidenum">
              <a:rPr lang="en-US" sz="1200" b="0" strike="noStrike" spc="-1">
                <a:solidFill>
                  <a:srgbClr val="898989"/>
                </a:solidFill>
                <a:latin typeface="Calibri"/>
              </a:rPr>
              <a:t>75</a:t>
            </a:fld>
            <a:endParaRPr lang="en-US" sz="1200" b="0" strike="noStrike" spc="-1">
              <a:solidFill>
                <a:srgbClr val="000000"/>
              </a:solidFill>
              <a:latin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1" name="TextBox 870"/>
          <p:cNvSpPr txBox="1"/>
          <p:nvPr/>
        </p:nvSpPr>
        <p:spPr>
          <a:xfrm>
            <a:off x="218661" y="1401416"/>
            <a:ext cx="11135019" cy="4975263"/>
          </a:xfrm>
          <a:prstGeom prst="rect">
            <a:avLst/>
          </a:prstGeom>
          <a:noFill/>
          <a:ln w="0">
            <a:noFill/>
          </a:ln>
        </p:spPr>
        <p:txBody>
          <a:bodyPr>
            <a:normAutofit fontScale="97000"/>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2F5597"/>
                </a:solidFill>
                <a:latin typeface="Calibri"/>
              </a:rPr>
              <a:t>Sermaye</a:t>
            </a:r>
            <a:r>
              <a:rPr lang="en-US" sz="2800" b="0" strike="noStrike" spc="-1" dirty="0">
                <a:solidFill>
                  <a:srgbClr val="2F5597"/>
                </a:solidFill>
                <a:latin typeface="Calibri"/>
              </a:rPr>
              <a:t> </a:t>
            </a:r>
            <a:r>
              <a:rPr lang="en-US" sz="2800" b="0" strike="noStrike" spc="-1" dirty="0" err="1">
                <a:solidFill>
                  <a:srgbClr val="2F5597"/>
                </a:solidFill>
                <a:latin typeface="Calibri"/>
              </a:rPr>
              <a:t>projesi</a:t>
            </a:r>
            <a:r>
              <a:rPr lang="en-US" sz="2800" b="0" strike="noStrike" spc="-1" dirty="0">
                <a:solidFill>
                  <a:srgbClr val="2F5597"/>
                </a:solidFill>
                <a:latin typeface="Calibri"/>
              </a:rPr>
              <a:t> </a:t>
            </a:r>
            <a:r>
              <a:rPr lang="en-US" sz="2800" b="0" strike="noStrike" spc="-1" dirty="0" err="1">
                <a:solidFill>
                  <a:srgbClr val="2F5597"/>
                </a:solidFill>
                <a:latin typeface="Calibri"/>
              </a:rPr>
              <a:t>harcamaları</a:t>
            </a:r>
            <a:endParaRPr lang="en-US" sz="28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2F5597"/>
                </a:solidFill>
                <a:latin typeface="Calibri"/>
              </a:rPr>
              <a:t>Bu </a:t>
            </a:r>
            <a:r>
              <a:rPr lang="en-US" sz="2400" b="0" strike="noStrike" spc="-1" dirty="0" err="1">
                <a:solidFill>
                  <a:srgbClr val="2F5597"/>
                </a:solidFill>
                <a:latin typeface="Calibri"/>
              </a:rPr>
              <a:t>yıl</a:t>
            </a:r>
            <a:r>
              <a:rPr lang="en-US" sz="2400" b="0" strike="noStrike" spc="-1" dirty="0">
                <a:solidFill>
                  <a:srgbClr val="2F5597"/>
                </a:solidFill>
                <a:latin typeface="Calibri"/>
              </a:rPr>
              <a:t> </a:t>
            </a:r>
            <a:r>
              <a:rPr lang="en-US" sz="2400" b="0" strike="noStrike" spc="-1" dirty="0" err="1">
                <a:solidFill>
                  <a:srgbClr val="2F5597"/>
                </a:solidFill>
                <a:latin typeface="Calibri"/>
              </a:rPr>
              <a:t>için</a:t>
            </a:r>
            <a:r>
              <a:rPr lang="en-US" sz="2400" b="0" strike="noStrike" spc="-1" dirty="0">
                <a:solidFill>
                  <a:srgbClr val="2F5597"/>
                </a:solidFill>
                <a:latin typeface="Calibri"/>
              </a:rPr>
              <a:t> </a:t>
            </a:r>
            <a:r>
              <a:rPr lang="en-US" sz="2400" b="0" strike="noStrike" spc="-1" dirty="0" err="1">
                <a:solidFill>
                  <a:srgbClr val="2F5597"/>
                </a:solidFill>
                <a:latin typeface="Calibri"/>
              </a:rPr>
              <a:t>planlanan</a:t>
            </a:r>
            <a:r>
              <a:rPr lang="en-US" sz="2400" b="0" strike="noStrike" spc="-1" dirty="0">
                <a:solidFill>
                  <a:srgbClr val="2F5597"/>
                </a:solidFill>
                <a:latin typeface="Calibri"/>
              </a:rPr>
              <a:t> </a:t>
            </a:r>
            <a:r>
              <a:rPr lang="en-US" sz="2400" b="0" strike="noStrike" spc="-1" dirty="0" err="1">
                <a:solidFill>
                  <a:srgbClr val="2F5597"/>
                </a:solidFill>
                <a:latin typeface="Calibri"/>
              </a:rPr>
              <a:t>tüm</a:t>
            </a:r>
            <a:r>
              <a:rPr lang="en-US" sz="2400" b="0" strike="noStrike" spc="-1" dirty="0">
                <a:solidFill>
                  <a:srgbClr val="2F5597"/>
                </a:solidFill>
                <a:latin typeface="Calibri"/>
              </a:rPr>
              <a:t> </a:t>
            </a:r>
            <a:r>
              <a:rPr lang="en-US" sz="2400" b="0" strike="noStrike" spc="-1" dirty="0" err="1">
                <a:solidFill>
                  <a:srgbClr val="2F5597"/>
                </a:solidFill>
                <a:latin typeface="Calibri"/>
              </a:rPr>
              <a:t>sermaye</a:t>
            </a:r>
            <a:r>
              <a:rPr lang="en-US" sz="2400" b="0" strike="noStrike" spc="-1" dirty="0">
                <a:solidFill>
                  <a:srgbClr val="2F5597"/>
                </a:solidFill>
                <a:latin typeface="Calibri"/>
              </a:rPr>
              <a:t> </a:t>
            </a:r>
            <a:r>
              <a:rPr lang="en-US" sz="2400" b="0" strike="noStrike" spc="-1" dirty="0" err="1">
                <a:solidFill>
                  <a:srgbClr val="2F5597"/>
                </a:solidFill>
                <a:latin typeface="Calibri"/>
              </a:rPr>
              <a:t>projelerine</a:t>
            </a:r>
            <a:r>
              <a:rPr lang="en-US" sz="2400" b="0" strike="noStrike" spc="-1" dirty="0">
                <a:solidFill>
                  <a:srgbClr val="2F5597"/>
                </a:solidFill>
                <a:latin typeface="Calibri"/>
              </a:rPr>
              <a:t> </a:t>
            </a:r>
            <a:r>
              <a:rPr lang="en-US" sz="2400" b="0" strike="noStrike" spc="-1" dirty="0" err="1">
                <a:solidFill>
                  <a:srgbClr val="2F5597"/>
                </a:solidFill>
                <a:latin typeface="Calibri"/>
              </a:rPr>
              <a:t>ilişkin</a:t>
            </a:r>
            <a:r>
              <a:rPr lang="en-US" sz="2400" b="0" strike="noStrike" spc="-1" dirty="0">
                <a:solidFill>
                  <a:srgbClr val="2F5597"/>
                </a:solidFill>
                <a:latin typeface="Calibri"/>
              </a:rPr>
              <a:t> </a:t>
            </a:r>
            <a:r>
              <a:rPr lang="en-US" sz="2400" b="0" strike="noStrike" spc="-1" dirty="0" err="1">
                <a:solidFill>
                  <a:srgbClr val="2F5597"/>
                </a:solidFill>
                <a:latin typeface="Calibri"/>
              </a:rPr>
              <a:t>açıklamalar</a:t>
            </a:r>
            <a:r>
              <a:rPr lang="en-US" sz="2400" b="0" strike="noStrike" spc="-1" dirty="0">
                <a:solidFill>
                  <a:srgbClr val="2F5597"/>
                </a:solidFill>
                <a:latin typeface="Calibri"/>
              </a:rPr>
              <a:t> </a:t>
            </a:r>
            <a:r>
              <a:rPr lang="en-US" sz="2400" b="0" strike="noStrike" spc="-1" dirty="0" err="1">
                <a:solidFill>
                  <a:srgbClr val="2F5597"/>
                </a:solidFill>
                <a:latin typeface="Calibri"/>
              </a:rPr>
              <a:t>aşağıda</a:t>
            </a:r>
            <a:r>
              <a:rPr lang="en-US" sz="2400" b="0" strike="noStrike" spc="-1" dirty="0">
                <a:solidFill>
                  <a:srgbClr val="2F5597"/>
                </a:solidFill>
                <a:latin typeface="Calibri"/>
              </a:rPr>
              <a:t> </a:t>
            </a:r>
            <a:r>
              <a:rPr lang="en-US" sz="2400" b="0" strike="noStrike" spc="-1" dirty="0" err="1">
                <a:solidFill>
                  <a:srgbClr val="2F5597"/>
                </a:solidFill>
                <a:latin typeface="Calibri"/>
              </a:rPr>
              <a:t>yer</a:t>
            </a:r>
            <a:r>
              <a:rPr lang="en-US" sz="2400" b="0" strike="noStrike" spc="-1" dirty="0">
                <a:solidFill>
                  <a:srgbClr val="2F5597"/>
                </a:solidFill>
                <a:latin typeface="Calibri"/>
              </a:rPr>
              <a:t> </a:t>
            </a:r>
            <a:r>
              <a:rPr lang="en-US" sz="2400" b="0" strike="noStrike" spc="-1" dirty="0" err="1">
                <a:solidFill>
                  <a:srgbClr val="2F5597"/>
                </a:solidFill>
                <a:latin typeface="Calibri"/>
              </a:rPr>
              <a:t>almaktadır</a:t>
            </a:r>
            <a:r>
              <a:rPr lang="en-US" sz="2400" b="0" strike="noStrike" spc="-1" dirty="0">
                <a:solidFill>
                  <a:srgbClr val="2F5597"/>
                </a:solidFill>
                <a:latin typeface="Calibri"/>
              </a:rPr>
              <a:t>:</a:t>
            </a:r>
            <a:endParaRPr lang="en-US" sz="2400" b="0" strike="noStrike" spc="-1" dirty="0">
              <a:solidFill>
                <a:srgbClr val="000000"/>
              </a:solidFill>
              <a:latin typeface="Calibri"/>
            </a:endParaRPr>
          </a:p>
          <a:p>
            <a:pPr marL="914400" lvl="2" algn="l" rtl="0">
              <a:spcBef>
                <a:spcPts val="499"/>
              </a:spcBef>
              <a:tabLst>
                <a:tab pos="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p>
            <a:pPr marL="914400" lvl="2" algn="l" rtl="0">
              <a:spcBef>
                <a:spcPts val="499"/>
              </a:spcBef>
              <a:tabLst>
                <a:tab pos="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2F5597"/>
                </a:solidFill>
                <a:latin typeface="Calibri"/>
              </a:rPr>
              <a:t>- </a:t>
            </a:r>
            <a:r>
              <a:rPr lang="en-US" sz="2000" b="0" strike="noStrike" spc="-1" dirty="0" err="1">
                <a:solidFill>
                  <a:srgbClr val="2F5597"/>
                </a:solidFill>
                <a:latin typeface="Calibri"/>
              </a:rPr>
              <a:t>Proje</a:t>
            </a:r>
            <a:r>
              <a:rPr lang="en-US" sz="2000" b="0" strike="noStrike" spc="-1" dirty="0">
                <a:solidFill>
                  <a:srgbClr val="2F5597"/>
                </a:solidFill>
                <a:latin typeface="Calibri"/>
              </a:rPr>
              <a:t> </a:t>
            </a:r>
            <a:r>
              <a:rPr lang="en-US" sz="2000" b="0" strike="noStrike" spc="-1" dirty="0" err="1">
                <a:solidFill>
                  <a:srgbClr val="2F5597"/>
                </a:solidFill>
                <a:latin typeface="Calibri"/>
              </a:rPr>
              <a:t>bütçesiyle</a:t>
            </a:r>
            <a:r>
              <a:rPr lang="en-US" sz="2000" b="0" strike="noStrike" spc="-1" dirty="0">
                <a:solidFill>
                  <a:srgbClr val="2F5597"/>
                </a:solidFill>
                <a:latin typeface="Calibri"/>
              </a:rPr>
              <a:t> </a:t>
            </a:r>
            <a:r>
              <a:rPr lang="en-US" sz="2000" b="0" strike="noStrike" spc="-1" dirty="0" err="1">
                <a:solidFill>
                  <a:srgbClr val="2F5597"/>
                </a:solidFill>
                <a:latin typeface="Calibri"/>
              </a:rPr>
              <a:t>ilgili</a:t>
            </a:r>
            <a:r>
              <a:rPr lang="en-US" sz="2000" b="0" strike="noStrike" spc="-1" dirty="0">
                <a:solidFill>
                  <a:srgbClr val="2F5597"/>
                </a:solidFill>
                <a:latin typeface="Calibri"/>
              </a:rPr>
              <a:t> </a:t>
            </a:r>
            <a:r>
              <a:rPr lang="en-US" sz="2000" b="0" strike="noStrike" spc="-1" dirty="0" err="1">
                <a:solidFill>
                  <a:srgbClr val="2F5597"/>
                </a:solidFill>
                <a:latin typeface="Calibri"/>
              </a:rPr>
              <a:t>açıklamalar</a:t>
            </a:r>
            <a:r>
              <a:rPr lang="en-US" sz="2000" b="0" strike="noStrike" spc="-1" dirty="0">
                <a:solidFill>
                  <a:srgbClr val="2F5597"/>
                </a:solidFill>
                <a:latin typeface="Calibri"/>
              </a:rPr>
              <a:t>,</a:t>
            </a:r>
            <a:endParaRPr lang="en-US" sz="2000" b="0" strike="noStrike" spc="-1" dirty="0">
              <a:solidFill>
                <a:srgbClr val="000000"/>
              </a:solidFill>
              <a:latin typeface="Calibri"/>
            </a:endParaRPr>
          </a:p>
          <a:p>
            <a:pPr marL="914400" lvl="2" algn="l" rtl="0">
              <a:spcBef>
                <a:spcPts val="499"/>
              </a:spcBef>
              <a:tabLst>
                <a:tab pos="0" algn="l"/>
                <a:tab pos="1828800" algn="l"/>
                <a:tab pos="2743200" algn="l"/>
                <a:tab pos="3657600" algn="l"/>
                <a:tab pos="4572000" algn="l"/>
                <a:tab pos="5486400" algn="l"/>
                <a:tab pos="6400800" algn="l"/>
                <a:tab pos="7315200" algn="l"/>
                <a:tab pos="8229600" algn="l"/>
                <a:tab pos="9144000" algn="l"/>
                <a:tab pos="10058400" algn="l"/>
              </a:tabLst>
            </a:pPr>
            <a:endParaRPr lang="en-US" sz="2000" b="0" strike="noStrike" spc="-1" dirty="0">
              <a:solidFill>
                <a:srgbClr val="000000"/>
              </a:solidFill>
              <a:latin typeface="Calibri"/>
            </a:endParaRPr>
          </a:p>
          <a:p>
            <a:pPr marL="914400" lvl="2" algn="l" rtl="0">
              <a:spcBef>
                <a:spcPts val="499"/>
              </a:spcBef>
              <a:tabLst>
                <a:tab pos="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2F5597"/>
                </a:solidFill>
                <a:latin typeface="Calibri"/>
              </a:rPr>
              <a:t>- </a:t>
            </a:r>
            <a:r>
              <a:rPr lang="en-US" sz="2000" b="0" strike="noStrike" spc="-1" dirty="0" err="1">
                <a:solidFill>
                  <a:srgbClr val="2F5597"/>
                </a:solidFill>
                <a:latin typeface="Calibri"/>
              </a:rPr>
              <a:t>söz</a:t>
            </a:r>
            <a:r>
              <a:rPr lang="en-US" sz="2000" b="0" strike="noStrike" spc="-1" dirty="0">
                <a:solidFill>
                  <a:srgbClr val="2F5597"/>
                </a:solidFill>
                <a:latin typeface="Calibri"/>
              </a:rPr>
              <a:t> </a:t>
            </a:r>
            <a:r>
              <a:rPr lang="en-US" sz="2000" b="0" strike="noStrike" spc="-1" dirty="0" err="1">
                <a:solidFill>
                  <a:srgbClr val="2F5597"/>
                </a:solidFill>
                <a:latin typeface="Calibri"/>
              </a:rPr>
              <a:t>konusu</a:t>
            </a:r>
            <a:r>
              <a:rPr lang="en-US" sz="2000" b="0" strike="noStrike" spc="-1" dirty="0">
                <a:solidFill>
                  <a:srgbClr val="2F5597"/>
                </a:solidFill>
                <a:latin typeface="Calibri"/>
              </a:rPr>
              <a:t> </a:t>
            </a:r>
            <a:r>
              <a:rPr lang="en-US" sz="2000" b="0" strike="noStrike" spc="-1" dirty="0" err="1">
                <a:solidFill>
                  <a:srgbClr val="2F5597"/>
                </a:solidFill>
                <a:latin typeface="Calibri"/>
              </a:rPr>
              <a:t>projeler</a:t>
            </a:r>
            <a:r>
              <a:rPr lang="en-US" sz="2000" b="0" strike="noStrike" spc="-1" dirty="0">
                <a:solidFill>
                  <a:srgbClr val="2F5597"/>
                </a:solidFill>
                <a:latin typeface="Calibri"/>
              </a:rPr>
              <a:t> </a:t>
            </a:r>
            <a:r>
              <a:rPr lang="en-US" sz="2000" b="0" strike="noStrike" spc="-1" dirty="0" err="1">
                <a:solidFill>
                  <a:srgbClr val="2F5597"/>
                </a:solidFill>
                <a:latin typeface="Calibri"/>
              </a:rPr>
              <a:t>için</a:t>
            </a:r>
            <a:r>
              <a:rPr lang="en-US" sz="2000" b="0" strike="noStrike" spc="-1" dirty="0">
                <a:solidFill>
                  <a:srgbClr val="2F5597"/>
                </a:solidFill>
                <a:latin typeface="Calibri"/>
              </a:rPr>
              <a:t> </a:t>
            </a:r>
            <a:r>
              <a:rPr lang="en-US" sz="2000" b="0" strike="noStrike" spc="-1" dirty="0" err="1">
                <a:solidFill>
                  <a:srgbClr val="2F5597"/>
                </a:solidFill>
                <a:latin typeface="Calibri"/>
              </a:rPr>
              <a:t>ayrılan</a:t>
            </a:r>
            <a:r>
              <a:rPr lang="en-US" sz="2000" b="0" strike="noStrike" spc="-1" dirty="0">
                <a:solidFill>
                  <a:srgbClr val="2F5597"/>
                </a:solidFill>
                <a:latin typeface="Calibri"/>
              </a:rPr>
              <a:t> </a:t>
            </a:r>
            <a:r>
              <a:rPr lang="en-US" sz="2000" b="0" strike="noStrike" spc="-1" dirty="0" err="1">
                <a:solidFill>
                  <a:srgbClr val="2F5597"/>
                </a:solidFill>
                <a:latin typeface="Calibri"/>
              </a:rPr>
              <a:t>bütçe</a:t>
            </a:r>
            <a:r>
              <a:rPr lang="en-US" sz="2000" b="0" strike="noStrike" spc="-1" dirty="0">
                <a:solidFill>
                  <a:srgbClr val="2F5597"/>
                </a:solidFill>
                <a:latin typeface="Calibri"/>
              </a:rPr>
              <a:t> </a:t>
            </a:r>
            <a:r>
              <a:rPr lang="en-US" sz="2000" b="0" strike="noStrike" spc="-1" dirty="0" err="1">
                <a:solidFill>
                  <a:srgbClr val="2F5597"/>
                </a:solidFill>
                <a:latin typeface="Calibri"/>
              </a:rPr>
              <a:t>harcamalarının</a:t>
            </a:r>
            <a:r>
              <a:rPr lang="en-US" sz="2000" b="0" strike="noStrike" spc="-1" dirty="0">
                <a:solidFill>
                  <a:srgbClr val="2F5597"/>
                </a:solidFill>
                <a:latin typeface="Calibri"/>
              </a:rPr>
              <a:t> </a:t>
            </a:r>
            <a:r>
              <a:rPr lang="en-US" sz="2000" b="0" strike="noStrike" spc="-1" dirty="0" err="1">
                <a:solidFill>
                  <a:srgbClr val="2F5597"/>
                </a:solidFill>
                <a:latin typeface="Calibri"/>
              </a:rPr>
              <a:t>düzeyi</a:t>
            </a:r>
            <a:r>
              <a:rPr lang="en-US" sz="2000" b="0" strike="noStrike" spc="-1" dirty="0">
                <a:solidFill>
                  <a:srgbClr val="2F5597"/>
                </a:solidFill>
                <a:latin typeface="Calibri"/>
              </a:rPr>
              <a:t>,</a:t>
            </a:r>
            <a:endParaRPr lang="en-US" sz="2000" b="0" strike="noStrike" spc="-1" dirty="0">
              <a:solidFill>
                <a:srgbClr val="000000"/>
              </a:solidFill>
              <a:latin typeface="Calibri"/>
            </a:endParaRPr>
          </a:p>
          <a:p>
            <a:pPr marL="914400" lvl="2" algn="l" rtl="0">
              <a:spcBef>
                <a:spcPts val="499"/>
              </a:spcBef>
              <a:tabLst>
                <a:tab pos="0" algn="l"/>
                <a:tab pos="1828800" algn="l"/>
                <a:tab pos="2743200" algn="l"/>
                <a:tab pos="3657600" algn="l"/>
                <a:tab pos="4572000" algn="l"/>
                <a:tab pos="5486400" algn="l"/>
                <a:tab pos="6400800" algn="l"/>
                <a:tab pos="7315200" algn="l"/>
                <a:tab pos="8229600" algn="l"/>
                <a:tab pos="9144000" algn="l"/>
                <a:tab pos="10058400" algn="l"/>
              </a:tabLst>
            </a:pPr>
            <a:endParaRPr lang="en-US" sz="2000" b="0" strike="noStrike" spc="-1" dirty="0">
              <a:solidFill>
                <a:srgbClr val="000000"/>
              </a:solidFill>
              <a:latin typeface="Calibri"/>
            </a:endParaRPr>
          </a:p>
          <a:p>
            <a:pPr marL="914400" lvl="2" algn="l" rtl="0">
              <a:spcBef>
                <a:spcPts val="499"/>
              </a:spcBef>
              <a:tabLst>
                <a:tab pos="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2F5597"/>
                </a:solidFill>
                <a:latin typeface="Calibri"/>
              </a:rPr>
              <a:t>- her </a:t>
            </a:r>
            <a:r>
              <a:rPr lang="en-US" sz="2000" b="0" strike="noStrike" spc="-1" dirty="0" err="1">
                <a:solidFill>
                  <a:srgbClr val="2F5597"/>
                </a:solidFill>
                <a:latin typeface="Calibri"/>
              </a:rPr>
              <a:t>proje</a:t>
            </a:r>
            <a:r>
              <a:rPr lang="en-US" sz="2000" b="0" strike="noStrike" spc="-1" dirty="0">
                <a:solidFill>
                  <a:srgbClr val="2F5597"/>
                </a:solidFill>
                <a:latin typeface="Calibri"/>
              </a:rPr>
              <a:t> </a:t>
            </a:r>
            <a:r>
              <a:rPr lang="en-US" sz="2000" b="0" strike="noStrike" spc="-1" dirty="0" err="1">
                <a:solidFill>
                  <a:srgbClr val="2F5597"/>
                </a:solidFill>
                <a:latin typeface="Calibri"/>
              </a:rPr>
              <a:t>için</a:t>
            </a:r>
            <a:r>
              <a:rPr lang="en-US" sz="2000" b="0" strike="noStrike" spc="-1" dirty="0">
                <a:solidFill>
                  <a:srgbClr val="2F5597"/>
                </a:solidFill>
                <a:latin typeface="Calibri"/>
              </a:rPr>
              <a:t> </a:t>
            </a:r>
            <a:r>
              <a:rPr lang="en-US" sz="2000" b="0" strike="noStrike" spc="-1" dirty="0" err="1">
                <a:solidFill>
                  <a:srgbClr val="2F5597"/>
                </a:solidFill>
                <a:latin typeface="Calibri"/>
              </a:rPr>
              <a:t>kalan</a:t>
            </a:r>
            <a:r>
              <a:rPr lang="en-US" sz="2000" b="0" strike="noStrike" spc="-1" dirty="0">
                <a:solidFill>
                  <a:srgbClr val="2F5597"/>
                </a:solidFill>
                <a:latin typeface="Calibri"/>
              </a:rPr>
              <a:t> </a:t>
            </a:r>
            <a:r>
              <a:rPr lang="en-US" sz="2000" b="0" strike="noStrike" spc="-1" dirty="0" err="1">
                <a:solidFill>
                  <a:srgbClr val="2F5597"/>
                </a:solidFill>
                <a:latin typeface="Calibri"/>
              </a:rPr>
              <a:t>fonlar</a:t>
            </a:r>
            <a:r>
              <a:rPr lang="en-US" sz="2000" b="0" strike="noStrike" spc="-1" dirty="0">
                <a:solidFill>
                  <a:srgbClr val="2F5597"/>
                </a:solidFill>
                <a:latin typeface="Calibri"/>
              </a:rPr>
              <a:t>, </a:t>
            </a:r>
            <a:r>
              <a:rPr lang="en-US" sz="2000" b="0" strike="noStrike" spc="-1" dirty="0" err="1">
                <a:solidFill>
                  <a:srgbClr val="2F5597"/>
                </a:solidFill>
                <a:latin typeface="Calibri"/>
              </a:rPr>
              <a:t>ayrıca</a:t>
            </a:r>
            <a:endParaRPr lang="en-US" sz="2000" b="0" strike="noStrike" spc="-1" dirty="0">
              <a:solidFill>
                <a:srgbClr val="000000"/>
              </a:solidFill>
              <a:latin typeface="Calibri"/>
            </a:endParaRPr>
          </a:p>
          <a:p>
            <a:pPr marL="914400" lvl="2" algn="l" rtl="0">
              <a:spcBef>
                <a:spcPts val="499"/>
              </a:spcBef>
              <a:tabLst>
                <a:tab pos="0" algn="l"/>
                <a:tab pos="1828800" algn="l"/>
                <a:tab pos="2743200" algn="l"/>
                <a:tab pos="3657600" algn="l"/>
                <a:tab pos="4572000" algn="l"/>
                <a:tab pos="5486400" algn="l"/>
                <a:tab pos="6400800" algn="l"/>
                <a:tab pos="7315200" algn="l"/>
                <a:tab pos="8229600" algn="l"/>
                <a:tab pos="9144000" algn="l"/>
                <a:tab pos="10058400" algn="l"/>
              </a:tabLst>
            </a:pPr>
            <a:endParaRPr lang="en-US" sz="2000" b="0" strike="noStrike" spc="-1" dirty="0">
              <a:solidFill>
                <a:srgbClr val="000000"/>
              </a:solidFill>
              <a:latin typeface="Calibri"/>
            </a:endParaRPr>
          </a:p>
          <a:p>
            <a:pPr marL="914400" lvl="2" algn="l" rtl="0">
              <a:spcBef>
                <a:spcPts val="499"/>
              </a:spcBef>
              <a:tabLst>
                <a:tab pos="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2F5597"/>
                </a:solidFill>
                <a:latin typeface="Calibri"/>
              </a:rPr>
              <a:t>- Her </a:t>
            </a:r>
            <a:r>
              <a:rPr lang="en-US" sz="2000" b="0" strike="noStrike" spc="-1" dirty="0" err="1">
                <a:solidFill>
                  <a:srgbClr val="2F5597"/>
                </a:solidFill>
                <a:latin typeface="Calibri"/>
              </a:rPr>
              <a:t>projenin</a:t>
            </a:r>
            <a:r>
              <a:rPr lang="en-US" sz="2000" b="0" strike="noStrike" spc="-1" dirty="0">
                <a:solidFill>
                  <a:srgbClr val="2F5597"/>
                </a:solidFill>
                <a:latin typeface="Calibri"/>
              </a:rPr>
              <a:t> </a:t>
            </a:r>
            <a:r>
              <a:rPr lang="en-US" sz="2000" b="0" strike="noStrike" spc="-1" dirty="0" err="1">
                <a:solidFill>
                  <a:srgbClr val="2F5597"/>
                </a:solidFill>
                <a:latin typeface="Calibri"/>
              </a:rPr>
              <a:t>tamamlanma</a:t>
            </a:r>
            <a:r>
              <a:rPr lang="en-US" sz="2000" b="0" strike="noStrike" spc="-1" dirty="0">
                <a:solidFill>
                  <a:srgbClr val="2F5597"/>
                </a:solidFill>
                <a:latin typeface="Calibri"/>
              </a:rPr>
              <a:t> </a:t>
            </a:r>
            <a:r>
              <a:rPr lang="en-US" sz="2000" b="0" strike="noStrike" spc="-1" dirty="0" err="1">
                <a:solidFill>
                  <a:srgbClr val="2F5597"/>
                </a:solidFill>
                <a:latin typeface="Calibri"/>
              </a:rPr>
              <a:t>yüzdesi</a:t>
            </a:r>
            <a:r>
              <a:rPr lang="en-US" sz="2000" b="0" strike="noStrike" spc="-1" dirty="0">
                <a:solidFill>
                  <a:srgbClr val="2F5597"/>
                </a:solidFill>
                <a:latin typeface="Calibri"/>
              </a:rPr>
              <a:t>.</a:t>
            </a:r>
            <a:endParaRPr lang="en-US" sz="2000" b="0" strike="noStrike" spc="-1" dirty="0">
              <a:solidFill>
                <a:srgbClr val="000000"/>
              </a:solidFill>
              <a:latin typeface="Calibri"/>
            </a:endParaRPr>
          </a:p>
        </p:txBody>
      </p:sp>
      <p:sp>
        <p:nvSpPr>
          <p:cNvPr id="872"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65E8256-5C7D-4F0E-9AB1-2449DC148320}" type="slidenum">
              <a:rPr lang="en-US" sz="1200" b="0" strike="noStrike" spc="-1">
                <a:solidFill>
                  <a:srgbClr val="898989"/>
                </a:solidFill>
                <a:latin typeface="Calibri"/>
              </a:rPr>
              <a:t>76</a:t>
            </a:fld>
            <a:endParaRPr lang="en-US" sz="1200" b="0" strike="noStrike" spc="-1">
              <a:solidFill>
                <a:srgbClr val="000000"/>
              </a:solidFill>
              <a:latin typeface="Calibri"/>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3" name="TextBox 872"/>
          <p:cNvSpPr txBox="1"/>
          <p:nvPr/>
        </p:nvSpPr>
        <p:spPr>
          <a:xfrm>
            <a:off x="838080" y="1212574"/>
            <a:ext cx="10515600" cy="5164106"/>
          </a:xfrm>
          <a:prstGeom prst="rect">
            <a:avLst/>
          </a:prstGeom>
          <a:noFill/>
          <a:ln w="0">
            <a:noFill/>
          </a:ln>
        </p:spPr>
        <p:txBody>
          <a:bodyPr>
            <a:normAutofit/>
          </a:bodyPr>
          <a:lstStyle/>
          <a:p>
            <a:pPr marL="228600" indent="-228600" algn="l" rtl="0">
              <a:lnSpc>
                <a:spcPct val="7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600" b="0" strike="noStrike" spc="-1" dirty="0" err="1">
                <a:solidFill>
                  <a:srgbClr val="2F5597"/>
                </a:solidFill>
                <a:latin typeface="Calibri"/>
              </a:rPr>
              <a:t>Sermaye</a:t>
            </a:r>
            <a:r>
              <a:rPr lang="en-US" sz="2600" b="0" strike="noStrike" spc="-1" dirty="0">
                <a:solidFill>
                  <a:srgbClr val="2F5597"/>
                </a:solidFill>
                <a:latin typeface="Calibri"/>
              </a:rPr>
              <a:t> </a:t>
            </a:r>
            <a:r>
              <a:rPr lang="en-US" sz="2600" b="0" strike="noStrike" spc="-1" dirty="0" err="1">
                <a:solidFill>
                  <a:srgbClr val="2F5597"/>
                </a:solidFill>
                <a:latin typeface="Calibri"/>
              </a:rPr>
              <a:t>projeleri</a:t>
            </a:r>
            <a:r>
              <a:rPr lang="en-US" sz="2600" b="0" strike="noStrike" spc="-1" dirty="0">
                <a:solidFill>
                  <a:srgbClr val="2F5597"/>
                </a:solidFill>
                <a:latin typeface="Calibri"/>
              </a:rPr>
              <a:t> </a:t>
            </a:r>
            <a:r>
              <a:rPr lang="en-US" sz="2600" b="0" strike="noStrike" spc="-1" dirty="0" err="1">
                <a:solidFill>
                  <a:srgbClr val="2F5597"/>
                </a:solidFill>
                <a:latin typeface="Calibri"/>
              </a:rPr>
              <a:t>için</a:t>
            </a:r>
            <a:r>
              <a:rPr lang="en-US" sz="2600" b="0" strike="noStrike" spc="-1" dirty="0">
                <a:solidFill>
                  <a:srgbClr val="2F5597"/>
                </a:solidFill>
                <a:latin typeface="Calibri"/>
              </a:rPr>
              <a:t> </a:t>
            </a:r>
            <a:r>
              <a:rPr lang="en-US" sz="2600" b="0" strike="noStrike" spc="-1" dirty="0" err="1">
                <a:solidFill>
                  <a:srgbClr val="2F5597"/>
                </a:solidFill>
                <a:latin typeface="Calibri"/>
              </a:rPr>
              <a:t>finansman</a:t>
            </a:r>
            <a:r>
              <a:rPr lang="en-US" sz="2600" b="0" strike="noStrike" spc="-1" dirty="0">
                <a:solidFill>
                  <a:srgbClr val="2F5597"/>
                </a:solidFill>
                <a:latin typeface="Calibri"/>
              </a:rPr>
              <a:t> </a:t>
            </a:r>
            <a:r>
              <a:rPr lang="en-US" sz="2600" b="0" strike="noStrike" spc="-1" dirty="0" err="1">
                <a:solidFill>
                  <a:srgbClr val="2F5597"/>
                </a:solidFill>
                <a:latin typeface="Calibri"/>
              </a:rPr>
              <a:t>kaynakları</a:t>
            </a:r>
            <a:endParaRPr lang="en-US" sz="2600" b="0" strike="noStrike" spc="-1" dirty="0">
              <a:solidFill>
                <a:srgbClr val="000000"/>
              </a:solidFill>
              <a:latin typeface="Calibri"/>
            </a:endParaRPr>
          </a:p>
          <a:p>
            <a:pPr marL="228600" indent="-228600" algn="l" rtl="0">
              <a:lnSpc>
                <a:spcPct val="7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600" b="0" strike="noStrike" spc="-1" dirty="0">
              <a:solidFill>
                <a:srgbClr val="000000"/>
              </a:solidFill>
              <a:latin typeface="Calibri"/>
            </a:endParaRPr>
          </a:p>
          <a:p>
            <a:pPr marL="685800" lvl="1" indent="-228600" algn="l" rtl="0">
              <a:lnSpc>
                <a:spcPct val="70000"/>
              </a:lnSpc>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dirty="0" err="1">
                <a:solidFill>
                  <a:srgbClr val="2F5597"/>
                </a:solidFill>
                <a:latin typeface="Calibri"/>
              </a:rPr>
              <a:t>Proje</a:t>
            </a:r>
            <a:r>
              <a:rPr lang="en-US" sz="2200" b="0" strike="noStrike" spc="-1" dirty="0">
                <a:solidFill>
                  <a:srgbClr val="2F5597"/>
                </a:solidFill>
                <a:latin typeface="Calibri"/>
              </a:rPr>
              <a:t> </a:t>
            </a:r>
            <a:r>
              <a:rPr lang="en-US" sz="2200" b="0" strike="noStrike" spc="-1" dirty="0" err="1">
                <a:solidFill>
                  <a:srgbClr val="2F5597"/>
                </a:solidFill>
                <a:latin typeface="Calibri"/>
              </a:rPr>
              <a:t>bütçesi</a:t>
            </a:r>
            <a:r>
              <a:rPr lang="en-US" sz="2200" b="0" strike="noStrike" spc="-1" dirty="0">
                <a:solidFill>
                  <a:srgbClr val="2F5597"/>
                </a:solidFill>
                <a:latin typeface="Calibri"/>
              </a:rPr>
              <a:t> </a:t>
            </a:r>
            <a:r>
              <a:rPr lang="en-US" sz="2200" b="0" strike="noStrike" spc="-1" dirty="0" err="1">
                <a:solidFill>
                  <a:srgbClr val="2F5597"/>
                </a:solidFill>
                <a:latin typeface="Calibri"/>
              </a:rPr>
              <a:t>ve</a:t>
            </a:r>
            <a:r>
              <a:rPr lang="en-US" sz="2200" b="0" strike="noStrike" spc="-1" dirty="0">
                <a:solidFill>
                  <a:srgbClr val="2F5597"/>
                </a:solidFill>
                <a:latin typeface="Calibri"/>
              </a:rPr>
              <a:t> </a:t>
            </a:r>
            <a:r>
              <a:rPr lang="en-US" sz="2200" b="0" strike="noStrike" spc="-1" dirty="0" err="1">
                <a:solidFill>
                  <a:srgbClr val="2F5597"/>
                </a:solidFill>
                <a:latin typeface="Calibri"/>
              </a:rPr>
              <a:t>proje</a:t>
            </a:r>
            <a:r>
              <a:rPr lang="en-US" sz="2200" b="0" strike="noStrike" spc="-1" dirty="0">
                <a:solidFill>
                  <a:srgbClr val="2F5597"/>
                </a:solidFill>
                <a:latin typeface="Calibri"/>
              </a:rPr>
              <a:t> </a:t>
            </a:r>
            <a:r>
              <a:rPr lang="en-US" sz="2200" b="0" strike="noStrike" spc="-1" dirty="0" err="1">
                <a:solidFill>
                  <a:srgbClr val="2F5597"/>
                </a:solidFill>
                <a:latin typeface="Calibri"/>
              </a:rPr>
              <a:t>finansman</a:t>
            </a:r>
            <a:r>
              <a:rPr lang="en-US" sz="2200" b="0" strike="noStrike" spc="-1" dirty="0">
                <a:solidFill>
                  <a:srgbClr val="2F5597"/>
                </a:solidFill>
                <a:latin typeface="Calibri"/>
              </a:rPr>
              <a:t> </a:t>
            </a:r>
            <a:r>
              <a:rPr lang="en-US" sz="2200" b="0" strike="noStrike" spc="-1" dirty="0" err="1">
                <a:solidFill>
                  <a:srgbClr val="2F5597"/>
                </a:solidFill>
                <a:latin typeface="Calibri"/>
              </a:rPr>
              <a:t>yapısı</a:t>
            </a:r>
            <a:r>
              <a:rPr lang="en-US" sz="2200" b="0" strike="noStrike" spc="-1" dirty="0">
                <a:solidFill>
                  <a:srgbClr val="2F5597"/>
                </a:solidFill>
                <a:latin typeface="Calibri"/>
              </a:rPr>
              <a:t> </a:t>
            </a:r>
            <a:r>
              <a:rPr lang="en-US" sz="2200" b="0" strike="noStrike" spc="-1" dirty="0" err="1">
                <a:solidFill>
                  <a:srgbClr val="2F5597"/>
                </a:solidFill>
                <a:latin typeface="Calibri"/>
              </a:rPr>
              <a:t>hakkında</a:t>
            </a:r>
            <a:r>
              <a:rPr lang="en-US" sz="2200" b="0" strike="noStrike" spc="-1" dirty="0">
                <a:solidFill>
                  <a:srgbClr val="2F5597"/>
                </a:solidFill>
                <a:latin typeface="Calibri"/>
              </a:rPr>
              <a:t> </a:t>
            </a:r>
            <a:r>
              <a:rPr lang="en-US" sz="2200" b="0" strike="noStrike" spc="-1" dirty="0" err="1">
                <a:solidFill>
                  <a:srgbClr val="2F5597"/>
                </a:solidFill>
                <a:latin typeface="Calibri"/>
              </a:rPr>
              <a:t>açıklamalar</a:t>
            </a:r>
            <a:r>
              <a:rPr lang="en-US" sz="2200" b="0" strike="noStrike" spc="-1" dirty="0">
                <a:solidFill>
                  <a:srgbClr val="2F5597"/>
                </a:solidFill>
                <a:latin typeface="Calibri"/>
              </a:rPr>
              <a:t> </a:t>
            </a:r>
            <a:r>
              <a:rPr lang="en-US" sz="2200" b="0" strike="noStrike" spc="-1" dirty="0" err="1">
                <a:solidFill>
                  <a:srgbClr val="2F5597"/>
                </a:solidFill>
                <a:latin typeface="Calibri"/>
              </a:rPr>
              <a:t>sunulmuştur</a:t>
            </a:r>
            <a:r>
              <a:rPr lang="en-US" sz="2200" b="0" strike="noStrike" spc="-1" dirty="0">
                <a:solidFill>
                  <a:srgbClr val="2F5597"/>
                </a:solidFill>
                <a:latin typeface="Calibri"/>
              </a:rPr>
              <a:t>:</a:t>
            </a:r>
            <a:endParaRPr lang="en-US" sz="2200" b="0" strike="noStrike" spc="-1" dirty="0">
              <a:solidFill>
                <a:srgbClr val="000000"/>
              </a:solidFill>
              <a:latin typeface="Calibri"/>
            </a:endParaRPr>
          </a:p>
          <a:p>
            <a:pPr marL="685800" lvl="1" indent="-228600" algn="l" rtl="0">
              <a:lnSpc>
                <a:spcPct val="70000"/>
              </a:lnSpc>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200" b="0" strike="noStrike" spc="-1" dirty="0">
              <a:solidFill>
                <a:srgbClr val="000000"/>
              </a:solidFill>
              <a:latin typeface="Calibri"/>
            </a:endParaRPr>
          </a:p>
          <a:p>
            <a:pPr marL="914400" lvl="2" algn="l" rtl="0">
              <a:lnSpc>
                <a:spcPct val="70000"/>
              </a:lnSpc>
              <a:spcBef>
                <a:spcPts val="499"/>
              </a:spcBef>
              <a:tabLst>
                <a:tab pos="0" algn="l"/>
                <a:tab pos="1828800" algn="l"/>
                <a:tab pos="2743200" algn="l"/>
                <a:tab pos="3657600" algn="l"/>
                <a:tab pos="4572000" algn="l"/>
                <a:tab pos="5486400" algn="l"/>
                <a:tab pos="6400800" algn="l"/>
                <a:tab pos="7315200" algn="l"/>
                <a:tab pos="8229600" algn="l"/>
                <a:tab pos="9144000" algn="l"/>
                <a:tab pos="10058400" algn="l"/>
              </a:tabLst>
            </a:pPr>
            <a:r>
              <a:rPr lang="en-US" sz="1900" b="0" strike="noStrike" spc="-1" dirty="0">
                <a:solidFill>
                  <a:srgbClr val="2F5597"/>
                </a:solidFill>
                <a:latin typeface="Calibri"/>
              </a:rPr>
              <a:t>- Devlet </a:t>
            </a:r>
            <a:r>
              <a:rPr lang="en-US" sz="1900" b="0" strike="noStrike" spc="-1" dirty="0" err="1">
                <a:solidFill>
                  <a:srgbClr val="2F5597"/>
                </a:solidFill>
                <a:latin typeface="Calibri"/>
              </a:rPr>
              <a:t>hibeleri</a:t>
            </a:r>
            <a:endParaRPr lang="en-US" sz="1900" b="0" strike="noStrike" spc="-1" dirty="0">
              <a:solidFill>
                <a:srgbClr val="000000"/>
              </a:solidFill>
              <a:latin typeface="Calibri"/>
            </a:endParaRPr>
          </a:p>
          <a:p>
            <a:pPr marL="914400" lvl="2" algn="l" rtl="0">
              <a:lnSpc>
                <a:spcPct val="70000"/>
              </a:lnSpc>
              <a:spcBef>
                <a:spcPts val="499"/>
              </a:spcBef>
              <a:tabLst>
                <a:tab pos="0" algn="l"/>
                <a:tab pos="1828800" algn="l"/>
                <a:tab pos="2743200" algn="l"/>
                <a:tab pos="3657600" algn="l"/>
                <a:tab pos="4572000" algn="l"/>
                <a:tab pos="5486400" algn="l"/>
                <a:tab pos="6400800" algn="l"/>
                <a:tab pos="7315200" algn="l"/>
                <a:tab pos="8229600" algn="l"/>
                <a:tab pos="9144000" algn="l"/>
                <a:tab pos="10058400" algn="l"/>
              </a:tabLst>
            </a:pPr>
            <a:r>
              <a:rPr lang="en-US" sz="1900" b="0" strike="noStrike" spc="-1" dirty="0">
                <a:solidFill>
                  <a:srgbClr val="2F5597"/>
                </a:solidFill>
                <a:latin typeface="Calibri"/>
              </a:rPr>
              <a:t>- Öz </a:t>
            </a:r>
            <a:r>
              <a:rPr lang="en-US" sz="1900" b="0" strike="noStrike" spc="-1" dirty="0" err="1">
                <a:solidFill>
                  <a:srgbClr val="2F5597"/>
                </a:solidFill>
                <a:latin typeface="Calibri"/>
              </a:rPr>
              <a:t>kaynak</a:t>
            </a:r>
            <a:r>
              <a:rPr lang="en-US" sz="1900" b="0" strike="noStrike" spc="-1" dirty="0">
                <a:solidFill>
                  <a:srgbClr val="2F5597"/>
                </a:solidFill>
                <a:latin typeface="Calibri"/>
              </a:rPr>
              <a:t> </a:t>
            </a:r>
            <a:r>
              <a:rPr lang="en-US" sz="1900" b="0" strike="noStrike" spc="-1" dirty="0" err="1">
                <a:solidFill>
                  <a:srgbClr val="2F5597"/>
                </a:solidFill>
                <a:latin typeface="Calibri"/>
              </a:rPr>
              <a:t>gelirleri</a:t>
            </a:r>
            <a:endParaRPr lang="en-US" sz="1900" b="0" strike="noStrike" spc="-1" dirty="0">
              <a:solidFill>
                <a:srgbClr val="000000"/>
              </a:solidFill>
              <a:latin typeface="Calibri"/>
            </a:endParaRPr>
          </a:p>
          <a:p>
            <a:pPr marL="914400" lvl="2" algn="l" rtl="0">
              <a:lnSpc>
                <a:spcPct val="70000"/>
              </a:lnSpc>
              <a:spcBef>
                <a:spcPts val="499"/>
              </a:spcBef>
              <a:tabLst>
                <a:tab pos="0" algn="l"/>
                <a:tab pos="1828800" algn="l"/>
                <a:tab pos="2743200" algn="l"/>
                <a:tab pos="3657600" algn="l"/>
                <a:tab pos="4572000" algn="l"/>
                <a:tab pos="5486400" algn="l"/>
                <a:tab pos="6400800" algn="l"/>
                <a:tab pos="7315200" algn="l"/>
                <a:tab pos="8229600" algn="l"/>
                <a:tab pos="9144000" algn="l"/>
                <a:tab pos="10058400" algn="l"/>
              </a:tabLst>
            </a:pPr>
            <a:r>
              <a:rPr lang="en-US" sz="1900" b="0" strike="noStrike" spc="-1" dirty="0">
                <a:solidFill>
                  <a:srgbClr val="2F5597"/>
                </a:solidFill>
                <a:latin typeface="Calibri"/>
              </a:rPr>
              <a:t>- </a:t>
            </a:r>
            <a:r>
              <a:rPr lang="en-US" sz="1900" b="0" strike="noStrike" spc="-1" dirty="0" err="1">
                <a:solidFill>
                  <a:srgbClr val="2F5597"/>
                </a:solidFill>
                <a:latin typeface="Calibri"/>
              </a:rPr>
              <a:t>Borçlanma</a:t>
            </a:r>
            <a:r>
              <a:rPr lang="en-US" sz="1900" b="0" strike="noStrike" spc="-1" dirty="0">
                <a:solidFill>
                  <a:srgbClr val="2F5597"/>
                </a:solidFill>
                <a:latin typeface="Calibri"/>
              </a:rPr>
              <a:t> </a:t>
            </a:r>
            <a:r>
              <a:rPr lang="en-US" sz="1900" b="0" strike="noStrike" spc="-1" dirty="0" err="1">
                <a:solidFill>
                  <a:srgbClr val="2F5597"/>
                </a:solidFill>
                <a:latin typeface="Calibri"/>
              </a:rPr>
              <a:t>yoluyla</a:t>
            </a:r>
            <a:r>
              <a:rPr lang="en-US" sz="1900" b="0" strike="noStrike" spc="-1" dirty="0">
                <a:solidFill>
                  <a:srgbClr val="2F5597"/>
                </a:solidFill>
                <a:latin typeface="Calibri"/>
              </a:rPr>
              <a:t> </a:t>
            </a:r>
            <a:r>
              <a:rPr lang="en-US" sz="1900" b="0" strike="noStrike" spc="-1" dirty="0" err="1">
                <a:solidFill>
                  <a:srgbClr val="2F5597"/>
                </a:solidFill>
                <a:latin typeface="Calibri"/>
              </a:rPr>
              <a:t>finansman</a:t>
            </a:r>
            <a:r>
              <a:rPr lang="en-US" sz="1900" b="0" strike="noStrike" spc="-1" dirty="0">
                <a:solidFill>
                  <a:srgbClr val="2F5597"/>
                </a:solidFill>
                <a:latin typeface="Calibri"/>
              </a:rPr>
              <a:t> </a:t>
            </a:r>
            <a:r>
              <a:rPr lang="en-US" sz="1900" b="0" strike="noStrike" spc="-1" dirty="0" err="1">
                <a:solidFill>
                  <a:srgbClr val="2F5597"/>
                </a:solidFill>
                <a:latin typeface="Calibri"/>
              </a:rPr>
              <a:t>ve</a:t>
            </a:r>
            <a:endParaRPr lang="en-US" sz="1900" b="0" strike="noStrike" spc="-1" dirty="0">
              <a:solidFill>
                <a:srgbClr val="000000"/>
              </a:solidFill>
              <a:latin typeface="Calibri"/>
            </a:endParaRPr>
          </a:p>
          <a:p>
            <a:pPr marL="914400" lvl="2" algn="l" rtl="0">
              <a:lnSpc>
                <a:spcPct val="70000"/>
              </a:lnSpc>
              <a:spcBef>
                <a:spcPts val="499"/>
              </a:spcBef>
              <a:tabLst>
                <a:tab pos="0" algn="l"/>
                <a:tab pos="1828800" algn="l"/>
                <a:tab pos="2743200" algn="l"/>
                <a:tab pos="3657600" algn="l"/>
                <a:tab pos="4572000" algn="l"/>
                <a:tab pos="5486400" algn="l"/>
                <a:tab pos="6400800" algn="l"/>
                <a:tab pos="7315200" algn="l"/>
                <a:tab pos="8229600" algn="l"/>
                <a:tab pos="9144000" algn="l"/>
                <a:tab pos="10058400" algn="l"/>
              </a:tabLst>
            </a:pPr>
            <a:r>
              <a:rPr lang="en-US" sz="1900" b="0" strike="noStrike" spc="-1" dirty="0">
                <a:solidFill>
                  <a:srgbClr val="2F5597"/>
                </a:solidFill>
                <a:latin typeface="Calibri"/>
              </a:rPr>
              <a:t>- </a:t>
            </a:r>
            <a:r>
              <a:rPr lang="en-US" sz="1900" b="0" strike="noStrike" spc="-1" dirty="0" err="1">
                <a:solidFill>
                  <a:srgbClr val="2F5597"/>
                </a:solidFill>
                <a:latin typeface="Calibri"/>
              </a:rPr>
              <a:t>Toplam</a:t>
            </a:r>
            <a:r>
              <a:rPr lang="en-US" sz="1900" b="0" strike="noStrike" spc="-1" dirty="0">
                <a:solidFill>
                  <a:srgbClr val="2F5597"/>
                </a:solidFill>
                <a:latin typeface="Calibri"/>
              </a:rPr>
              <a:t> </a:t>
            </a:r>
            <a:r>
              <a:rPr lang="en-US" sz="1900" b="0" strike="noStrike" spc="-1" dirty="0" err="1">
                <a:solidFill>
                  <a:srgbClr val="2F5597"/>
                </a:solidFill>
                <a:latin typeface="Calibri"/>
              </a:rPr>
              <a:t>proje</a:t>
            </a:r>
            <a:r>
              <a:rPr lang="en-US" sz="1900" b="0" strike="noStrike" spc="-1" dirty="0">
                <a:solidFill>
                  <a:srgbClr val="2F5597"/>
                </a:solidFill>
                <a:latin typeface="Calibri"/>
              </a:rPr>
              <a:t> </a:t>
            </a:r>
            <a:r>
              <a:rPr lang="en-US" sz="1900" b="0" strike="noStrike" spc="-1" dirty="0" err="1">
                <a:solidFill>
                  <a:srgbClr val="2F5597"/>
                </a:solidFill>
                <a:latin typeface="Calibri"/>
              </a:rPr>
              <a:t>bütçesi</a:t>
            </a:r>
            <a:endParaRPr lang="en-US" sz="1900" b="0" strike="noStrike" spc="-1" dirty="0">
              <a:solidFill>
                <a:srgbClr val="000000"/>
              </a:solidFill>
              <a:latin typeface="Calibri"/>
            </a:endParaRPr>
          </a:p>
          <a:p>
            <a:pPr marL="685800" lvl="1" indent="-228600" algn="l" rtl="0">
              <a:lnSpc>
                <a:spcPct val="70000"/>
              </a:lnSpc>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900" b="0" strike="noStrike" spc="-1" dirty="0">
              <a:solidFill>
                <a:srgbClr val="000000"/>
              </a:solidFill>
              <a:latin typeface="Calibri"/>
            </a:endParaRPr>
          </a:p>
          <a:p>
            <a:pPr marL="685800" lvl="1" indent="-228600" algn="l" rtl="0">
              <a:lnSpc>
                <a:spcPct val="70000"/>
              </a:lnSpc>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dirty="0" err="1">
                <a:solidFill>
                  <a:srgbClr val="2F5597"/>
                </a:solidFill>
                <a:latin typeface="Calibri"/>
              </a:rPr>
              <a:t>Projeler</a:t>
            </a:r>
            <a:r>
              <a:rPr lang="en-US" sz="2200" b="0" strike="noStrike" spc="-1" dirty="0">
                <a:solidFill>
                  <a:srgbClr val="2F5597"/>
                </a:solidFill>
                <a:latin typeface="Calibri"/>
              </a:rPr>
              <a:t> </a:t>
            </a:r>
            <a:r>
              <a:rPr lang="en-US" sz="2200" b="0" strike="noStrike" spc="-1" dirty="0" err="1">
                <a:solidFill>
                  <a:srgbClr val="2F5597"/>
                </a:solidFill>
                <a:latin typeface="Calibri"/>
              </a:rPr>
              <a:t>için</a:t>
            </a:r>
            <a:r>
              <a:rPr lang="en-US" sz="2200" b="0" strike="noStrike" spc="-1" dirty="0">
                <a:solidFill>
                  <a:srgbClr val="2F5597"/>
                </a:solidFill>
                <a:latin typeface="Calibri"/>
              </a:rPr>
              <a:t> </a:t>
            </a:r>
            <a:r>
              <a:rPr lang="en-US" sz="2200" b="0" strike="noStrike" spc="-1" dirty="0" err="1">
                <a:solidFill>
                  <a:srgbClr val="2F5597"/>
                </a:solidFill>
                <a:latin typeface="Calibri"/>
              </a:rPr>
              <a:t>yapılan</a:t>
            </a:r>
            <a:r>
              <a:rPr lang="en-US" sz="2200" b="0" strike="noStrike" spc="-1" dirty="0">
                <a:solidFill>
                  <a:srgbClr val="2F5597"/>
                </a:solidFill>
                <a:latin typeface="Calibri"/>
              </a:rPr>
              <a:t> </a:t>
            </a:r>
            <a:r>
              <a:rPr lang="en-US" sz="2200" b="0" strike="noStrike" spc="-1" dirty="0" err="1">
                <a:solidFill>
                  <a:srgbClr val="2F5597"/>
                </a:solidFill>
                <a:latin typeface="Calibri"/>
              </a:rPr>
              <a:t>harcamaların</a:t>
            </a:r>
            <a:r>
              <a:rPr lang="en-US" sz="2200" b="0" strike="noStrike" spc="-1" dirty="0">
                <a:solidFill>
                  <a:srgbClr val="2F5597"/>
                </a:solidFill>
                <a:latin typeface="Calibri"/>
              </a:rPr>
              <a:t> </a:t>
            </a:r>
            <a:r>
              <a:rPr lang="en-US" sz="2200" b="0" strike="noStrike" spc="-1" dirty="0" err="1">
                <a:solidFill>
                  <a:srgbClr val="2F5597"/>
                </a:solidFill>
                <a:latin typeface="Calibri"/>
              </a:rPr>
              <a:t>toplam</a:t>
            </a:r>
            <a:r>
              <a:rPr lang="en-US" sz="2200" b="0" strike="noStrike" spc="-1" dirty="0">
                <a:solidFill>
                  <a:srgbClr val="2F5597"/>
                </a:solidFill>
                <a:latin typeface="Calibri"/>
              </a:rPr>
              <a:t> </a:t>
            </a:r>
            <a:r>
              <a:rPr lang="en-US" sz="2200" b="0" strike="noStrike" spc="-1" dirty="0" err="1">
                <a:solidFill>
                  <a:srgbClr val="2F5597"/>
                </a:solidFill>
                <a:latin typeface="Calibri"/>
              </a:rPr>
              <a:t>ve</a:t>
            </a:r>
            <a:r>
              <a:rPr lang="en-US" sz="2200" b="0" strike="noStrike" spc="-1" dirty="0">
                <a:solidFill>
                  <a:srgbClr val="2F5597"/>
                </a:solidFill>
                <a:latin typeface="Calibri"/>
              </a:rPr>
              <a:t> </a:t>
            </a:r>
            <a:r>
              <a:rPr lang="en-US" sz="2200" b="0" strike="noStrike" spc="-1" dirty="0" err="1">
                <a:solidFill>
                  <a:srgbClr val="2F5597"/>
                </a:solidFill>
                <a:latin typeface="Calibri"/>
              </a:rPr>
              <a:t>ayrı</a:t>
            </a:r>
            <a:r>
              <a:rPr lang="en-US" sz="2200" b="0" strike="noStrike" spc="-1" dirty="0">
                <a:solidFill>
                  <a:srgbClr val="2F5597"/>
                </a:solidFill>
                <a:latin typeface="Calibri"/>
              </a:rPr>
              <a:t> </a:t>
            </a:r>
            <a:r>
              <a:rPr lang="en-US" sz="2200" b="0" strike="noStrike" spc="-1" dirty="0" err="1">
                <a:solidFill>
                  <a:srgbClr val="2F5597"/>
                </a:solidFill>
                <a:latin typeface="Calibri"/>
              </a:rPr>
              <a:t>ayrı</a:t>
            </a:r>
            <a:r>
              <a:rPr lang="en-US" sz="2200" b="0" strike="noStrike" spc="-1" dirty="0">
                <a:solidFill>
                  <a:srgbClr val="2F5597"/>
                </a:solidFill>
                <a:latin typeface="Calibri"/>
              </a:rPr>
              <a:t> </a:t>
            </a:r>
            <a:r>
              <a:rPr lang="en-US" sz="2200" b="0" strike="noStrike" spc="-1" dirty="0" err="1">
                <a:solidFill>
                  <a:srgbClr val="2F5597"/>
                </a:solidFill>
                <a:latin typeface="Calibri"/>
              </a:rPr>
              <a:t>miktarları</a:t>
            </a:r>
            <a:r>
              <a:rPr lang="en-US" sz="2200" b="0" strike="noStrike" spc="-1" dirty="0">
                <a:solidFill>
                  <a:srgbClr val="2F5597"/>
                </a:solidFill>
                <a:latin typeface="Calibri"/>
              </a:rPr>
              <a:t> </a:t>
            </a:r>
            <a:r>
              <a:rPr lang="en-US" sz="2200" b="0" strike="noStrike" spc="-1" dirty="0" err="1">
                <a:solidFill>
                  <a:srgbClr val="2F5597"/>
                </a:solidFill>
                <a:latin typeface="Calibri"/>
              </a:rPr>
              <a:t>ile</a:t>
            </a:r>
            <a:r>
              <a:rPr lang="en-US" sz="2200" b="0" strike="noStrike" spc="-1" dirty="0">
                <a:solidFill>
                  <a:srgbClr val="2F5597"/>
                </a:solidFill>
                <a:latin typeface="Calibri"/>
              </a:rPr>
              <a:t> </a:t>
            </a:r>
            <a:r>
              <a:rPr lang="en-US" sz="2200" b="0" strike="noStrike" spc="-1" dirty="0" err="1">
                <a:solidFill>
                  <a:srgbClr val="2F5597"/>
                </a:solidFill>
                <a:latin typeface="Calibri"/>
              </a:rPr>
              <a:t>yüzdesel</a:t>
            </a:r>
            <a:r>
              <a:rPr lang="en-US" sz="2200" b="0" strike="noStrike" spc="-1" dirty="0">
                <a:solidFill>
                  <a:srgbClr val="2F5597"/>
                </a:solidFill>
                <a:latin typeface="Calibri"/>
              </a:rPr>
              <a:t> </a:t>
            </a:r>
            <a:r>
              <a:rPr lang="en-US" sz="2200" b="0" strike="noStrike" spc="-1" dirty="0" err="1">
                <a:solidFill>
                  <a:srgbClr val="2F5597"/>
                </a:solidFill>
                <a:latin typeface="Calibri"/>
              </a:rPr>
              <a:t>oranlarına</a:t>
            </a:r>
            <a:r>
              <a:rPr lang="en-US" sz="2200" b="0" strike="noStrike" spc="-1" dirty="0">
                <a:solidFill>
                  <a:srgbClr val="2F5597"/>
                </a:solidFill>
                <a:latin typeface="Calibri"/>
              </a:rPr>
              <a:t> </a:t>
            </a:r>
            <a:r>
              <a:rPr lang="en-US" sz="2200" b="0" strike="noStrike" spc="-1" dirty="0" err="1">
                <a:solidFill>
                  <a:srgbClr val="2F5597"/>
                </a:solidFill>
                <a:latin typeface="Calibri"/>
              </a:rPr>
              <a:t>ilişkin</a:t>
            </a:r>
            <a:r>
              <a:rPr lang="en-US" sz="2200" b="0" strike="noStrike" spc="-1" dirty="0">
                <a:solidFill>
                  <a:srgbClr val="2F5597"/>
                </a:solidFill>
                <a:latin typeface="Calibri"/>
              </a:rPr>
              <a:t> </a:t>
            </a:r>
            <a:r>
              <a:rPr lang="en-US" sz="2200" b="0" strike="noStrike" spc="-1" dirty="0" err="1">
                <a:solidFill>
                  <a:srgbClr val="2F5597"/>
                </a:solidFill>
                <a:latin typeface="Calibri"/>
              </a:rPr>
              <a:t>açıklamalar</a:t>
            </a:r>
            <a:r>
              <a:rPr lang="en-US" sz="2200" b="0" strike="noStrike" spc="-1" dirty="0">
                <a:solidFill>
                  <a:srgbClr val="2F5597"/>
                </a:solidFill>
                <a:latin typeface="Calibri"/>
              </a:rPr>
              <a:t> </a:t>
            </a:r>
            <a:r>
              <a:rPr lang="en-US" sz="2200" b="0" strike="noStrike" spc="-1" dirty="0" err="1">
                <a:solidFill>
                  <a:srgbClr val="2F5597"/>
                </a:solidFill>
                <a:latin typeface="Calibri"/>
              </a:rPr>
              <a:t>sunulmuştur</a:t>
            </a:r>
            <a:r>
              <a:rPr lang="en-US" sz="2200" b="0" strike="noStrike" spc="-1" dirty="0">
                <a:solidFill>
                  <a:srgbClr val="2F5597"/>
                </a:solidFill>
                <a:latin typeface="Calibri"/>
              </a:rPr>
              <a:t>.</a:t>
            </a:r>
            <a:endParaRPr lang="en-US" sz="2200" b="0" strike="noStrike" spc="-1" dirty="0">
              <a:solidFill>
                <a:srgbClr val="000000"/>
              </a:solidFill>
              <a:latin typeface="Calibri"/>
            </a:endParaRPr>
          </a:p>
          <a:p>
            <a:pPr marL="685800" lvl="1" indent="-228600" algn="l" rtl="0">
              <a:lnSpc>
                <a:spcPct val="70000"/>
              </a:lnSpc>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200" b="0" strike="noStrike" spc="-1" dirty="0">
              <a:solidFill>
                <a:srgbClr val="000000"/>
              </a:solidFill>
              <a:latin typeface="Calibri"/>
            </a:endParaRPr>
          </a:p>
          <a:p>
            <a:pPr marL="685800" lvl="1" indent="-228600" algn="l" rtl="0">
              <a:lnSpc>
                <a:spcPct val="70000"/>
              </a:lnSpc>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strike="noStrike" spc="-1" dirty="0" err="1">
                <a:solidFill>
                  <a:srgbClr val="2F5597"/>
                </a:solidFill>
                <a:latin typeface="Calibri"/>
              </a:rPr>
              <a:t>Açıklamalar</a:t>
            </a:r>
            <a:r>
              <a:rPr lang="en-US" sz="2200" b="0" strike="noStrike" spc="-1" dirty="0">
                <a:solidFill>
                  <a:srgbClr val="2F5597"/>
                </a:solidFill>
                <a:latin typeface="Calibri"/>
              </a:rPr>
              <a:t>, </a:t>
            </a:r>
            <a:r>
              <a:rPr lang="en-US" sz="2200" b="0" strike="noStrike" spc="-1" dirty="0" err="1">
                <a:solidFill>
                  <a:srgbClr val="2F5597"/>
                </a:solidFill>
                <a:latin typeface="Calibri"/>
              </a:rPr>
              <a:t>sermaye</a:t>
            </a:r>
            <a:r>
              <a:rPr lang="en-US" sz="2200" b="0" strike="noStrike" spc="-1" dirty="0">
                <a:solidFill>
                  <a:srgbClr val="2F5597"/>
                </a:solidFill>
                <a:latin typeface="Calibri"/>
              </a:rPr>
              <a:t> </a:t>
            </a:r>
            <a:r>
              <a:rPr lang="en-US" sz="2200" b="0" strike="noStrike" spc="-1" dirty="0" err="1">
                <a:solidFill>
                  <a:srgbClr val="2F5597"/>
                </a:solidFill>
                <a:latin typeface="Calibri"/>
              </a:rPr>
              <a:t>yatırımları</a:t>
            </a:r>
            <a:r>
              <a:rPr lang="en-US" sz="2200" b="0" strike="noStrike" spc="-1" dirty="0">
                <a:solidFill>
                  <a:srgbClr val="2F5597"/>
                </a:solidFill>
                <a:latin typeface="Calibri"/>
              </a:rPr>
              <a:t> </a:t>
            </a:r>
            <a:r>
              <a:rPr lang="en-US" sz="2200" b="0" strike="noStrike" spc="-1" dirty="0" err="1">
                <a:solidFill>
                  <a:srgbClr val="2F5597"/>
                </a:solidFill>
                <a:latin typeface="Calibri"/>
              </a:rPr>
              <a:t>ve</a:t>
            </a:r>
            <a:r>
              <a:rPr lang="en-US" sz="2200" b="0" strike="noStrike" spc="-1" dirty="0">
                <a:solidFill>
                  <a:srgbClr val="2F5597"/>
                </a:solidFill>
                <a:latin typeface="Calibri"/>
              </a:rPr>
              <a:t> </a:t>
            </a:r>
            <a:r>
              <a:rPr lang="en-US" sz="2200" b="0" strike="noStrike" spc="-1" dirty="0" err="1">
                <a:solidFill>
                  <a:srgbClr val="2F5597"/>
                </a:solidFill>
                <a:latin typeface="Calibri"/>
              </a:rPr>
              <a:t>kullanılmamış</a:t>
            </a:r>
            <a:r>
              <a:rPr lang="en-US" sz="2200" b="0" strike="noStrike" spc="-1" dirty="0">
                <a:solidFill>
                  <a:srgbClr val="2F5597"/>
                </a:solidFill>
                <a:latin typeface="Calibri"/>
              </a:rPr>
              <a:t> </a:t>
            </a:r>
            <a:r>
              <a:rPr lang="en-US" sz="2200" b="0" strike="noStrike" spc="-1" dirty="0" err="1">
                <a:solidFill>
                  <a:srgbClr val="2F5597"/>
                </a:solidFill>
                <a:latin typeface="Calibri"/>
              </a:rPr>
              <a:t>fonlar</a:t>
            </a:r>
            <a:r>
              <a:rPr lang="en-US" sz="2200" b="0" strike="noStrike" spc="-1" dirty="0">
                <a:solidFill>
                  <a:srgbClr val="2F5597"/>
                </a:solidFill>
                <a:latin typeface="Calibri"/>
              </a:rPr>
              <a:t> </a:t>
            </a:r>
            <a:r>
              <a:rPr lang="en-US" sz="2200" b="0" strike="noStrike" spc="-1" dirty="0" err="1">
                <a:solidFill>
                  <a:srgbClr val="2F5597"/>
                </a:solidFill>
                <a:latin typeface="Calibri"/>
              </a:rPr>
              <a:t>kategorisinden</a:t>
            </a:r>
            <a:r>
              <a:rPr lang="en-US" sz="2200" b="0" strike="noStrike" spc="-1" dirty="0">
                <a:solidFill>
                  <a:srgbClr val="2F5597"/>
                </a:solidFill>
                <a:latin typeface="Calibri"/>
              </a:rPr>
              <a:t> </a:t>
            </a:r>
            <a:r>
              <a:rPr lang="en-US" sz="2200" b="0" strike="noStrike" spc="-1" dirty="0" err="1">
                <a:solidFill>
                  <a:srgbClr val="2F5597"/>
                </a:solidFill>
                <a:latin typeface="Calibri"/>
              </a:rPr>
              <a:t>sağlanmaktadır</a:t>
            </a:r>
            <a:r>
              <a:rPr lang="en-US" sz="2200" b="0" strike="noStrike" spc="-1" dirty="0">
                <a:solidFill>
                  <a:srgbClr val="2F5597"/>
                </a:solidFill>
                <a:latin typeface="Calibri"/>
              </a:rPr>
              <a:t>.</a:t>
            </a:r>
            <a:endParaRPr lang="en-US" sz="2200" b="0" strike="noStrike" spc="-1" dirty="0">
              <a:solidFill>
                <a:srgbClr val="000000"/>
              </a:solidFill>
              <a:latin typeface="Calibri"/>
            </a:endParaRPr>
          </a:p>
        </p:txBody>
      </p:sp>
      <p:sp>
        <p:nvSpPr>
          <p:cNvPr id="874"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377041C-8888-40D4-92C4-F4FB7955C175}" type="slidenum">
              <a:rPr lang="en-US" sz="1200" b="0" strike="noStrike" spc="-1">
                <a:solidFill>
                  <a:srgbClr val="898989"/>
                </a:solidFill>
                <a:latin typeface="Calibri"/>
              </a:rPr>
              <a:t>77</a:t>
            </a:fld>
            <a:endParaRPr lang="en-US" sz="1200" b="0" strike="noStrike" spc="-1">
              <a:solidFill>
                <a:srgbClr val="000000"/>
              </a:solidFill>
              <a:latin typeface="Calibri"/>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 name="TextBox 874"/>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Bütçe fonlarının sermaye harcamalarından aktarılması</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Fon transferi Belediye Meclisi kararıyla yapılır.</a:t>
            </a:r>
            <a:endParaRPr lang="en-US" sz="2400" b="0" strike="noStrike" spc="-1">
              <a:solidFill>
                <a:srgbClr val="000000"/>
              </a:solidFill>
              <a:latin typeface="Calibri"/>
            </a:endParaRPr>
          </a:p>
          <a:p>
            <a:pPr marL="228600" indent="-228600" algn="l" rtl="0">
              <a:spcBef>
                <a:spcPts val="998"/>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Sermaye harcamalarından diğer bütçe harcama kategorilerine bütçe fonlarının aktarılmasına ilişkin açıklamalar sunulmuştur.</a:t>
            </a:r>
            <a:endParaRPr lang="en-US" sz="2400" b="0" strike="noStrike" spc="-1">
              <a:solidFill>
                <a:srgbClr val="000000"/>
              </a:solidFill>
              <a:latin typeface="Calibri"/>
            </a:endParaRPr>
          </a:p>
          <a:p>
            <a:pPr marL="228600" indent="-228600" algn="l" rtl="0">
              <a:spcBef>
                <a:spcPts val="998"/>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Devir öncesi ve sonrası toplam sermaye rakamları verilmiştir.</a:t>
            </a:r>
            <a:endParaRPr lang="en-US" sz="2400" b="0" strike="noStrike" spc="-1">
              <a:solidFill>
                <a:srgbClr val="000000"/>
              </a:solidFill>
              <a:latin typeface="Calibri"/>
            </a:endParaRPr>
          </a:p>
        </p:txBody>
      </p:sp>
      <p:sp>
        <p:nvSpPr>
          <p:cNvPr id="876"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3E62735-DBAC-4ED0-A7C2-F3519063E137}" type="slidenum">
              <a:rPr lang="en-US" sz="1200" b="0" strike="noStrike" spc="-1">
                <a:solidFill>
                  <a:srgbClr val="898989"/>
                </a:solidFill>
                <a:latin typeface="Calibri"/>
              </a:rPr>
              <a:t>78</a:t>
            </a:fld>
            <a:endParaRPr lang="en-US" sz="1200" b="0" strike="noStrike" spc="-1">
              <a:solidFill>
                <a:srgbClr val="000000"/>
              </a:solidFill>
              <a:latin typeface="Calibri"/>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 name="TextBox 876"/>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Sermaye projeleri için imzalanan sözleşmelerin detayları</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Geçen yıla ait imzalanan sözleşmelerin listesi yayınlandı.</a:t>
            </a:r>
            <a:endParaRPr lang="en-US" sz="24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Her projenin detayları yayınlanmaktadır.</a:t>
            </a:r>
            <a:endParaRPr lang="en-US" sz="2400" b="0" strike="noStrike" spc="-1">
              <a:solidFill>
                <a:srgbClr val="000000"/>
              </a:solidFill>
              <a:latin typeface="Calibri"/>
            </a:endParaRPr>
          </a:p>
        </p:txBody>
      </p:sp>
      <p:sp>
        <p:nvSpPr>
          <p:cNvPr id="878"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CB156F3-9066-4743-BB14-CC19F47CEFEE}" type="slidenum">
              <a:rPr lang="en-US" sz="1200" b="0" strike="noStrike" spc="-1">
                <a:solidFill>
                  <a:srgbClr val="898989"/>
                </a:solidFill>
                <a:latin typeface="Calibri"/>
              </a:rPr>
              <a:t>79</a:t>
            </a:fld>
            <a:endParaRPr lang="en-US" sz="1200" b="0" strike="noStrike" spc="-1">
              <a:solidFill>
                <a:srgbClr val="000000"/>
              </a:solidFill>
              <a:latin typeface="Calibri"/>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9" name="TextBox 878"/>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Kişisel eşyaların devri</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457200" lvl="1" algn="l" rtl="0">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Önceki yıldan bir önceki yıla devredilen öz sermaye miktarına ilişkin açıklamalar sunulmuştur.</a:t>
            </a:r>
            <a:endParaRPr lang="en-US" sz="2400" b="0" strike="noStrike" spc="-1">
              <a:solidFill>
                <a:srgbClr val="000000"/>
              </a:solidFill>
              <a:latin typeface="Calibri"/>
            </a:endParaRPr>
          </a:p>
          <a:p>
            <a:pPr marL="457200" lvl="1" algn="l" rtl="0">
              <a:spcBef>
                <a:spcPts val="49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457200" lvl="1" algn="l" rtl="0">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000000"/>
                </a:solidFill>
                <a:latin typeface="Calibri"/>
              </a:rPr>
              <a:t> </a:t>
            </a:r>
          </a:p>
        </p:txBody>
      </p:sp>
      <p:sp>
        <p:nvSpPr>
          <p:cNvPr id="880"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13FF13C-EBA8-425D-8207-FB0A947F4B6C}" type="slidenum">
              <a:rPr lang="en-US" sz="1200" b="0" strike="noStrike" spc="-1">
                <a:solidFill>
                  <a:srgbClr val="898989"/>
                </a:solidFill>
                <a:latin typeface="Calibri"/>
              </a:rPr>
              <a:t>80</a:t>
            </a:fld>
            <a:endParaRPr lang="en-US" sz="1200" b="0" strike="noStrike" spc="-1">
              <a:solidFill>
                <a:srgbClr val="000000"/>
              </a:solidFill>
              <a:latin typeface="Calibri"/>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 name="TextBox 880"/>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Bütçe açığı veya fazlasının açıklaması.</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Önceki yıllardan kalan ve harcanmamış öz kaynak gelirlerinin miktarı, yani söz konusu yıla aktarılabilecek fon miktarı hakkında açıklamalar sağlanmıştır.</a:t>
            </a:r>
            <a:endParaRPr lang="en-US" sz="24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Harcanmamış öz kaynakların ne kadarı Sermaye Yatırımı Kategorisinden geliyor?</a:t>
            </a:r>
            <a:endParaRPr lang="en-US" sz="24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Sermaye yatırımı kategorisinden devredilen öz kaynak gelirlerinin ne kadarı harcandı ve ne kadarı harcanmadı?</a:t>
            </a:r>
            <a:endParaRPr lang="en-US" sz="2400" b="0" strike="noStrike" spc="-1">
              <a:solidFill>
                <a:srgbClr val="000000"/>
              </a:solidFill>
              <a:latin typeface="Calibri"/>
            </a:endParaRPr>
          </a:p>
        </p:txBody>
      </p:sp>
      <p:sp>
        <p:nvSpPr>
          <p:cNvPr id="882"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3385E9E-C432-446D-B7F0-1A345EFB152B}" type="slidenum">
              <a:rPr lang="en-US" sz="1200" b="0" strike="noStrike" spc="-1">
                <a:solidFill>
                  <a:srgbClr val="898989"/>
                </a:solidFill>
                <a:latin typeface="Calibri"/>
              </a:rPr>
              <a:t>81</a:t>
            </a:fld>
            <a:endParaRPr lang="en-US" sz="1200" b="0" strike="noStrike" spc="-1">
              <a:solidFill>
                <a:srgbClr val="000000"/>
              </a:solidFill>
              <a:latin typeface="Calibri"/>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3" name="TextBox 882"/>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2F5597"/>
                </a:solidFill>
                <a:latin typeface="Calibri"/>
              </a:rPr>
              <a:t>Finansal</a:t>
            </a:r>
            <a:r>
              <a:rPr lang="en-US" sz="2800" b="0" strike="noStrike" spc="-1" dirty="0">
                <a:solidFill>
                  <a:srgbClr val="2F5597"/>
                </a:solidFill>
                <a:latin typeface="Calibri"/>
              </a:rPr>
              <a:t> </a:t>
            </a:r>
            <a:r>
              <a:rPr lang="en-US" sz="2800" b="0" strike="noStrike" spc="-1" dirty="0" err="1">
                <a:solidFill>
                  <a:srgbClr val="2F5597"/>
                </a:solidFill>
                <a:latin typeface="Calibri"/>
              </a:rPr>
              <a:t>Olmayan</a:t>
            </a:r>
            <a:r>
              <a:rPr lang="en-US" sz="2800" b="0" strike="noStrike" spc="-1" dirty="0">
                <a:solidFill>
                  <a:srgbClr val="2F5597"/>
                </a:solidFill>
                <a:latin typeface="Calibri"/>
              </a:rPr>
              <a:t> </a:t>
            </a:r>
            <a:r>
              <a:rPr lang="en-US" sz="2800" b="0" strike="noStrike" spc="-1" dirty="0" err="1">
                <a:solidFill>
                  <a:srgbClr val="2F5597"/>
                </a:solidFill>
                <a:latin typeface="Calibri"/>
              </a:rPr>
              <a:t>Varlıklar</a:t>
            </a:r>
            <a:r>
              <a:rPr lang="en-US" sz="2800" b="0" strike="noStrike" spc="-1" dirty="0">
                <a:solidFill>
                  <a:srgbClr val="2F5597"/>
                </a:solidFill>
                <a:latin typeface="Calibri"/>
              </a:rPr>
              <a:t> </a:t>
            </a:r>
            <a:r>
              <a:rPr lang="en-US" sz="2800" b="0" strike="noStrike" spc="-1" dirty="0" err="1">
                <a:solidFill>
                  <a:srgbClr val="2F5597"/>
                </a:solidFill>
                <a:latin typeface="Calibri"/>
              </a:rPr>
              <a:t>Raporu</a:t>
            </a:r>
            <a:r>
              <a:rPr lang="en-US" sz="2800" b="0" strike="noStrike" spc="-1" dirty="0">
                <a:solidFill>
                  <a:srgbClr val="2F5597"/>
                </a:solidFill>
                <a:latin typeface="Calibri"/>
              </a:rPr>
              <a:t> </a:t>
            </a:r>
            <a:r>
              <a:rPr lang="en-US" sz="2800" b="0" strike="noStrike" spc="-1" dirty="0" err="1">
                <a:solidFill>
                  <a:srgbClr val="2F5597"/>
                </a:solidFill>
                <a:latin typeface="Calibri"/>
              </a:rPr>
              <a:t>Sermaye</a:t>
            </a:r>
            <a:r>
              <a:rPr lang="en-US" sz="2800" b="0" strike="noStrike" spc="-1" dirty="0">
                <a:solidFill>
                  <a:srgbClr val="2F5597"/>
                </a:solidFill>
                <a:latin typeface="Calibri"/>
              </a:rPr>
              <a:t> </a:t>
            </a:r>
            <a:r>
              <a:rPr lang="en-US" sz="2800" b="0" strike="noStrike" spc="-1" dirty="0" err="1">
                <a:solidFill>
                  <a:srgbClr val="2F5597"/>
                </a:solidFill>
                <a:latin typeface="Calibri"/>
              </a:rPr>
              <a:t>Varlıkları</a:t>
            </a:r>
            <a:r>
              <a:rPr lang="en-US" sz="2800" b="0" strike="noStrike" spc="-1" dirty="0">
                <a:solidFill>
                  <a:srgbClr val="2F5597"/>
                </a:solidFill>
                <a:latin typeface="Calibri"/>
              </a:rPr>
              <a:t> (1000 </a:t>
            </a:r>
            <a:r>
              <a:rPr lang="en-US" sz="2800" b="0" strike="noStrike" spc="-1" dirty="0" err="1">
                <a:solidFill>
                  <a:srgbClr val="2F5597"/>
                </a:solidFill>
                <a:latin typeface="Calibri"/>
              </a:rPr>
              <a:t>Euro'nun</a:t>
            </a:r>
            <a:r>
              <a:rPr lang="en-US" sz="2800" b="0" strike="noStrike" spc="-1" dirty="0">
                <a:solidFill>
                  <a:srgbClr val="2F5597"/>
                </a:solidFill>
                <a:latin typeface="Calibri"/>
              </a:rPr>
              <a:t> </a:t>
            </a:r>
            <a:r>
              <a:rPr lang="en-US" sz="2800" b="0" strike="noStrike" spc="-1" dirty="0" err="1">
                <a:solidFill>
                  <a:srgbClr val="2F5597"/>
                </a:solidFill>
                <a:latin typeface="Calibri"/>
              </a:rPr>
              <a:t>üzerinde</a:t>
            </a:r>
            <a:r>
              <a:rPr lang="en-US" sz="2800" b="0" strike="noStrike" spc="-1" dirty="0">
                <a:solidFill>
                  <a:srgbClr val="2F5597"/>
                </a:solidFill>
                <a:latin typeface="Calibri"/>
              </a:rPr>
              <a:t> </a:t>
            </a:r>
            <a:r>
              <a:rPr lang="en-US" sz="2800" b="0" strike="noStrike" spc="-1" dirty="0" err="1">
                <a:solidFill>
                  <a:srgbClr val="2F5597"/>
                </a:solidFill>
                <a:latin typeface="Calibri"/>
              </a:rPr>
              <a:t>değerlenen</a:t>
            </a:r>
            <a:r>
              <a:rPr lang="en-US" sz="2800" b="0" strike="noStrike" spc="-1" dirty="0">
                <a:solidFill>
                  <a:srgbClr val="2F5597"/>
                </a:solidFill>
                <a:latin typeface="Calibri"/>
              </a:rPr>
              <a:t>)</a:t>
            </a:r>
            <a:endParaRPr lang="en-US" sz="2800" b="0" strike="noStrike" spc="-1" dirty="0">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2F5597"/>
                </a:solidFill>
                <a:latin typeface="Calibri"/>
              </a:rPr>
              <a:t>Bilgi </a:t>
            </a:r>
            <a:r>
              <a:rPr lang="en-US" sz="2400" b="0" strike="noStrike" spc="-1" dirty="0" err="1">
                <a:solidFill>
                  <a:srgbClr val="2F5597"/>
                </a:solidFill>
                <a:latin typeface="Calibri"/>
              </a:rPr>
              <a:t>kaynağı</a:t>
            </a:r>
            <a:r>
              <a:rPr lang="en-US" sz="2400" b="0" strike="noStrike" spc="-1" dirty="0">
                <a:solidFill>
                  <a:srgbClr val="2F5597"/>
                </a:solidFill>
                <a:latin typeface="Calibri"/>
              </a:rPr>
              <a:t>, </a:t>
            </a:r>
            <a:r>
              <a:rPr lang="en-US" sz="2400" b="0" strike="noStrike" spc="-1" dirty="0" err="1">
                <a:solidFill>
                  <a:srgbClr val="2F5597"/>
                </a:solidFill>
                <a:latin typeface="Calibri"/>
              </a:rPr>
              <a:t>SIMFK'deki</a:t>
            </a:r>
            <a:r>
              <a:rPr lang="en-US" sz="2400" b="0" strike="noStrike" spc="-1" dirty="0">
                <a:solidFill>
                  <a:srgbClr val="2F5597"/>
                </a:solidFill>
                <a:latin typeface="Calibri"/>
              </a:rPr>
              <a:t> 1.000 </a:t>
            </a:r>
            <a:r>
              <a:rPr lang="en-US" sz="2400" b="0" strike="noStrike" spc="-1" dirty="0" err="1">
                <a:solidFill>
                  <a:srgbClr val="2F5597"/>
                </a:solidFill>
                <a:latin typeface="Calibri"/>
              </a:rPr>
              <a:t>Euro'dan</a:t>
            </a:r>
            <a:r>
              <a:rPr lang="en-US" sz="2400" b="0" strike="noStrike" spc="-1" dirty="0">
                <a:solidFill>
                  <a:srgbClr val="2F5597"/>
                </a:solidFill>
                <a:latin typeface="Calibri"/>
              </a:rPr>
              <a:t> </a:t>
            </a:r>
            <a:r>
              <a:rPr lang="en-US" sz="2400" b="0" strike="noStrike" spc="-1" dirty="0" err="1">
                <a:solidFill>
                  <a:srgbClr val="2F5597"/>
                </a:solidFill>
                <a:latin typeface="Calibri"/>
              </a:rPr>
              <a:t>fazla</a:t>
            </a:r>
            <a:r>
              <a:rPr lang="en-US" sz="2400" b="0" strike="noStrike" spc="-1" dirty="0">
                <a:solidFill>
                  <a:srgbClr val="2F5597"/>
                </a:solidFill>
                <a:latin typeface="Calibri"/>
              </a:rPr>
              <a:t> </a:t>
            </a:r>
            <a:r>
              <a:rPr lang="en-US" sz="2400" b="0" strike="noStrike" spc="-1" dirty="0" err="1">
                <a:solidFill>
                  <a:srgbClr val="2F5597"/>
                </a:solidFill>
                <a:latin typeface="Calibri"/>
              </a:rPr>
              <a:t>değere</a:t>
            </a:r>
            <a:r>
              <a:rPr lang="en-US" sz="2400" b="0" strike="noStrike" spc="-1" dirty="0">
                <a:solidFill>
                  <a:srgbClr val="2F5597"/>
                </a:solidFill>
                <a:latin typeface="Calibri"/>
              </a:rPr>
              <a:t> </a:t>
            </a:r>
            <a:r>
              <a:rPr lang="en-US" sz="2400" b="0" strike="noStrike" spc="-1" dirty="0" err="1">
                <a:solidFill>
                  <a:srgbClr val="2F5597"/>
                </a:solidFill>
                <a:latin typeface="Calibri"/>
              </a:rPr>
              <a:t>sahip</a:t>
            </a:r>
            <a:r>
              <a:rPr lang="en-US" sz="2400" b="0" strike="noStrike" spc="-1" dirty="0">
                <a:solidFill>
                  <a:srgbClr val="2F5597"/>
                </a:solidFill>
                <a:latin typeface="Calibri"/>
              </a:rPr>
              <a:t> </a:t>
            </a:r>
            <a:r>
              <a:rPr lang="en-US" sz="2400" b="0" strike="noStrike" spc="-1" dirty="0" err="1">
                <a:solidFill>
                  <a:srgbClr val="2F5597"/>
                </a:solidFill>
                <a:latin typeface="Calibri"/>
              </a:rPr>
              <a:t>varlıkların</a:t>
            </a:r>
            <a:r>
              <a:rPr lang="en-US" sz="2400" b="0" strike="noStrike" spc="-1" dirty="0">
                <a:solidFill>
                  <a:srgbClr val="2F5597"/>
                </a:solidFill>
                <a:latin typeface="Calibri"/>
              </a:rPr>
              <a:t> </a:t>
            </a:r>
            <a:r>
              <a:rPr lang="en-US" sz="2400" b="0" strike="noStrike" spc="-1" dirty="0" err="1">
                <a:solidFill>
                  <a:srgbClr val="2F5597"/>
                </a:solidFill>
                <a:latin typeface="Calibri"/>
              </a:rPr>
              <a:t>kayıt</a:t>
            </a:r>
            <a:r>
              <a:rPr lang="en-US" sz="2400" b="0" strike="noStrike" spc="-1" dirty="0">
                <a:solidFill>
                  <a:srgbClr val="2F5597"/>
                </a:solidFill>
                <a:latin typeface="Calibri"/>
              </a:rPr>
              <a:t> </a:t>
            </a:r>
            <a:r>
              <a:rPr lang="en-US" sz="2400" b="0" strike="noStrike" spc="-1" dirty="0" err="1">
                <a:solidFill>
                  <a:srgbClr val="2F5597"/>
                </a:solidFill>
                <a:latin typeface="Calibri"/>
              </a:rPr>
              <a:t>defteridir</a:t>
            </a:r>
            <a:r>
              <a:rPr lang="en-US" sz="2400" b="0" strike="noStrike" spc="-1" dirty="0">
                <a:solidFill>
                  <a:srgbClr val="2F5597"/>
                </a:solidFill>
                <a:latin typeface="Calibri"/>
              </a:rPr>
              <a:t>.</a:t>
            </a: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Açıklama</a:t>
            </a:r>
            <a:r>
              <a:rPr lang="en-US" sz="2400" b="0" strike="noStrike" spc="-1" dirty="0">
                <a:solidFill>
                  <a:srgbClr val="2F5597"/>
                </a:solidFill>
                <a:latin typeface="Calibri"/>
              </a:rPr>
              <a:t>: </a:t>
            </a:r>
            <a:r>
              <a:rPr lang="en-US" sz="2400" b="0" strike="noStrike" spc="-1" dirty="0" err="1">
                <a:solidFill>
                  <a:srgbClr val="2F5597"/>
                </a:solidFill>
                <a:latin typeface="Calibri"/>
              </a:rPr>
              <a:t>Varlıkların</a:t>
            </a:r>
            <a:r>
              <a:rPr lang="en-US" sz="2400" b="0" strike="noStrike" spc="-1" dirty="0">
                <a:solidFill>
                  <a:srgbClr val="2F5597"/>
                </a:solidFill>
                <a:latin typeface="Calibri"/>
              </a:rPr>
              <a:t> </a:t>
            </a:r>
            <a:r>
              <a:rPr lang="en-US" sz="2400" b="0" strike="noStrike" spc="-1" dirty="0" err="1">
                <a:solidFill>
                  <a:srgbClr val="2F5597"/>
                </a:solidFill>
                <a:latin typeface="Calibri"/>
              </a:rPr>
              <a:t>sınıflandırılmasına</a:t>
            </a:r>
            <a:r>
              <a:rPr lang="en-US" sz="2400" b="0" strike="noStrike" spc="-1" dirty="0">
                <a:solidFill>
                  <a:srgbClr val="2F5597"/>
                </a:solidFill>
                <a:latin typeface="Calibri"/>
              </a:rPr>
              <a:t> (</a:t>
            </a:r>
            <a:r>
              <a:rPr lang="en-US" sz="2400" b="0" strike="noStrike" spc="-1" dirty="0" err="1">
                <a:solidFill>
                  <a:srgbClr val="2F5597"/>
                </a:solidFill>
                <a:latin typeface="Calibri"/>
              </a:rPr>
              <a:t>binalar</a:t>
            </a:r>
            <a:r>
              <a:rPr lang="en-US" sz="2400" b="0" strike="noStrike" spc="-1" dirty="0">
                <a:solidFill>
                  <a:srgbClr val="2F5597"/>
                </a:solidFill>
                <a:latin typeface="Calibri"/>
              </a:rPr>
              <a:t>, </a:t>
            </a:r>
            <a:r>
              <a:rPr lang="en-US" sz="2400" b="0" strike="noStrike" spc="-1" dirty="0" err="1">
                <a:solidFill>
                  <a:srgbClr val="2F5597"/>
                </a:solidFill>
                <a:latin typeface="Calibri"/>
              </a:rPr>
              <a:t>araziler</a:t>
            </a:r>
            <a:r>
              <a:rPr lang="en-US" sz="2400" b="0" strike="noStrike" spc="-1" dirty="0">
                <a:solidFill>
                  <a:srgbClr val="2F5597"/>
                </a:solidFill>
                <a:latin typeface="Calibri"/>
              </a:rPr>
              <a:t>, </a:t>
            </a:r>
            <a:r>
              <a:rPr lang="en-US" sz="2400" b="0" strike="noStrike" spc="-1" dirty="0" err="1">
                <a:solidFill>
                  <a:srgbClr val="2F5597"/>
                </a:solidFill>
                <a:latin typeface="Calibri"/>
              </a:rPr>
              <a:t>ekipmanlar</a:t>
            </a:r>
            <a:r>
              <a:rPr lang="en-US" sz="2400" b="0" strike="noStrike" spc="-1" dirty="0">
                <a:solidFill>
                  <a:srgbClr val="2F5597"/>
                </a:solidFill>
                <a:latin typeface="Calibri"/>
              </a:rPr>
              <a:t> vb.) </a:t>
            </a:r>
            <a:r>
              <a:rPr lang="en-US" sz="2400" b="0" strike="noStrike" spc="-1" dirty="0" err="1">
                <a:solidFill>
                  <a:srgbClr val="2F5597"/>
                </a:solidFill>
                <a:latin typeface="Calibri"/>
              </a:rPr>
              <a:t>göre</a:t>
            </a:r>
            <a:r>
              <a:rPr lang="en-US" sz="2400" b="0" strike="noStrike" spc="-1" dirty="0">
                <a:solidFill>
                  <a:srgbClr val="2F5597"/>
                </a:solidFill>
                <a:latin typeface="Calibri"/>
              </a:rPr>
              <a:t>, </a:t>
            </a:r>
            <a:r>
              <a:rPr lang="en-US" sz="2400" b="0" strike="noStrike" spc="-1" dirty="0" err="1">
                <a:solidFill>
                  <a:srgbClr val="2F5597"/>
                </a:solidFill>
                <a:latin typeface="Calibri"/>
              </a:rPr>
              <a:t>önceki</a:t>
            </a:r>
            <a:r>
              <a:rPr lang="en-US" sz="2400" b="0" strike="noStrike" spc="-1" dirty="0">
                <a:solidFill>
                  <a:srgbClr val="2F5597"/>
                </a:solidFill>
                <a:latin typeface="Calibri"/>
              </a:rPr>
              <a:t> </a:t>
            </a:r>
            <a:r>
              <a:rPr lang="en-US" sz="2400" b="0" strike="noStrike" spc="-1" dirty="0" err="1">
                <a:solidFill>
                  <a:srgbClr val="2F5597"/>
                </a:solidFill>
                <a:latin typeface="Calibri"/>
              </a:rPr>
              <a:t>yıla</a:t>
            </a:r>
            <a:r>
              <a:rPr lang="en-US" sz="2400" b="0" strike="noStrike" spc="-1" dirty="0">
                <a:solidFill>
                  <a:srgbClr val="2F5597"/>
                </a:solidFill>
                <a:latin typeface="Calibri"/>
              </a:rPr>
              <a:t> </a:t>
            </a:r>
            <a:r>
              <a:rPr lang="en-US" sz="2400" b="0" strike="noStrike" spc="-1" dirty="0" err="1">
                <a:solidFill>
                  <a:srgbClr val="2F5597"/>
                </a:solidFill>
                <a:latin typeface="Calibri"/>
              </a:rPr>
              <a:t>ve</a:t>
            </a:r>
            <a:r>
              <a:rPr lang="en-US" sz="2400" b="0" strike="noStrike" spc="-1" dirty="0">
                <a:solidFill>
                  <a:srgbClr val="2F5597"/>
                </a:solidFill>
                <a:latin typeface="Calibri"/>
              </a:rPr>
              <a:t> </a:t>
            </a:r>
            <a:r>
              <a:rPr lang="en-US" sz="2400" b="0" strike="noStrike" spc="-1" dirty="0" err="1">
                <a:solidFill>
                  <a:srgbClr val="2F5597"/>
                </a:solidFill>
                <a:latin typeface="Calibri"/>
              </a:rPr>
              <a:t>önceki</a:t>
            </a:r>
            <a:r>
              <a:rPr lang="en-US" sz="2400" b="0" strike="noStrike" spc="-1" dirty="0">
                <a:solidFill>
                  <a:srgbClr val="2F5597"/>
                </a:solidFill>
                <a:latin typeface="Calibri"/>
              </a:rPr>
              <a:t> </a:t>
            </a:r>
            <a:r>
              <a:rPr lang="en-US" sz="2400" b="0" strike="noStrike" spc="-1" dirty="0" err="1">
                <a:solidFill>
                  <a:srgbClr val="2F5597"/>
                </a:solidFill>
                <a:latin typeface="Calibri"/>
              </a:rPr>
              <a:t>iki</a:t>
            </a:r>
            <a:r>
              <a:rPr lang="en-US" sz="2400" b="0" strike="noStrike" spc="-1" dirty="0">
                <a:solidFill>
                  <a:srgbClr val="2F5597"/>
                </a:solidFill>
                <a:latin typeface="Calibri"/>
              </a:rPr>
              <a:t> </a:t>
            </a:r>
            <a:r>
              <a:rPr lang="en-US" sz="2400" b="0" strike="noStrike" spc="-1" dirty="0" err="1">
                <a:solidFill>
                  <a:srgbClr val="2F5597"/>
                </a:solidFill>
                <a:latin typeface="Calibri"/>
              </a:rPr>
              <a:t>yıla</a:t>
            </a:r>
            <a:r>
              <a:rPr lang="en-US" sz="2400" b="0" strike="noStrike" spc="-1" dirty="0">
                <a:solidFill>
                  <a:srgbClr val="2F5597"/>
                </a:solidFill>
                <a:latin typeface="Calibri"/>
              </a:rPr>
              <a:t> </a:t>
            </a:r>
            <a:r>
              <a:rPr lang="en-US" sz="2400" b="0" strike="noStrike" spc="-1" dirty="0" err="1">
                <a:solidFill>
                  <a:srgbClr val="2F5597"/>
                </a:solidFill>
                <a:latin typeface="Calibri"/>
              </a:rPr>
              <a:t>ait</a:t>
            </a:r>
            <a:r>
              <a:rPr lang="en-US" sz="2400" b="0" strike="noStrike" spc="-1" dirty="0">
                <a:solidFill>
                  <a:srgbClr val="2F5597"/>
                </a:solidFill>
                <a:latin typeface="Calibri"/>
              </a:rPr>
              <a:t> Ocak-</a:t>
            </a:r>
            <a:r>
              <a:rPr lang="en-US" sz="2400" b="0" strike="noStrike" spc="-1" dirty="0" err="1">
                <a:solidFill>
                  <a:srgbClr val="2F5597"/>
                </a:solidFill>
                <a:latin typeface="Calibri"/>
              </a:rPr>
              <a:t>Aralık</a:t>
            </a:r>
            <a:r>
              <a:rPr lang="en-US" sz="2400" b="0" strike="noStrike" spc="-1" dirty="0">
                <a:solidFill>
                  <a:srgbClr val="2F5597"/>
                </a:solidFill>
                <a:latin typeface="Calibri"/>
              </a:rPr>
              <a:t> </a:t>
            </a:r>
            <a:r>
              <a:rPr lang="en-US" sz="2400" b="0" strike="noStrike" spc="-1" dirty="0" err="1">
                <a:solidFill>
                  <a:srgbClr val="2F5597"/>
                </a:solidFill>
                <a:latin typeface="Calibri"/>
              </a:rPr>
              <a:t>Dönemi</a:t>
            </a:r>
            <a:r>
              <a:rPr lang="en-US" sz="2400" b="0" strike="noStrike" spc="-1" dirty="0">
                <a:solidFill>
                  <a:srgbClr val="2F5597"/>
                </a:solidFill>
                <a:latin typeface="Calibri"/>
              </a:rPr>
              <a:t> </a:t>
            </a:r>
            <a:r>
              <a:rPr lang="en-US" sz="2400" b="0" strike="noStrike" spc="-1" dirty="0" err="1">
                <a:solidFill>
                  <a:srgbClr val="2F5597"/>
                </a:solidFill>
                <a:latin typeface="Calibri"/>
              </a:rPr>
              <a:t>Nihai</a:t>
            </a:r>
            <a:r>
              <a:rPr lang="en-US" sz="2400" b="0" strike="noStrike" spc="-1" dirty="0">
                <a:solidFill>
                  <a:srgbClr val="2F5597"/>
                </a:solidFill>
                <a:latin typeface="Calibri"/>
              </a:rPr>
              <a:t> </a:t>
            </a:r>
            <a:r>
              <a:rPr lang="en-US" sz="2400" b="0" strike="noStrike" spc="-1" dirty="0" err="1">
                <a:solidFill>
                  <a:srgbClr val="2F5597"/>
                </a:solidFill>
                <a:latin typeface="Calibri"/>
              </a:rPr>
              <a:t>Raporu</a:t>
            </a:r>
            <a:r>
              <a:rPr lang="en-US" sz="2400" b="0" strike="noStrike" spc="-1" dirty="0">
                <a:solidFill>
                  <a:srgbClr val="2F5597"/>
                </a:solidFill>
                <a:latin typeface="Calibri"/>
              </a:rPr>
              <a:t>, </a:t>
            </a:r>
            <a:r>
              <a:rPr lang="en-US" sz="2400" b="0" strike="noStrike" spc="-1" dirty="0" err="1">
                <a:solidFill>
                  <a:srgbClr val="2F5597"/>
                </a:solidFill>
                <a:latin typeface="Calibri"/>
              </a:rPr>
              <a:t>toplam</a:t>
            </a:r>
            <a:r>
              <a:rPr lang="en-US" sz="2400" b="0" strike="noStrike" spc="-1" dirty="0">
                <a:solidFill>
                  <a:srgbClr val="2F5597"/>
                </a:solidFill>
                <a:latin typeface="Calibri"/>
              </a:rPr>
              <a:t> </a:t>
            </a:r>
            <a:r>
              <a:rPr lang="en-US" sz="2400" b="0" strike="noStrike" spc="-1" dirty="0" err="1">
                <a:solidFill>
                  <a:srgbClr val="2F5597"/>
                </a:solidFill>
                <a:latin typeface="Calibri"/>
              </a:rPr>
              <a:t>ve</a:t>
            </a:r>
            <a:r>
              <a:rPr lang="en-US" sz="2400" b="0" strike="noStrike" spc="-1" dirty="0">
                <a:solidFill>
                  <a:srgbClr val="2F5597"/>
                </a:solidFill>
                <a:latin typeface="Calibri"/>
              </a:rPr>
              <a:t> </a:t>
            </a:r>
            <a:r>
              <a:rPr lang="en-US" sz="2400" b="0" strike="noStrike" spc="-1" dirty="0" err="1">
                <a:solidFill>
                  <a:srgbClr val="2F5597"/>
                </a:solidFill>
                <a:latin typeface="Calibri"/>
              </a:rPr>
              <a:t>ayrı</a:t>
            </a:r>
            <a:r>
              <a:rPr lang="en-US" sz="2400" b="0" strike="noStrike" spc="-1" dirty="0">
                <a:solidFill>
                  <a:srgbClr val="2F5597"/>
                </a:solidFill>
                <a:latin typeface="Calibri"/>
              </a:rPr>
              <a:t> </a:t>
            </a:r>
            <a:r>
              <a:rPr lang="en-US" sz="2400" b="0" strike="noStrike" spc="-1" dirty="0" err="1">
                <a:solidFill>
                  <a:srgbClr val="2F5597"/>
                </a:solidFill>
                <a:latin typeface="Calibri"/>
              </a:rPr>
              <a:t>ayrı</a:t>
            </a:r>
            <a:r>
              <a:rPr lang="en-US" sz="2400" b="0" strike="noStrike" spc="-1" dirty="0">
                <a:solidFill>
                  <a:srgbClr val="2F5597"/>
                </a:solidFill>
                <a:latin typeface="Calibri"/>
              </a:rPr>
              <a:t> </a:t>
            </a:r>
            <a:r>
              <a:rPr lang="en-US" sz="2400" b="0" strike="noStrike" spc="-1" dirty="0" err="1">
                <a:solidFill>
                  <a:srgbClr val="2F5597"/>
                </a:solidFill>
                <a:latin typeface="Calibri"/>
              </a:rPr>
              <a:t>değerleriyle</a:t>
            </a:r>
            <a:r>
              <a:rPr lang="en-US" sz="2400" b="0" strike="noStrike" spc="-1" dirty="0">
                <a:solidFill>
                  <a:srgbClr val="2F5597"/>
                </a:solidFill>
                <a:latin typeface="Calibri"/>
              </a:rPr>
              <a:t> </a:t>
            </a:r>
            <a:r>
              <a:rPr lang="en-US" sz="2400" b="0" strike="noStrike" spc="-1" dirty="0" err="1">
                <a:solidFill>
                  <a:srgbClr val="2F5597"/>
                </a:solidFill>
                <a:latin typeface="Calibri"/>
              </a:rPr>
              <a:t>birlikte</a:t>
            </a:r>
            <a:r>
              <a:rPr lang="en-US" sz="2400" b="0" strike="noStrike" spc="-1" dirty="0">
                <a:solidFill>
                  <a:srgbClr val="2F5597"/>
                </a:solidFill>
                <a:latin typeface="Calibri"/>
              </a:rPr>
              <a:t> </a:t>
            </a:r>
            <a:r>
              <a:rPr lang="en-US" sz="2400" b="0" strike="noStrike" spc="-1" dirty="0" err="1">
                <a:solidFill>
                  <a:srgbClr val="2F5597"/>
                </a:solidFill>
                <a:latin typeface="Calibri"/>
              </a:rPr>
              <a:t>sunulmaktadır</a:t>
            </a:r>
            <a:r>
              <a:rPr lang="en-US" sz="2400" b="0" strike="noStrike" spc="-1" dirty="0">
                <a:solidFill>
                  <a:srgbClr val="2F5597"/>
                </a:solidFill>
                <a:latin typeface="Calibri"/>
              </a:rPr>
              <a:t>.</a:t>
            </a:r>
            <a:endParaRPr lang="en-US" sz="2400" b="0" strike="noStrike" spc="-1" dirty="0">
              <a:solidFill>
                <a:srgbClr val="000000"/>
              </a:solidFill>
              <a:latin typeface="Calibri"/>
            </a:endParaRPr>
          </a:p>
        </p:txBody>
      </p:sp>
      <p:sp>
        <p:nvSpPr>
          <p:cNvPr id="884"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D4B1417-6D40-4D4A-AA1A-F71BFA0461A3}" type="slidenum">
              <a:rPr lang="en-US" sz="1200" b="0" strike="noStrike" spc="-1">
                <a:solidFill>
                  <a:srgbClr val="898989"/>
                </a:solidFill>
                <a:latin typeface="Calibri"/>
              </a:rPr>
              <a:t>82</a:t>
            </a:fld>
            <a:endParaRPr lang="en-US" sz="1200" b="0" strike="noStrike" spc="-1">
              <a:solidFill>
                <a:srgbClr val="000000"/>
              </a:solidFill>
              <a:latin typeface="Calibri"/>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5" name="TextBox 884"/>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Sermaye dışı varlıklar (değeri 1000 Euro'nun altında olanlar)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Varlıkların Ofis Envanteri, Sağlık Ekipmanları, Elektrikli Ekipmanlar, Diğer Ekipmanlar olarak sınıflandırılması, önceki yıl ve önceki iki yıla ait toplam ve ayrı ayrı değerleri.</a:t>
            </a:r>
            <a:endParaRPr lang="en-US" sz="24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Bilgi kaynağı, BO'nun değeri 1.000 Euro'dan az olan varlık kayıt defteridir.</a:t>
            </a:r>
            <a:endParaRPr lang="en-US" sz="2400" b="0" strike="noStrike" spc="-1">
              <a:solidFill>
                <a:srgbClr val="000000"/>
              </a:solidFill>
              <a:latin typeface="Calibri"/>
            </a:endParaRPr>
          </a:p>
        </p:txBody>
      </p:sp>
      <p:sp>
        <p:nvSpPr>
          <p:cNvPr id="886"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A2CE53A-D027-4AB2-90D1-1BB91EAB569E}" type="slidenum">
              <a:rPr lang="en-US" sz="1200" b="0" strike="noStrike" spc="-1">
                <a:solidFill>
                  <a:srgbClr val="898989"/>
                </a:solidFill>
                <a:latin typeface="Calibri"/>
              </a:rPr>
              <a:t>83</a:t>
            </a:fld>
            <a:endParaRPr lang="en-US" sz="1200" b="0" strike="noStrike" spc="-1">
              <a:solidFill>
                <a:srgbClr val="000000"/>
              </a:solidFill>
              <a:latin typeface="Calibri"/>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 name="TextBox 886"/>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LPFMA'nın 39.2. maddesi uyarınca yapılan ödemeler ve özel icra memurları</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Ödeme detayları, gider kategorilerine göre ayrı ayrı verilmiştir.</a:t>
            </a:r>
            <a:endParaRPr lang="en-US" sz="24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Madde 39.2 uyarınca toplam ödemeler</a:t>
            </a:r>
            <a:endParaRPr lang="en-US" sz="24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İcra memurlarına göre ödemelerle ilgili açıklamalar sağlanmıştır.</a:t>
            </a:r>
            <a:endParaRPr lang="en-US" sz="2400" b="0" strike="noStrike" spc="-1">
              <a:solidFill>
                <a:srgbClr val="000000"/>
              </a:solidFill>
              <a:latin typeface="Calibri"/>
            </a:endParaRPr>
          </a:p>
        </p:txBody>
      </p:sp>
      <p:sp>
        <p:nvSpPr>
          <p:cNvPr id="888"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47C24A4-FF46-46EE-91DA-CF9F861404F0}" type="slidenum">
              <a:rPr lang="en-US" sz="1200" b="0" strike="noStrike" spc="-1">
                <a:solidFill>
                  <a:srgbClr val="898989"/>
                </a:solidFill>
                <a:latin typeface="Calibri"/>
              </a:rPr>
              <a:t>84</a:t>
            </a:fld>
            <a:endParaRPr lang="en-US" sz="1200" b="0" strike="noStrike" spc="-1">
              <a:solidFill>
                <a:srgbClr val="000000"/>
              </a:solidFill>
              <a:latin typeface="Calibri"/>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9" name="TextBox 888"/>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Önceki yıla ait sübvansiyonlar ve önceki yıllarla karşılaştırma</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Belediyelerin yönetim birimlerine göre önceki yıla ait sübvansiyon verileri ve önceki yıllarla karşılaştırması sunulmuştur.</a:t>
            </a:r>
            <a:endParaRPr lang="en-US" sz="24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Her müdürlük için ve her bir sübvansiyona ilişkin ayrıntılar açıklanmaktadır; bunlar arasında kamu veya özel yararlanıcı ve alınan parasal değer yer almaktadır.</a:t>
            </a:r>
            <a:endParaRPr lang="en-US" sz="2400" b="0" strike="noStrike" spc="-1">
              <a:solidFill>
                <a:srgbClr val="000000"/>
              </a:solidFill>
              <a:latin typeface="Calibri"/>
            </a:endParaRPr>
          </a:p>
        </p:txBody>
      </p:sp>
      <p:sp>
        <p:nvSpPr>
          <p:cNvPr id="890"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36EB63B-1984-4ABA-9116-1509C8211984}" type="slidenum">
              <a:rPr lang="en-US" sz="1200" b="0" strike="noStrike" spc="-1">
                <a:solidFill>
                  <a:srgbClr val="898989"/>
                </a:solidFill>
                <a:latin typeface="Calibri"/>
              </a:rPr>
              <a:t>85</a:t>
            </a:fld>
            <a:endParaRPr lang="en-US" sz="1200" b="0" strike="noStrike" spc="-1">
              <a:solidFill>
                <a:srgbClr val="000000"/>
              </a:solidFill>
              <a:latin typeface="Calibri"/>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 name="TextBox 890"/>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Alacak hesapları</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Alacak hesaplarına ilişkin veriler, kaynaklara göre ayrı ayrı ve toplam olarak, son üç yıla ait parasal değerlerle birlikte sunulmaktadır; örneğin: Alacak hesapları:</a:t>
            </a:r>
            <a:endParaRPr lang="en-US" sz="24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1143000" lvl="2" indent="-228600" algn="l" rtl="0">
              <a:spcBef>
                <a:spcPts val="499"/>
              </a:spcBef>
              <a:buClr>
                <a:srgbClr val="2F5597"/>
              </a:buClr>
              <a:buFont typeface="Courier New"/>
              <a:buChar char="o"/>
              <a:tabLst>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a:solidFill>
                  <a:srgbClr val="2F5597"/>
                </a:solidFill>
                <a:latin typeface="Calibri"/>
              </a:rPr>
              <a:t>Emlak vergisi, inşaat vergisi, kira vb.</a:t>
            </a:r>
            <a:endParaRPr lang="en-US" sz="2000" b="0" strike="noStrike" spc="-1">
              <a:solidFill>
                <a:srgbClr val="000000"/>
              </a:solidFill>
              <a:latin typeface="Calibri"/>
            </a:endParaRPr>
          </a:p>
        </p:txBody>
      </p:sp>
      <p:sp>
        <p:nvSpPr>
          <p:cNvPr id="892"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2F1B7DE-4DE0-4F1B-B0A0-B7581802B69B}" type="slidenum">
              <a:rPr lang="en-US" sz="1200" b="0" strike="noStrike" spc="-1">
                <a:solidFill>
                  <a:srgbClr val="898989"/>
                </a:solidFill>
                <a:latin typeface="Calibri"/>
              </a:rPr>
              <a:t>86</a:t>
            </a:fld>
            <a:endParaRPr lang="en-US" sz="1200" b="0" strike="noStrike" spc="-1">
              <a:solidFill>
                <a:srgbClr val="000000"/>
              </a:solidFill>
              <a:latin typeface="Calibri"/>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3" name="TextBox 892"/>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Belirlenmiş bağışçı hibelerinden yapılan ödemeler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457200" lvl="1" algn="l" rtl="0">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Belirlenen bağışçı hibelerinden yapılan ödemelere ilişkin, son üç yıla ait harcama kategorilerine göre açıklamalar sunulmuştur.</a:t>
            </a:r>
            <a:endParaRPr lang="en-US" sz="2400" b="0" strike="noStrike" spc="-1">
              <a:solidFill>
                <a:srgbClr val="000000"/>
              </a:solidFill>
              <a:latin typeface="Calibri"/>
            </a:endParaRPr>
          </a:p>
          <a:p>
            <a:pPr marL="457200" lvl="1" algn="l" rtl="0">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457200" lvl="1" algn="l" rtl="0">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Ayrıca, kullanılmayan fonlar bağışçıya iade edilirse, bağışın hangi bağışçıya iade edildiği, parasal değeri, proje için, hangi anlaşma kapsamında ve hangi yılda yapıldığına dair bilgiler açıklanır.</a:t>
            </a:r>
            <a:endParaRPr lang="en-US" sz="2400" b="0" strike="noStrike" spc="-1">
              <a:solidFill>
                <a:srgbClr val="000000"/>
              </a:solidFill>
              <a:latin typeface="Calibri"/>
            </a:endParaRPr>
          </a:p>
        </p:txBody>
      </p:sp>
      <p:sp>
        <p:nvSpPr>
          <p:cNvPr id="894"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06C8429-E9DB-4E6C-91E7-BBF15F9CADC7}" type="slidenum">
              <a:rPr lang="en-US" sz="1200" b="0" strike="noStrike" spc="-1">
                <a:solidFill>
                  <a:srgbClr val="898989"/>
                </a:solidFill>
                <a:latin typeface="Calibri"/>
              </a:rPr>
              <a:t>87</a:t>
            </a:fld>
            <a:endParaRPr lang="en-US" sz="1200" b="0" strike="noStrike" spc="-1">
              <a:solidFill>
                <a:srgbClr val="000000"/>
              </a:solidFill>
              <a:latin typeface="Calibri"/>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5" name="Trapezoid 1"/>
          <p:cNvSpPr/>
          <p:nvPr/>
        </p:nvSpPr>
        <p:spPr>
          <a:xfrm>
            <a:off x="1468440" y="1266840"/>
            <a:ext cx="8650440" cy="966600"/>
          </a:xfrm>
          <a:custGeom>
            <a:avLst/>
            <a:gdLst/>
            <a:ahLst/>
            <a:cxnLst/>
            <a:rect l="l" t="t" r="r" b="b"/>
            <a:pathLst>
              <a:path w="8650287" h="966788">
                <a:moveTo>
                  <a:pt x="0" y="966788"/>
                </a:moveTo>
                <a:lnTo>
                  <a:pt x="241697" y="0"/>
                </a:lnTo>
                <a:lnTo>
                  <a:pt x="8408590" y="0"/>
                </a:lnTo>
                <a:lnTo>
                  <a:pt x="8650287" y="966788"/>
                </a:lnTo>
                <a:lnTo>
                  <a:pt x="0" y="966788"/>
                </a:lnTo>
                <a:close/>
              </a:path>
            </a:pathLst>
          </a:custGeom>
          <a:solidFill>
            <a:srgbClr val="E2F0D9"/>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000000"/>
                </a:solidFill>
                <a:latin typeface="Calibri"/>
              </a:rPr>
              <a:t>Hukuk Temsilciliği Ofisinden Beklenmedik Yükümlülükler Raporu</a:t>
            </a:r>
          </a:p>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p:txBody>
      </p:sp>
      <p:sp>
        <p:nvSpPr>
          <p:cNvPr id="896" name="Snip Same Side Corner Rectangle 3"/>
          <p:cNvSpPr/>
          <p:nvPr/>
        </p:nvSpPr>
        <p:spPr>
          <a:xfrm>
            <a:off x="2098800" y="2368440"/>
            <a:ext cx="7089480" cy="765360"/>
          </a:xfrm>
          <a:custGeom>
            <a:avLst/>
            <a:gdLst/>
            <a:ahLst/>
            <a:cxnLst/>
            <a:rect l="l" t="t" r="r" b="b"/>
            <a:pathLst>
              <a:path w="7089775" h="765175">
                <a:moveTo>
                  <a:pt x="127532" y="0"/>
                </a:moveTo>
                <a:lnTo>
                  <a:pt x="6962243" y="0"/>
                </a:lnTo>
                <a:lnTo>
                  <a:pt x="7089775" y="127532"/>
                </a:lnTo>
                <a:lnTo>
                  <a:pt x="7089775" y="765175"/>
                </a:lnTo>
                <a:lnTo>
                  <a:pt x="7089775" y="765175"/>
                </a:lnTo>
                <a:lnTo>
                  <a:pt x="0" y="765175"/>
                </a:lnTo>
                <a:lnTo>
                  <a:pt x="0" y="765175"/>
                </a:lnTo>
                <a:lnTo>
                  <a:pt x="0" y="127532"/>
                </a:lnTo>
                <a:lnTo>
                  <a:pt x="127532" y="0"/>
                </a:lnTo>
                <a:close/>
              </a:path>
            </a:pathLst>
          </a:custGeom>
          <a:solidFill>
            <a:srgbClr val="FBE5D6"/>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457200" lvl="1"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000000"/>
                </a:solidFill>
                <a:latin typeface="Calibri"/>
              </a:rPr>
              <a:t>Olası yükümlülüklere ilişkin açıklamalar sağlanmıştır.</a:t>
            </a:r>
          </a:p>
        </p:txBody>
      </p:sp>
      <p:sp>
        <p:nvSpPr>
          <p:cNvPr id="897" name="Diagonal Stripe 6"/>
          <p:cNvSpPr/>
          <p:nvPr/>
        </p:nvSpPr>
        <p:spPr>
          <a:xfrm>
            <a:off x="5261040" y="3400560"/>
            <a:ext cx="3633840" cy="1139760"/>
          </a:xfrm>
          <a:custGeom>
            <a:avLst/>
            <a:gdLst/>
            <a:ahLst/>
            <a:cxnLst/>
            <a:rect l="l" t="t" r="r" b="b"/>
            <a:pathLst>
              <a:path w="3633788" h="1139825">
                <a:moveTo>
                  <a:pt x="0" y="569913"/>
                </a:moveTo>
                <a:lnTo>
                  <a:pt x="1816894" y="0"/>
                </a:lnTo>
                <a:lnTo>
                  <a:pt x="3633788" y="0"/>
                </a:lnTo>
                <a:lnTo>
                  <a:pt x="0" y="1139825"/>
                </a:lnTo>
                <a:lnTo>
                  <a:pt x="0" y="569913"/>
                </a:lnTo>
                <a:close/>
              </a:path>
            </a:pathLst>
          </a:custGeom>
          <a:solidFill>
            <a:srgbClr val="DEEBF7"/>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000000"/>
                </a:solidFill>
                <a:latin typeface="Calibri"/>
              </a:rPr>
              <a:t>ÖDEMELER</a:t>
            </a:r>
          </a:p>
        </p:txBody>
      </p:sp>
      <p:sp>
        <p:nvSpPr>
          <p:cNvPr id="898" name="Teardrop 7"/>
          <p:cNvSpPr/>
          <p:nvPr/>
        </p:nvSpPr>
        <p:spPr>
          <a:xfrm>
            <a:off x="5526000" y="4740120"/>
            <a:ext cx="2938680" cy="1049400"/>
          </a:xfrm>
          <a:custGeom>
            <a:avLst/>
            <a:gdLst/>
            <a:ahLst/>
            <a:cxnLst/>
            <a:rect l="l" t="t" r="r" b="b"/>
            <a:pathLst>
              <a:path w="2938462" h="1049338">
                <a:moveTo>
                  <a:pt x="0" y="524669"/>
                </a:moveTo>
                <a:cubicBezTo>
                  <a:pt x="0" y="234902"/>
                  <a:pt x="657797" y="0"/>
                  <a:pt x="1469231" y="0"/>
                </a:cubicBezTo>
                <a:lnTo>
                  <a:pt x="2938462" y="0"/>
                </a:lnTo>
                <a:lnTo>
                  <a:pt x="2938462" y="524669"/>
                </a:lnTo>
                <a:cubicBezTo>
                  <a:pt x="2938462" y="814436"/>
                  <a:pt x="2280665" y="1049338"/>
                  <a:pt x="1469231" y="1049338"/>
                </a:cubicBezTo>
                <a:cubicBezTo>
                  <a:pt x="657797" y="1049338"/>
                  <a:pt x="0" y="814436"/>
                  <a:pt x="0" y="524669"/>
                </a:cubicBezTo>
                <a:close/>
              </a:path>
            </a:pathLst>
          </a:custGeom>
          <a:solidFill>
            <a:srgbClr val="DEEBF7"/>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457200" lvl="1"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000000"/>
                </a:solidFill>
                <a:latin typeface="Calibri"/>
              </a:rPr>
              <a:t>Yükümlülüğün nedeni</a:t>
            </a:r>
          </a:p>
        </p:txBody>
      </p:sp>
      <p:sp>
        <p:nvSpPr>
          <p:cNvPr id="899" name="Oval 8"/>
          <p:cNvSpPr/>
          <p:nvPr/>
        </p:nvSpPr>
        <p:spPr>
          <a:xfrm>
            <a:off x="8534520" y="3335400"/>
            <a:ext cx="3657600" cy="2195280"/>
          </a:xfrm>
          <a:prstGeom prst="ellipse">
            <a:avLst/>
          </a:prstGeom>
          <a:solidFill>
            <a:srgbClr val="DEEBF7"/>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marL="457200" lvl="1"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000000"/>
                </a:solidFill>
                <a:latin typeface="Calibri"/>
              </a:rPr>
              <a:t>Ölçeklenebilirlik, Temel Mahkeme</a:t>
            </a:r>
          </a:p>
        </p:txBody>
      </p:sp>
      <p:sp>
        <p:nvSpPr>
          <p:cNvPr id="900" name="Isosceles Triangle 9"/>
          <p:cNvSpPr/>
          <p:nvPr/>
        </p:nvSpPr>
        <p:spPr>
          <a:xfrm>
            <a:off x="0" y="3836880"/>
            <a:ext cx="3576600" cy="1952640"/>
          </a:xfrm>
          <a:custGeom>
            <a:avLst/>
            <a:gdLst/>
            <a:ahLst/>
            <a:cxnLst/>
            <a:rect l="0" t="0" r="r" b="b"/>
            <a:pathLst>
              <a:path w="9937" h="5425">
                <a:moveTo>
                  <a:pt x="4968" y="0"/>
                </a:moveTo>
                <a:lnTo>
                  <a:pt x="9936" y="5424"/>
                </a:lnTo>
                <a:lnTo>
                  <a:pt x="0" y="5424"/>
                </a:lnTo>
                <a:lnTo>
                  <a:pt x="4968" y="0"/>
                </a:lnTo>
              </a:path>
            </a:pathLst>
          </a:custGeom>
          <a:solidFill>
            <a:srgbClr val="DEEBF7"/>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000000"/>
                </a:solidFill>
                <a:latin typeface="Calibri"/>
              </a:rPr>
              <a:t>Vaka, protokol numarası</a:t>
            </a:r>
          </a:p>
        </p:txBody>
      </p:sp>
      <p:sp>
        <p:nvSpPr>
          <p:cNvPr id="901" name="Right Triangle 11"/>
          <p:cNvSpPr/>
          <p:nvPr/>
        </p:nvSpPr>
        <p:spPr>
          <a:xfrm>
            <a:off x="2593800" y="3313080"/>
            <a:ext cx="2667240" cy="1314360"/>
          </a:xfrm>
          <a:custGeom>
            <a:avLst/>
            <a:gdLst/>
            <a:ahLst/>
            <a:cxnLst/>
            <a:rect l="l" t="t" r="r" b="b"/>
            <a:pathLst>
              <a:path w="21600" h="21600">
                <a:moveTo>
                  <a:pt x="0" y="0"/>
                </a:moveTo>
                <a:lnTo>
                  <a:pt x="21600" y="21600"/>
                </a:lnTo>
                <a:lnTo>
                  <a:pt x="0" y="21600"/>
                </a:lnTo>
                <a:lnTo>
                  <a:pt x="0" y="0"/>
                </a:lnTo>
                <a:close/>
              </a:path>
            </a:pathLst>
          </a:custGeom>
          <a:solidFill>
            <a:srgbClr val="DEEBF7"/>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lvl="1" algn="ctr"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000000"/>
                </a:solidFill>
                <a:latin typeface="Calibri"/>
              </a:rPr>
              <a:t>Bitiş tarihi</a:t>
            </a:r>
          </a:p>
        </p:txBody>
      </p:sp>
      <p:sp>
        <p:nvSpPr>
          <p:cNvPr id="902" name="Slide Number Placeholder 2"/>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C38D9E8-73B7-47B1-BC5B-AA2CED4B7634}" type="slidenum">
              <a:rPr lang="en-US" sz="1200" b="0" strike="noStrike" spc="-1">
                <a:solidFill>
                  <a:srgbClr val="898989"/>
                </a:solidFill>
                <a:latin typeface="Calibri"/>
              </a:rPr>
              <a:t>88</a:t>
            </a:fld>
            <a:endParaRPr lang="en-US" sz="1200" b="0" strike="noStrike" spc="-1">
              <a:solidFill>
                <a:srgbClr val="000000"/>
              </a:solidFill>
              <a:latin typeface="Calibri"/>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3" name="TextBox 902"/>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Yıl başından yıl sonuna kadar kaç ders olduğu konusunda açıklama yapılmıştır.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Konuların niteliği belirtilmiştir.</a:t>
            </a:r>
            <a:endParaRPr lang="en-US" sz="2800" b="0" strike="noStrike" spc="-1">
              <a:solidFill>
                <a:srgbClr val="000000"/>
              </a:solidFill>
              <a:latin typeface="Calibri"/>
            </a:endParaRPr>
          </a:p>
        </p:txBody>
      </p:sp>
      <p:sp>
        <p:nvSpPr>
          <p:cNvPr id="904"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F673A65-66B9-4DAB-BACB-B4E10D1CCABC}" type="slidenum">
              <a:rPr lang="en-US" sz="1200" b="0" strike="noStrike" spc="-1">
                <a:solidFill>
                  <a:srgbClr val="898989"/>
                </a:solidFill>
                <a:latin typeface="Calibri"/>
              </a:rPr>
              <a:t>89</a:t>
            </a:fld>
            <a:endParaRPr lang="en-US" sz="1200" b="0" strike="noStrike" spc="-1">
              <a:solidFill>
                <a:srgbClr val="000000"/>
              </a:solidFill>
              <a:latin typeface="Calibri"/>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5" name="TextBox 904"/>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Bütçe kuruluşlarının fiili çalışan sayısı</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Bütçe kuruluşlarının fiili çalışan sayısı, bütçede yetkilendirilen sayılarla karşılaştırılmıştır.</a:t>
            </a:r>
            <a:endParaRPr lang="en-US" sz="24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Bordroya göre çalışan sayısına ilişkin rapor, aşağıdakilere göre:</a:t>
            </a:r>
            <a:endParaRPr lang="en-US" sz="2400" b="0" strike="noStrike" spc="-1">
              <a:solidFill>
                <a:srgbClr val="000000"/>
              </a:solidFill>
              <a:latin typeface="Calibri"/>
            </a:endParaRPr>
          </a:p>
          <a:p>
            <a:pPr marL="685800" lvl="1" indent="-228600" algn="l" rtl="0">
              <a:spcBef>
                <a:spcPts val="499"/>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1143000" lvl="2" indent="-228600" algn="l" rtl="0">
              <a:spcBef>
                <a:spcPts val="499"/>
              </a:spcBef>
              <a:buClr>
                <a:srgbClr val="2F5597"/>
              </a:buClr>
              <a:buFont typeface="Courier New"/>
              <a:buChar char="o"/>
              <a:tabLst>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a:solidFill>
                  <a:srgbClr val="2F5597"/>
                </a:solidFill>
                <a:latin typeface="Calibri"/>
              </a:rPr>
              <a:t>Bölüm/bütçe alt programı, Bütçe Kanunu'ndaki çalışan sayısı, tam zamanlı ve yarı zamanlı çalışan sayısı, son üç yıl için</a:t>
            </a:r>
            <a:endParaRPr lang="en-US" sz="2000" b="0" strike="noStrike" spc="-1">
              <a:solidFill>
                <a:srgbClr val="000000"/>
              </a:solidFill>
              <a:latin typeface="Calibri"/>
            </a:endParaRPr>
          </a:p>
        </p:txBody>
      </p:sp>
      <p:sp>
        <p:nvSpPr>
          <p:cNvPr id="906"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67CB25E-D645-4AF5-97DA-FFD0B4BD1D54}" type="slidenum">
              <a:rPr lang="en-US" sz="1200" b="0" strike="noStrike" spc="-1">
                <a:solidFill>
                  <a:srgbClr val="898989"/>
                </a:solidFill>
                <a:latin typeface="Calibri"/>
              </a:rPr>
              <a:t>90</a:t>
            </a:fld>
            <a:endParaRPr lang="en-US" sz="1200" b="0" strike="noStrike" spc="-1">
              <a:solidFill>
                <a:srgbClr val="000000"/>
              </a:solidFill>
              <a:latin typeface="Calibri"/>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7" name="TextBox 906"/>
          <p:cNvSpPr txBox="1"/>
          <p:nvPr/>
        </p:nvSpPr>
        <p:spPr>
          <a:xfrm>
            <a:off x="536713" y="1063487"/>
            <a:ext cx="10816967" cy="5313193"/>
          </a:xfrm>
          <a:prstGeom prst="rect">
            <a:avLst/>
          </a:prstGeom>
          <a:noFill/>
          <a:ln w="0">
            <a:noFill/>
          </a:ln>
        </p:spPr>
        <p:txBody>
          <a:bodyPr>
            <a:normAutofit/>
          </a:bodyPr>
          <a:lstStyle/>
          <a:p>
            <a:pPr marL="228600" indent="-228600" algn="l" rtl="0">
              <a:lnSpc>
                <a:spcPct val="7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Verilenler</a:t>
            </a:r>
            <a:r>
              <a:rPr lang="en-US" sz="2400" b="0" strike="noStrike" spc="-1" dirty="0">
                <a:solidFill>
                  <a:srgbClr val="2F5597"/>
                </a:solidFill>
                <a:latin typeface="Calibri"/>
              </a:rPr>
              <a:t>:</a:t>
            </a:r>
            <a:endParaRPr lang="en-US" sz="2400" b="0" strike="noStrike" spc="-1" dirty="0">
              <a:solidFill>
                <a:srgbClr val="000000"/>
              </a:solidFill>
              <a:latin typeface="Calibri"/>
            </a:endParaRPr>
          </a:p>
          <a:p>
            <a:pPr marL="228600" indent="-228600" algn="l" rtl="0">
              <a:lnSpc>
                <a:spcPct val="7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a:p>
            <a:pPr marL="685800" lvl="1" indent="-228600" algn="l" rtl="0">
              <a:lnSpc>
                <a:spcPct val="70000"/>
              </a:lnSpc>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Belediyelerin</a:t>
            </a:r>
            <a:r>
              <a:rPr lang="en-US" sz="2400" b="0" strike="noStrike" spc="-1" dirty="0">
                <a:solidFill>
                  <a:srgbClr val="2F5597"/>
                </a:solidFill>
                <a:latin typeface="Calibri"/>
              </a:rPr>
              <a:t> </a:t>
            </a:r>
            <a:r>
              <a:rPr lang="en-US" sz="2400" b="0" strike="noStrike" spc="-1" dirty="0" err="1">
                <a:solidFill>
                  <a:srgbClr val="2F5597"/>
                </a:solidFill>
                <a:latin typeface="Calibri"/>
              </a:rPr>
              <a:t>üç</a:t>
            </a:r>
            <a:r>
              <a:rPr lang="en-US" sz="2400" b="0" strike="noStrike" spc="-1" dirty="0">
                <a:solidFill>
                  <a:srgbClr val="2F5597"/>
                </a:solidFill>
                <a:latin typeface="Calibri"/>
              </a:rPr>
              <a:t> </a:t>
            </a:r>
            <a:r>
              <a:rPr lang="en-US" sz="2400" b="0" strike="noStrike" spc="-1" dirty="0" err="1">
                <a:solidFill>
                  <a:srgbClr val="2F5597"/>
                </a:solidFill>
                <a:latin typeface="Calibri"/>
              </a:rPr>
              <a:t>yıllık</a:t>
            </a:r>
            <a:r>
              <a:rPr lang="en-US" sz="2400" b="0" strike="noStrike" spc="-1" dirty="0">
                <a:solidFill>
                  <a:srgbClr val="2F5597"/>
                </a:solidFill>
                <a:latin typeface="Calibri"/>
              </a:rPr>
              <a:t> </a:t>
            </a:r>
            <a:r>
              <a:rPr lang="en-US" sz="2400" b="0" strike="noStrike" spc="-1" dirty="0" err="1">
                <a:solidFill>
                  <a:srgbClr val="2F5597"/>
                </a:solidFill>
                <a:latin typeface="Calibri"/>
              </a:rPr>
              <a:t>toplam</a:t>
            </a:r>
            <a:r>
              <a:rPr lang="en-US" sz="2400" b="0" strike="noStrike" spc="-1" dirty="0">
                <a:solidFill>
                  <a:srgbClr val="2F5597"/>
                </a:solidFill>
                <a:latin typeface="Calibri"/>
              </a:rPr>
              <a:t> </a:t>
            </a:r>
            <a:r>
              <a:rPr lang="en-US" sz="2400" b="0" strike="noStrike" spc="-1" dirty="0" err="1">
                <a:solidFill>
                  <a:srgbClr val="2F5597"/>
                </a:solidFill>
                <a:latin typeface="Calibri"/>
              </a:rPr>
              <a:t>bütçesi</a:t>
            </a:r>
            <a:r>
              <a:rPr lang="en-US" sz="2400" b="0" strike="noStrike" spc="-1" dirty="0">
                <a:solidFill>
                  <a:srgbClr val="2F5597"/>
                </a:solidFill>
                <a:latin typeface="Calibri"/>
              </a:rPr>
              <a:t>, </a:t>
            </a:r>
            <a:r>
              <a:rPr lang="en-US" sz="2400" b="0" strike="noStrike" spc="-1" dirty="0" err="1">
                <a:solidFill>
                  <a:srgbClr val="2F5597"/>
                </a:solidFill>
                <a:latin typeface="Calibri"/>
              </a:rPr>
              <a:t>finansman</a:t>
            </a:r>
            <a:r>
              <a:rPr lang="en-US" sz="2400" b="0" strike="noStrike" spc="-1" dirty="0">
                <a:solidFill>
                  <a:srgbClr val="2F5597"/>
                </a:solidFill>
                <a:latin typeface="Calibri"/>
              </a:rPr>
              <a:t> </a:t>
            </a:r>
            <a:r>
              <a:rPr lang="en-US" sz="2400" b="0" strike="noStrike" spc="-1" dirty="0" err="1">
                <a:solidFill>
                  <a:srgbClr val="2F5597"/>
                </a:solidFill>
                <a:latin typeface="Calibri"/>
              </a:rPr>
              <a:t>kaynaklarına</a:t>
            </a:r>
            <a:r>
              <a:rPr lang="en-US" sz="2400" b="0" strike="noStrike" spc="-1" dirty="0">
                <a:solidFill>
                  <a:srgbClr val="2F5597"/>
                </a:solidFill>
                <a:latin typeface="Calibri"/>
              </a:rPr>
              <a:t> </a:t>
            </a:r>
            <a:r>
              <a:rPr lang="en-US" sz="2400" b="0" strike="noStrike" spc="-1" dirty="0" err="1">
                <a:solidFill>
                  <a:srgbClr val="2F5597"/>
                </a:solidFill>
                <a:latin typeface="Calibri"/>
              </a:rPr>
              <a:t>göre</a:t>
            </a:r>
            <a:r>
              <a:rPr lang="en-US" sz="2400" b="0" strike="noStrike" spc="-1" dirty="0">
                <a:solidFill>
                  <a:srgbClr val="2F5597"/>
                </a:solidFill>
                <a:latin typeface="Calibri"/>
              </a:rPr>
              <a:t>:</a:t>
            </a:r>
            <a:endParaRPr lang="en-US" sz="2400" b="0" strike="noStrike" spc="-1" dirty="0">
              <a:solidFill>
                <a:srgbClr val="000000"/>
              </a:solidFill>
              <a:latin typeface="Calibri"/>
            </a:endParaRPr>
          </a:p>
          <a:p>
            <a:pPr marL="685800" lvl="1" indent="-228600" algn="l" rtl="0">
              <a:lnSpc>
                <a:spcPct val="70000"/>
              </a:lnSpc>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Yıl</a:t>
            </a:r>
            <a:r>
              <a:rPr lang="en-US" sz="2400" b="0" strike="noStrike" spc="-1" dirty="0">
                <a:solidFill>
                  <a:srgbClr val="2F5597"/>
                </a:solidFill>
                <a:latin typeface="Calibri"/>
              </a:rPr>
              <a:t> </a:t>
            </a:r>
            <a:r>
              <a:rPr lang="en-US" sz="2400" b="0" strike="noStrike" spc="-1" dirty="0" err="1">
                <a:solidFill>
                  <a:srgbClr val="2F5597"/>
                </a:solidFill>
                <a:latin typeface="Calibri"/>
              </a:rPr>
              <a:t>başında</a:t>
            </a:r>
            <a:r>
              <a:rPr lang="en-US" sz="2400" b="0" strike="noStrike" spc="-1" dirty="0">
                <a:solidFill>
                  <a:srgbClr val="2F5597"/>
                </a:solidFill>
                <a:latin typeface="Calibri"/>
              </a:rPr>
              <a:t> </a:t>
            </a:r>
            <a:r>
              <a:rPr lang="en-US" sz="2400" b="0" strike="noStrike" spc="-1" dirty="0" err="1">
                <a:solidFill>
                  <a:srgbClr val="2F5597"/>
                </a:solidFill>
                <a:latin typeface="Calibri"/>
              </a:rPr>
              <a:t>onaylanan</a:t>
            </a:r>
            <a:r>
              <a:rPr lang="en-US" sz="2400" b="0" strike="noStrike" spc="-1" dirty="0">
                <a:solidFill>
                  <a:srgbClr val="2F5597"/>
                </a:solidFill>
                <a:latin typeface="Calibri"/>
              </a:rPr>
              <a:t> </a:t>
            </a:r>
            <a:r>
              <a:rPr lang="en-US" sz="2400" b="0" strike="noStrike" spc="-1" dirty="0" err="1">
                <a:solidFill>
                  <a:srgbClr val="2F5597"/>
                </a:solidFill>
                <a:latin typeface="Calibri"/>
              </a:rPr>
              <a:t>bütçe</a:t>
            </a:r>
            <a:r>
              <a:rPr lang="en-US" sz="2400" b="0" strike="noStrike" spc="-1" dirty="0">
                <a:solidFill>
                  <a:srgbClr val="2F5597"/>
                </a:solidFill>
                <a:latin typeface="Calibri"/>
              </a:rPr>
              <a:t>, </a:t>
            </a:r>
            <a:r>
              <a:rPr lang="en-US" sz="2400" b="0" strike="noStrike" spc="-1" dirty="0" err="1">
                <a:solidFill>
                  <a:srgbClr val="2F5597"/>
                </a:solidFill>
                <a:latin typeface="Calibri"/>
              </a:rPr>
              <a:t>devlet</a:t>
            </a:r>
            <a:r>
              <a:rPr lang="en-US" sz="2400" b="0" strike="noStrike" spc="-1" dirty="0">
                <a:solidFill>
                  <a:srgbClr val="2F5597"/>
                </a:solidFill>
                <a:latin typeface="Calibri"/>
              </a:rPr>
              <a:t> </a:t>
            </a:r>
            <a:r>
              <a:rPr lang="en-US" sz="2400" b="0" strike="noStrike" spc="-1" dirty="0" err="1">
                <a:solidFill>
                  <a:srgbClr val="2F5597"/>
                </a:solidFill>
                <a:latin typeface="Calibri"/>
              </a:rPr>
              <a:t>hibeleri</a:t>
            </a:r>
            <a:r>
              <a:rPr lang="en-US" sz="2400" b="0" strike="noStrike" spc="-1" dirty="0">
                <a:solidFill>
                  <a:srgbClr val="2F5597"/>
                </a:solidFill>
                <a:latin typeface="Calibri"/>
              </a:rPr>
              <a:t>, </a:t>
            </a:r>
            <a:r>
              <a:rPr lang="en-US" sz="2400" b="0" strike="noStrike" spc="-1" dirty="0" err="1">
                <a:solidFill>
                  <a:srgbClr val="2F5597"/>
                </a:solidFill>
                <a:latin typeface="Calibri"/>
              </a:rPr>
              <a:t>öz</a:t>
            </a:r>
            <a:r>
              <a:rPr lang="en-US" sz="2400" b="0" strike="noStrike" spc="-1" dirty="0">
                <a:solidFill>
                  <a:srgbClr val="2F5597"/>
                </a:solidFill>
                <a:latin typeface="Calibri"/>
              </a:rPr>
              <a:t> </a:t>
            </a:r>
            <a:r>
              <a:rPr lang="en-US" sz="2400" b="0" strike="noStrike" spc="-1" dirty="0" err="1">
                <a:solidFill>
                  <a:srgbClr val="2F5597"/>
                </a:solidFill>
                <a:latin typeface="Calibri"/>
              </a:rPr>
              <a:t>gelirler</a:t>
            </a:r>
            <a:r>
              <a:rPr lang="en-US" sz="2400" b="0" strike="noStrike" spc="-1" dirty="0">
                <a:solidFill>
                  <a:srgbClr val="2F5597"/>
                </a:solidFill>
                <a:latin typeface="Calibri"/>
              </a:rPr>
              <a:t>, </a:t>
            </a:r>
            <a:r>
              <a:rPr lang="en-US" sz="2400" b="0" strike="noStrike" spc="-1" dirty="0" err="1">
                <a:solidFill>
                  <a:srgbClr val="2F5597"/>
                </a:solidFill>
                <a:latin typeface="Calibri"/>
              </a:rPr>
              <a:t>borçlanma</a:t>
            </a:r>
            <a:r>
              <a:rPr lang="en-US" sz="2400" b="0" strike="noStrike" spc="-1" dirty="0">
                <a:solidFill>
                  <a:srgbClr val="2F5597"/>
                </a:solidFill>
                <a:latin typeface="Calibri"/>
              </a:rPr>
              <a:t> </a:t>
            </a:r>
            <a:r>
              <a:rPr lang="en-US" sz="2400" b="0" strike="noStrike" spc="-1" dirty="0" err="1">
                <a:solidFill>
                  <a:srgbClr val="2F5597"/>
                </a:solidFill>
                <a:latin typeface="Calibri"/>
              </a:rPr>
              <a:t>ve</a:t>
            </a:r>
            <a:r>
              <a:rPr lang="en-US" sz="2400" b="0" strike="noStrike" spc="-1" dirty="0">
                <a:solidFill>
                  <a:srgbClr val="2F5597"/>
                </a:solidFill>
                <a:latin typeface="Calibri"/>
              </a:rPr>
              <a:t> </a:t>
            </a:r>
            <a:r>
              <a:rPr lang="en-US" sz="2400" b="0" strike="noStrike" spc="-1" dirty="0" err="1">
                <a:solidFill>
                  <a:srgbClr val="2F5597"/>
                </a:solidFill>
                <a:latin typeface="Calibri"/>
              </a:rPr>
              <a:t>bağışlar</a:t>
            </a:r>
            <a:r>
              <a:rPr lang="en-US" sz="2400" b="0" strike="noStrike" spc="-1" dirty="0">
                <a:solidFill>
                  <a:srgbClr val="2F5597"/>
                </a:solidFill>
                <a:latin typeface="Calibri"/>
              </a:rPr>
              <a:t> </a:t>
            </a:r>
            <a:r>
              <a:rPr lang="en-US" sz="2400" b="0" strike="noStrike" spc="-1" dirty="0" err="1">
                <a:solidFill>
                  <a:srgbClr val="2F5597"/>
                </a:solidFill>
                <a:latin typeface="Calibri"/>
              </a:rPr>
              <a:t>doğrultusunda</a:t>
            </a:r>
            <a:r>
              <a:rPr lang="en-US" sz="2400" b="0" strike="noStrike" spc="-1" dirty="0">
                <a:solidFill>
                  <a:srgbClr val="2F5597"/>
                </a:solidFill>
                <a:latin typeface="Calibri"/>
              </a:rPr>
              <a:t> </a:t>
            </a:r>
            <a:r>
              <a:rPr lang="en-US" sz="2400" b="0" strike="noStrike" spc="-1" dirty="0" err="1">
                <a:solidFill>
                  <a:srgbClr val="2F5597"/>
                </a:solidFill>
                <a:latin typeface="Calibri"/>
              </a:rPr>
              <a:t>toplam</a:t>
            </a:r>
            <a:r>
              <a:rPr lang="en-US" sz="2400" b="0" strike="noStrike" spc="-1" dirty="0">
                <a:solidFill>
                  <a:srgbClr val="2F5597"/>
                </a:solidFill>
                <a:latin typeface="Calibri"/>
              </a:rPr>
              <a:t> </a:t>
            </a:r>
            <a:r>
              <a:rPr lang="en-US" sz="2400" b="0" strike="noStrike" spc="-1" dirty="0" err="1">
                <a:solidFill>
                  <a:srgbClr val="2F5597"/>
                </a:solidFill>
                <a:latin typeface="Calibri"/>
              </a:rPr>
              <a:t>olarak</a:t>
            </a:r>
            <a:r>
              <a:rPr lang="en-US" sz="2400" b="0" strike="noStrike" spc="-1" dirty="0">
                <a:solidFill>
                  <a:srgbClr val="2F5597"/>
                </a:solidFill>
                <a:latin typeface="Calibri"/>
              </a:rPr>
              <a:t> </a:t>
            </a:r>
            <a:r>
              <a:rPr lang="en-US" sz="2400" b="0" strike="noStrike" spc="-1" dirty="0" err="1">
                <a:solidFill>
                  <a:srgbClr val="2F5597"/>
                </a:solidFill>
                <a:latin typeface="Calibri"/>
              </a:rPr>
              <a:t>hesaplanmıştır</a:t>
            </a:r>
            <a:r>
              <a:rPr lang="en-US" sz="2400" b="0" strike="noStrike" spc="-1" dirty="0">
                <a:solidFill>
                  <a:srgbClr val="2F5597"/>
                </a:solidFill>
                <a:latin typeface="Calibri"/>
              </a:rPr>
              <a:t>.</a:t>
            </a:r>
            <a:endParaRPr lang="en-US" sz="2400" b="0" strike="noStrike" spc="-1" dirty="0">
              <a:solidFill>
                <a:srgbClr val="000000"/>
              </a:solidFill>
              <a:latin typeface="Calibri"/>
            </a:endParaRPr>
          </a:p>
          <a:p>
            <a:pPr marL="685800" lvl="1" indent="-228600" algn="l" rtl="0">
              <a:lnSpc>
                <a:spcPct val="70000"/>
              </a:lnSpc>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Önceki</a:t>
            </a:r>
            <a:r>
              <a:rPr lang="en-US" sz="2400" b="0" strike="noStrike" spc="-1" dirty="0">
                <a:solidFill>
                  <a:srgbClr val="2F5597"/>
                </a:solidFill>
                <a:latin typeface="Calibri"/>
              </a:rPr>
              <a:t> </a:t>
            </a:r>
            <a:r>
              <a:rPr lang="en-US" sz="2400" b="0" strike="noStrike" spc="-1" dirty="0" err="1">
                <a:solidFill>
                  <a:srgbClr val="2F5597"/>
                </a:solidFill>
                <a:latin typeface="Calibri"/>
              </a:rPr>
              <a:t>yıllardan</a:t>
            </a:r>
            <a:r>
              <a:rPr lang="en-US" sz="2400" b="0" strike="noStrike" spc="-1" dirty="0">
                <a:solidFill>
                  <a:srgbClr val="2F5597"/>
                </a:solidFill>
                <a:latin typeface="Calibri"/>
              </a:rPr>
              <a:t> </a:t>
            </a:r>
            <a:r>
              <a:rPr lang="en-US" sz="2400" b="0" strike="noStrike" spc="-1" dirty="0" err="1">
                <a:solidFill>
                  <a:srgbClr val="2F5597"/>
                </a:solidFill>
                <a:latin typeface="Calibri"/>
              </a:rPr>
              <a:t>kalan</a:t>
            </a:r>
            <a:r>
              <a:rPr lang="en-US" sz="2400" b="0" strike="noStrike" spc="-1" dirty="0">
                <a:solidFill>
                  <a:srgbClr val="2F5597"/>
                </a:solidFill>
                <a:latin typeface="Calibri"/>
              </a:rPr>
              <a:t> </a:t>
            </a:r>
            <a:r>
              <a:rPr lang="en-US" sz="2400" b="0" strike="noStrike" spc="-1" dirty="0" err="1">
                <a:solidFill>
                  <a:srgbClr val="2F5597"/>
                </a:solidFill>
                <a:latin typeface="Calibri"/>
              </a:rPr>
              <a:t>ve</a:t>
            </a:r>
            <a:r>
              <a:rPr lang="en-US" sz="2400" b="0" strike="noStrike" spc="-1" dirty="0">
                <a:solidFill>
                  <a:srgbClr val="2F5597"/>
                </a:solidFill>
                <a:latin typeface="Calibri"/>
              </a:rPr>
              <a:t> </a:t>
            </a:r>
            <a:r>
              <a:rPr lang="en-US" sz="2400" b="0" strike="noStrike" spc="-1" dirty="0" err="1">
                <a:solidFill>
                  <a:srgbClr val="2F5597"/>
                </a:solidFill>
                <a:latin typeface="Calibri"/>
              </a:rPr>
              <a:t>bir</a:t>
            </a:r>
            <a:r>
              <a:rPr lang="en-US" sz="2400" b="0" strike="noStrike" spc="-1" dirty="0">
                <a:solidFill>
                  <a:srgbClr val="2F5597"/>
                </a:solidFill>
                <a:latin typeface="Calibri"/>
              </a:rPr>
              <a:t> </a:t>
            </a:r>
            <a:r>
              <a:rPr lang="en-US" sz="2400" b="0" strike="noStrike" spc="-1" dirty="0" err="1">
                <a:solidFill>
                  <a:srgbClr val="2F5597"/>
                </a:solidFill>
                <a:latin typeface="Calibri"/>
              </a:rPr>
              <a:t>sonraki</a:t>
            </a:r>
            <a:r>
              <a:rPr lang="en-US" sz="2400" b="0" strike="noStrike" spc="-1" dirty="0">
                <a:solidFill>
                  <a:srgbClr val="2F5597"/>
                </a:solidFill>
                <a:latin typeface="Calibri"/>
              </a:rPr>
              <a:t> </a:t>
            </a:r>
            <a:r>
              <a:rPr lang="en-US" sz="2400" b="0" strike="noStrike" spc="-1" dirty="0" err="1">
                <a:solidFill>
                  <a:srgbClr val="2F5597"/>
                </a:solidFill>
                <a:latin typeface="Calibri"/>
              </a:rPr>
              <a:t>yıla</a:t>
            </a:r>
            <a:r>
              <a:rPr lang="en-US" sz="2400" b="0" strike="noStrike" spc="-1" dirty="0">
                <a:solidFill>
                  <a:srgbClr val="2F5597"/>
                </a:solidFill>
                <a:latin typeface="Calibri"/>
              </a:rPr>
              <a:t> </a:t>
            </a:r>
            <a:r>
              <a:rPr lang="en-US" sz="2400" b="0" strike="noStrike" spc="-1" dirty="0" err="1">
                <a:solidFill>
                  <a:srgbClr val="2F5597"/>
                </a:solidFill>
                <a:latin typeface="Calibri"/>
              </a:rPr>
              <a:t>devredilecek</a:t>
            </a:r>
            <a:r>
              <a:rPr lang="en-US" sz="2400" b="0" strike="noStrike" spc="-1" dirty="0">
                <a:solidFill>
                  <a:srgbClr val="2F5597"/>
                </a:solidFill>
                <a:latin typeface="Calibri"/>
              </a:rPr>
              <a:t> </a:t>
            </a:r>
            <a:r>
              <a:rPr lang="en-US" sz="2400" b="0" strike="noStrike" spc="-1" dirty="0" err="1">
                <a:solidFill>
                  <a:srgbClr val="2F5597"/>
                </a:solidFill>
                <a:latin typeface="Calibri"/>
              </a:rPr>
              <a:t>olan</a:t>
            </a:r>
            <a:r>
              <a:rPr lang="en-US" sz="2400" b="0" strike="noStrike" spc="-1" dirty="0">
                <a:solidFill>
                  <a:srgbClr val="2F5597"/>
                </a:solidFill>
                <a:latin typeface="Calibri"/>
              </a:rPr>
              <a:t>, </a:t>
            </a:r>
            <a:r>
              <a:rPr lang="en-US" sz="2400" b="0" strike="noStrike" spc="-1" dirty="0" err="1">
                <a:solidFill>
                  <a:srgbClr val="2F5597"/>
                </a:solidFill>
                <a:latin typeface="Calibri"/>
              </a:rPr>
              <a:t>kullanılmamış</a:t>
            </a:r>
            <a:r>
              <a:rPr lang="en-US" sz="2400" b="0" strike="noStrike" spc="-1" dirty="0">
                <a:solidFill>
                  <a:srgbClr val="2F5597"/>
                </a:solidFill>
                <a:latin typeface="Calibri"/>
              </a:rPr>
              <a:t> </a:t>
            </a:r>
            <a:r>
              <a:rPr lang="en-US" sz="2400" b="0" strike="noStrike" spc="-1" dirty="0" err="1">
                <a:solidFill>
                  <a:srgbClr val="2F5597"/>
                </a:solidFill>
                <a:latin typeface="Calibri"/>
              </a:rPr>
              <a:t>öz</a:t>
            </a:r>
            <a:r>
              <a:rPr lang="en-US" sz="2400" b="0" strike="noStrike" spc="-1" dirty="0">
                <a:solidFill>
                  <a:srgbClr val="2F5597"/>
                </a:solidFill>
                <a:latin typeface="Calibri"/>
              </a:rPr>
              <a:t> </a:t>
            </a:r>
            <a:r>
              <a:rPr lang="en-US" sz="2400" b="0" strike="noStrike" spc="-1" dirty="0" err="1">
                <a:solidFill>
                  <a:srgbClr val="2F5597"/>
                </a:solidFill>
                <a:latin typeface="Calibri"/>
              </a:rPr>
              <a:t>kaynak</a:t>
            </a:r>
            <a:r>
              <a:rPr lang="en-US" sz="2400" b="0" strike="noStrike" spc="-1" dirty="0">
                <a:solidFill>
                  <a:srgbClr val="2F5597"/>
                </a:solidFill>
                <a:latin typeface="Calibri"/>
              </a:rPr>
              <a:t> </a:t>
            </a:r>
            <a:r>
              <a:rPr lang="en-US" sz="2400" b="0" strike="noStrike" spc="-1" dirty="0" err="1">
                <a:solidFill>
                  <a:srgbClr val="2F5597"/>
                </a:solidFill>
                <a:latin typeface="Calibri"/>
              </a:rPr>
              <a:t>gelirlerinden</a:t>
            </a:r>
            <a:r>
              <a:rPr lang="en-US" sz="2400" b="0" strike="noStrike" spc="-1" dirty="0">
                <a:solidFill>
                  <a:srgbClr val="2F5597"/>
                </a:solidFill>
                <a:latin typeface="Calibri"/>
              </a:rPr>
              <a:t> </a:t>
            </a:r>
            <a:r>
              <a:rPr lang="en-US" sz="2400" b="0" strike="noStrike" spc="-1" dirty="0" err="1">
                <a:solidFill>
                  <a:srgbClr val="2F5597"/>
                </a:solidFill>
                <a:latin typeface="Calibri"/>
              </a:rPr>
              <a:t>elde</a:t>
            </a:r>
            <a:r>
              <a:rPr lang="en-US" sz="2400" b="0" strike="noStrike" spc="-1" dirty="0">
                <a:solidFill>
                  <a:srgbClr val="2F5597"/>
                </a:solidFill>
                <a:latin typeface="Calibri"/>
              </a:rPr>
              <a:t> </a:t>
            </a:r>
            <a:r>
              <a:rPr lang="en-US" sz="2400" b="0" strike="noStrike" spc="-1" dirty="0" err="1">
                <a:solidFill>
                  <a:srgbClr val="2F5597"/>
                </a:solidFill>
                <a:latin typeface="Calibri"/>
              </a:rPr>
              <a:t>edilen</a:t>
            </a:r>
            <a:r>
              <a:rPr lang="en-US" sz="2400" b="0" strike="noStrike" spc="-1" dirty="0">
                <a:solidFill>
                  <a:srgbClr val="2F5597"/>
                </a:solidFill>
                <a:latin typeface="Calibri"/>
              </a:rPr>
              <a:t> </a:t>
            </a:r>
            <a:r>
              <a:rPr lang="en-US" sz="2400" b="0" strike="noStrike" spc="-1" dirty="0" err="1">
                <a:solidFill>
                  <a:srgbClr val="2F5597"/>
                </a:solidFill>
                <a:latin typeface="Calibri"/>
              </a:rPr>
              <a:t>fonlar</a:t>
            </a:r>
            <a:r>
              <a:rPr lang="en-US" sz="2400" b="0" strike="noStrike" spc="-1" dirty="0">
                <a:solidFill>
                  <a:srgbClr val="2F5597"/>
                </a:solidFill>
                <a:latin typeface="Calibri"/>
              </a:rPr>
              <a:t>.</a:t>
            </a:r>
            <a:endParaRPr lang="en-US" sz="2400" b="0" strike="noStrike" spc="-1" dirty="0">
              <a:solidFill>
                <a:srgbClr val="000000"/>
              </a:solidFill>
              <a:latin typeface="Calibri"/>
            </a:endParaRPr>
          </a:p>
          <a:p>
            <a:pPr marL="685800" lvl="1" indent="-228600" algn="l" rtl="0">
              <a:lnSpc>
                <a:spcPct val="70000"/>
              </a:lnSpc>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KFMIS'te</a:t>
            </a:r>
            <a:r>
              <a:rPr lang="en-US" sz="2400" b="0" strike="noStrike" spc="-1" dirty="0">
                <a:solidFill>
                  <a:srgbClr val="2F5597"/>
                </a:solidFill>
                <a:latin typeface="Calibri"/>
              </a:rPr>
              <a:t> </a:t>
            </a:r>
            <a:r>
              <a:rPr lang="en-US" sz="2400" b="0" strike="noStrike" spc="-1" dirty="0" err="1">
                <a:solidFill>
                  <a:srgbClr val="2F5597"/>
                </a:solidFill>
                <a:latin typeface="Calibri"/>
              </a:rPr>
              <a:t>yıl</a:t>
            </a:r>
            <a:r>
              <a:rPr lang="en-US" sz="2400" b="0" strike="noStrike" spc="-1" dirty="0">
                <a:solidFill>
                  <a:srgbClr val="2F5597"/>
                </a:solidFill>
                <a:latin typeface="Calibri"/>
              </a:rPr>
              <a:t> </a:t>
            </a:r>
            <a:r>
              <a:rPr lang="en-US" sz="2400" b="0" strike="noStrike" spc="-1" dirty="0" err="1">
                <a:solidFill>
                  <a:srgbClr val="2F5597"/>
                </a:solidFill>
                <a:latin typeface="Calibri"/>
              </a:rPr>
              <a:t>sonu</a:t>
            </a:r>
            <a:r>
              <a:rPr lang="en-US" sz="2400" b="0" strike="noStrike" spc="-1" dirty="0">
                <a:solidFill>
                  <a:srgbClr val="2F5597"/>
                </a:solidFill>
                <a:latin typeface="Calibri"/>
              </a:rPr>
              <a:t> </a:t>
            </a:r>
            <a:r>
              <a:rPr lang="en-US" sz="2400" b="0" strike="noStrike" spc="-1" dirty="0" err="1">
                <a:solidFill>
                  <a:srgbClr val="2F5597"/>
                </a:solidFill>
                <a:latin typeface="Calibri"/>
              </a:rPr>
              <a:t>bütçesi</a:t>
            </a:r>
            <a:endParaRPr lang="en-US" sz="2400" b="0" strike="noStrike" spc="-1" dirty="0">
              <a:solidFill>
                <a:srgbClr val="000000"/>
              </a:solidFill>
              <a:latin typeface="Calibri"/>
            </a:endParaRPr>
          </a:p>
          <a:p>
            <a:pPr marL="685800" lvl="1" indent="-228600" algn="l" rtl="0">
              <a:lnSpc>
                <a:spcPct val="70000"/>
              </a:lnSpc>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2F5597"/>
                </a:solidFill>
                <a:latin typeface="Calibri"/>
              </a:rPr>
              <a:t>Devlet </a:t>
            </a:r>
            <a:r>
              <a:rPr lang="en-US" sz="2400" b="0" strike="noStrike" spc="-1" dirty="0" err="1">
                <a:solidFill>
                  <a:srgbClr val="2F5597"/>
                </a:solidFill>
                <a:latin typeface="Calibri"/>
              </a:rPr>
              <a:t>hibesinden</a:t>
            </a:r>
            <a:r>
              <a:rPr lang="en-US" sz="2400" b="0" strike="noStrike" spc="-1" dirty="0">
                <a:solidFill>
                  <a:srgbClr val="2F5597"/>
                </a:solidFill>
                <a:latin typeface="Calibri"/>
              </a:rPr>
              <a:t> </a:t>
            </a:r>
            <a:r>
              <a:rPr lang="en-US" sz="2400" b="0" strike="noStrike" spc="-1" dirty="0" err="1">
                <a:solidFill>
                  <a:srgbClr val="2F5597"/>
                </a:solidFill>
                <a:latin typeface="Calibri"/>
              </a:rPr>
              <a:t>sağlanan</a:t>
            </a:r>
            <a:r>
              <a:rPr lang="en-US" sz="2400" b="0" strike="noStrike" spc="-1" dirty="0">
                <a:solidFill>
                  <a:srgbClr val="2F5597"/>
                </a:solidFill>
                <a:latin typeface="Calibri"/>
              </a:rPr>
              <a:t> </a:t>
            </a:r>
            <a:r>
              <a:rPr lang="en-US" sz="2400" b="0" strike="noStrike" spc="-1" dirty="0" err="1">
                <a:solidFill>
                  <a:srgbClr val="2F5597"/>
                </a:solidFill>
                <a:latin typeface="Calibri"/>
              </a:rPr>
              <a:t>bütçe</a:t>
            </a:r>
            <a:r>
              <a:rPr lang="en-US" sz="2400" b="0" strike="noStrike" spc="-1" dirty="0">
                <a:solidFill>
                  <a:srgbClr val="2F5597"/>
                </a:solidFill>
                <a:latin typeface="Calibri"/>
              </a:rPr>
              <a:t> </a:t>
            </a:r>
            <a:r>
              <a:rPr lang="en-US" sz="2400" b="0" strike="noStrike" spc="-1" dirty="0" err="1">
                <a:solidFill>
                  <a:srgbClr val="2F5597"/>
                </a:solidFill>
                <a:latin typeface="Calibri"/>
              </a:rPr>
              <a:t>harcandı</a:t>
            </a:r>
            <a:r>
              <a:rPr lang="en-US" sz="2400" b="0" strike="noStrike" spc="-1" dirty="0">
                <a:solidFill>
                  <a:srgbClr val="2F5597"/>
                </a:solidFill>
                <a:latin typeface="Calibri"/>
              </a:rPr>
              <a:t>, </a:t>
            </a:r>
            <a:r>
              <a:rPr lang="en-US" sz="2400" b="0" strike="noStrike" spc="-1" dirty="0" err="1">
                <a:solidFill>
                  <a:srgbClr val="2F5597"/>
                </a:solidFill>
                <a:latin typeface="Calibri"/>
              </a:rPr>
              <a:t>kalan</a:t>
            </a:r>
            <a:r>
              <a:rPr lang="en-US" sz="2400" b="0" strike="noStrike" spc="-1" dirty="0">
                <a:solidFill>
                  <a:srgbClr val="2F5597"/>
                </a:solidFill>
                <a:latin typeface="Calibri"/>
              </a:rPr>
              <a:t> </a:t>
            </a:r>
            <a:r>
              <a:rPr lang="en-US" sz="2400" b="0" strike="noStrike" spc="-1" dirty="0" err="1">
                <a:solidFill>
                  <a:srgbClr val="2F5597"/>
                </a:solidFill>
                <a:latin typeface="Calibri"/>
              </a:rPr>
              <a:t>miktar</a:t>
            </a:r>
            <a:r>
              <a:rPr lang="en-US" sz="2400" b="0" strike="noStrike" spc="-1" dirty="0">
                <a:solidFill>
                  <a:srgbClr val="2F5597"/>
                </a:solidFill>
                <a:latin typeface="Calibri"/>
              </a:rPr>
              <a:t> </a:t>
            </a:r>
            <a:r>
              <a:rPr lang="en-US" sz="2400" b="0" strike="noStrike" spc="-1" dirty="0" err="1">
                <a:solidFill>
                  <a:srgbClr val="2F5597"/>
                </a:solidFill>
                <a:latin typeface="Calibri"/>
              </a:rPr>
              <a:t>bir</a:t>
            </a:r>
            <a:r>
              <a:rPr lang="en-US" sz="2400" b="0" strike="noStrike" spc="-1" dirty="0">
                <a:solidFill>
                  <a:srgbClr val="2F5597"/>
                </a:solidFill>
                <a:latin typeface="Calibri"/>
              </a:rPr>
              <a:t> </a:t>
            </a:r>
            <a:r>
              <a:rPr lang="en-US" sz="2400" b="0" strike="noStrike" spc="-1" dirty="0" err="1">
                <a:solidFill>
                  <a:srgbClr val="2F5597"/>
                </a:solidFill>
                <a:latin typeface="Calibri"/>
              </a:rPr>
              <a:t>sonraki</a:t>
            </a:r>
            <a:r>
              <a:rPr lang="en-US" sz="2400" b="0" strike="noStrike" spc="-1" dirty="0">
                <a:solidFill>
                  <a:srgbClr val="2F5597"/>
                </a:solidFill>
                <a:latin typeface="Calibri"/>
              </a:rPr>
              <a:t> </a:t>
            </a:r>
            <a:r>
              <a:rPr lang="en-US" sz="2400" b="0" strike="noStrike" spc="-1" dirty="0" err="1">
                <a:solidFill>
                  <a:srgbClr val="2F5597"/>
                </a:solidFill>
                <a:latin typeface="Calibri"/>
              </a:rPr>
              <a:t>yıla</a:t>
            </a:r>
            <a:r>
              <a:rPr lang="en-US" sz="2400" b="0" strike="noStrike" spc="-1" dirty="0">
                <a:solidFill>
                  <a:srgbClr val="2F5597"/>
                </a:solidFill>
                <a:latin typeface="Calibri"/>
              </a:rPr>
              <a:t> </a:t>
            </a:r>
            <a:r>
              <a:rPr lang="en-US" sz="2400" b="0" strike="noStrike" spc="-1" dirty="0" err="1">
                <a:solidFill>
                  <a:srgbClr val="2F5597"/>
                </a:solidFill>
                <a:latin typeface="Calibri"/>
              </a:rPr>
              <a:t>devredilmedi</a:t>
            </a:r>
            <a:r>
              <a:rPr lang="en-US" sz="2400" b="0" strike="noStrike" spc="-1" dirty="0">
                <a:solidFill>
                  <a:srgbClr val="2F5597"/>
                </a:solidFill>
                <a:latin typeface="Calibri"/>
              </a:rPr>
              <a:t>.</a:t>
            </a:r>
            <a:endParaRPr lang="en-US" sz="2400" b="0" strike="noStrike" spc="-1" dirty="0">
              <a:solidFill>
                <a:srgbClr val="000000"/>
              </a:solidFill>
              <a:latin typeface="Calibri"/>
            </a:endParaRPr>
          </a:p>
          <a:p>
            <a:pPr marL="685800" lvl="1" indent="-228600" algn="l" rtl="0">
              <a:lnSpc>
                <a:spcPct val="70000"/>
              </a:lnSpc>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F5597"/>
                </a:solidFill>
                <a:latin typeface="Calibri"/>
              </a:rPr>
              <a:t>Sağlık</a:t>
            </a:r>
            <a:r>
              <a:rPr lang="en-US" sz="2400" b="0" strike="noStrike" spc="-1" dirty="0">
                <a:solidFill>
                  <a:srgbClr val="2F5597"/>
                </a:solidFill>
                <a:latin typeface="Calibri"/>
              </a:rPr>
              <a:t> </a:t>
            </a:r>
            <a:r>
              <a:rPr lang="en-US" sz="2400" b="0" strike="noStrike" spc="-1" dirty="0" err="1">
                <a:solidFill>
                  <a:srgbClr val="2F5597"/>
                </a:solidFill>
                <a:latin typeface="Calibri"/>
              </a:rPr>
              <a:t>harcamalarına</a:t>
            </a:r>
            <a:r>
              <a:rPr lang="en-US" sz="2400" b="0" strike="noStrike" spc="-1" dirty="0">
                <a:solidFill>
                  <a:srgbClr val="2F5597"/>
                </a:solidFill>
                <a:latin typeface="Calibri"/>
              </a:rPr>
              <a:t> </a:t>
            </a:r>
            <a:r>
              <a:rPr lang="en-US" sz="2400" b="0" strike="noStrike" spc="-1" dirty="0" err="1">
                <a:solidFill>
                  <a:srgbClr val="2F5597"/>
                </a:solidFill>
                <a:latin typeface="Calibri"/>
              </a:rPr>
              <a:t>ayrılan</a:t>
            </a:r>
            <a:r>
              <a:rPr lang="en-US" sz="2400" b="0" strike="noStrike" spc="-1" dirty="0">
                <a:solidFill>
                  <a:srgbClr val="2F5597"/>
                </a:solidFill>
                <a:latin typeface="Calibri"/>
              </a:rPr>
              <a:t> </a:t>
            </a:r>
            <a:r>
              <a:rPr lang="en-US" sz="2400" b="0" strike="noStrike" spc="-1" dirty="0" err="1">
                <a:solidFill>
                  <a:srgbClr val="2F5597"/>
                </a:solidFill>
                <a:latin typeface="Calibri"/>
              </a:rPr>
              <a:t>borçlanma</a:t>
            </a:r>
            <a:r>
              <a:rPr lang="en-US" sz="2400" b="0" strike="noStrike" spc="-1" dirty="0">
                <a:solidFill>
                  <a:srgbClr val="2F5597"/>
                </a:solidFill>
                <a:latin typeface="Calibri"/>
              </a:rPr>
              <a:t> </a:t>
            </a:r>
            <a:r>
              <a:rPr lang="en-US" sz="2400" b="0" strike="noStrike" spc="-1" dirty="0" err="1">
                <a:solidFill>
                  <a:srgbClr val="2F5597"/>
                </a:solidFill>
                <a:latin typeface="Calibri"/>
              </a:rPr>
              <a:t>fonundan</a:t>
            </a:r>
            <a:r>
              <a:rPr lang="en-US" sz="2400" b="0" strike="noStrike" spc="-1" dirty="0">
                <a:solidFill>
                  <a:srgbClr val="2F5597"/>
                </a:solidFill>
                <a:latin typeface="Calibri"/>
              </a:rPr>
              <a:t> </a:t>
            </a:r>
            <a:r>
              <a:rPr lang="en-US" sz="2400" b="0" strike="noStrike" spc="-1" dirty="0" err="1">
                <a:solidFill>
                  <a:srgbClr val="2F5597"/>
                </a:solidFill>
                <a:latin typeface="Calibri"/>
              </a:rPr>
              <a:t>sağlanan</a:t>
            </a:r>
            <a:r>
              <a:rPr lang="en-US" sz="2400" b="0" strike="noStrike" spc="-1" dirty="0">
                <a:solidFill>
                  <a:srgbClr val="2F5597"/>
                </a:solidFill>
                <a:latin typeface="Calibri"/>
              </a:rPr>
              <a:t> </a:t>
            </a:r>
            <a:r>
              <a:rPr lang="en-US" sz="2400" b="0" strike="noStrike" spc="-1" dirty="0" err="1">
                <a:solidFill>
                  <a:srgbClr val="2F5597"/>
                </a:solidFill>
                <a:latin typeface="Calibri"/>
              </a:rPr>
              <a:t>bütçe</a:t>
            </a:r>
            <a:r>
              <a:rPr lang="en-US" sz="2400" b="0" strike="noStrike" spc="-1" dirty="0">
                <a:solidFill>
                  <a:srgbClr val="2F5597"/>
                </a:solidFill>
                <a:latin typeface="Calibri"/>
              </a:rPr>
              <a:t>, </a:t>
            </a:r>
            <a:r>
              <a:rPr lang="en-US" sz="2400" b="0" strike="noStrike" spc="-1" dirty="0" err="1">
                <a:solidFill>
                  <a:srgbClr val="2F5597"/>
                </a:solidFill>
                <a:latin typeface="Calibri"/>
              </a:rPr>
              <a:t>harcanan</a:t>
            </a:r>
            <a:r>
              <a:rPr lang="en-US" sz="2400" b="0" strike="noStrike" spc="-1" dirty="0">
                <a:solidFill>
                  <a:srgbClr val="2F5597"/>
                </a:solidFill>
                <a:latin typeface="Calibri"/>
              </a:rPr>
              <a:t> </a:t>
            </a:r>
            <a:r>
              <a:rPr lang="en-US" sz="2400" b="0" strike="noStrike" spc="-1" dirty="0" err="1">
                <a:solidFill>
                  <a:srgbClr val="2F5597"/>
                </a:solidFill>
                <a:latin typeface="Calibri"/>
              </a:rPr>
              <a:t>fon</a:t>
            </a:r>
            <a:r>
              <a:rPr lang="en-US" sz="2400" b="0" strike="noStrike" spc="-1" dirty="0">
                <a:solidFill>
                  <a:srgbClr val="2F5597"/>
                </a:solidFill>
                <a:latin typeface="Calibri"/>
              </a:rPr>
              <a:t> </a:t>
            </a:r>
            <a:r>
              <a:rPr lang="en-US" sz="2400" b="0" strike="noStrike" spc="-1" dirty="0" err="1">
                <a:solidFill>
                  <a:srgbClr val="2F5597"/>
                </a:solidFill>
                <a:latin typeface="Calibri"/>
              </a:rPr>
              <a:t>miktarı</a:t>
            </a:r>
            <a:r>
              <a:rPr lang="en-US" sz="2400" b="0" strike="noStrike" spc="-1" dirty="0">
                <a:solidFill>
                  <a:srgbClr val="2F5597"/>
                </a:solidFill>
                <a:latin typeface="Calibri"/>
              </a:rPr>
              <a:t> </a:t>
            </a:r>
            <a:r>
              <a:rPr lang="en-US" sz="2400" b="0" strike="noStrike" spc="-1" dirty="0" err="1">
                <a:solidFill>
                  <a:srgbClr val="2F5597"/>
                </a:solidFill>
                <a:latin typeface="Calibri"/>
              </a:rPr>
              <a:t>ve</a:t>
            </a:r>
            <a:r>
              <a:rPr lang="en-US" sz="2400" b="0" strike="noStrike" spc="-1" dirty="0">
                <a:solidFill>
                  <a:srgbClr val="2F5597"/>
                </a:solidFill>
                <a:latin typeface="Calibri"/>
              </a:rPr>
              <a:t> </a:t>
            </a:r>
            <a:r>
              <a:rPr lang="en-US" sz="2400" b="0" strike="noStrike" spc="-1" dirty="0" err="1">
                <a:solidFill>
                  <a:srgbClr val="2F5597"/>
                </a:solidFill>
                <a:latin typeface="Calibri"/>
              </a:rPr>
              <a:t>kalan</a:t>
            </a:r>
            <a:r>
              <a:rPr lang="en-US" sz="2400" b="0" strike="noStrike" spc="-1" dirty="0">
                <a:solidFill>
                  <a:srgbClr val="2F5597"/>
                </a:solidFill>
                <a:latin typeface="Calibri"/>
              </a:rPr>
              <a:t> </a:t>
            </a:r>
            <a:r>
              <a:rPr lang="en-US" sz="2400" b="0" strike="noStrike" spc="-1" dirty="0" err="1">
                <a:solidFill>
                  <a:srgbClr val="2F5597"/>
                </a:solidFill>
                <a:latin typeface="Calibri"/>
              </a:rPr>
              <a:t>tutarın</a:t>
            </a:r>
            <a:r>
              <a:rPr lang="en-US" sz="2400" b="0" strike="noStrike" spc="-1" dirty="0">
                <a:solidFill>
                  <a:srgbClr val="2F5597"/>
                </a:solidFill>
                <a:latin typeface="Calibri"/>
              </a:rPr>
              <a:t> </a:t>
            </a:r>
            <a:r>
              <a:rPr lang="en-US" sz="2400" b="0" strike="noStrike" spc="-1" dirty="0" err="1">
                <a:solidFill>
                  <a:srgbClr val="2F5597"/>
                </a:solidFill>
                <a:latin typeface="Calibri"/>
              </a:rPr>
              <a:t>devredilmemesi</a:t>
            </a:r>
            <a:r>
              <a:rPr lang="en-US" sz="2400" b="0" strike="noStrike" spc="-1" dirty="0">
                <a:solidFill>
                  <a:srgbClr val="2F5597"/>
                </a:solidFill>
                <a:latin typeface="Calibri"/>
              </a:rPr>
              <a:t>.</a:t>
            </a:r>
            <a:endParaRPr lang="en-US" sz="2400" b="0" strike="noStrike" spc="-1" dirty="0">
              <a:solidFill>
                <a:srgbClr val="000000"/>
              </a:solidFill>
              <a:latin typeface="Calibri"/>
            </a:endParaRPr>
          </a:p>
          <a:p>
            <a:pPr marL="685800" lvl="1" indent="-228600" algn="l" rtl="0">
              <a:lnSpc>
                <a:spcPct val="70000"/>
              </a:lnSpc>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2F5597"/>
                </a:solidFill>
                <a:latin typeface="Calibri"/>
              </a:rPr>
              <a:t>Öz </a:t>
            </a:r>
            <a:r>
              <a:rPr lang="en-US" sz="2400" b="0" strike="noStrike" spc="-1" dirty="0" err="1">
                <a:solidFill>
                  <a:srgbClr val="2F5597"/>
                </a:solidFill>
                <a:latin typeface="Calibri"/>
              </a:rPr>
              <a:t>gelirlerden</a:t>
            </a:r>
            <a:r>
              <a:rPr lang="en-US" sz="2400" b="0" strike="noStrike" spc="-1" dirty="0">
                <a:solidFill>
                  <a:srgbClr val="2F5597"/>
                </a:solidFill>
                <a:latin typeface="Calibri"/>
              </a:rPr>
              <a:t> </a:t>
            </a:r>
            <a:r>
              <a:rPr lang="en-US" sz="2400" b="0" strike="noStrike" spc="-1" dirty="0" err="1">
                <a:solidFill>
                  <a:srgbClr val="2F5597"/>
                </a:solidFill>
                <a:latin typeface="Calibri"/>
              </a:rPr>
              <a:t>planlanan</a:t>
            </a:r>
            <a:r>
              <a:rPr lang="en-US" sz="2400" b="0" strike="noStrike" spc="-1" dirty="0">
                <a:solidFill>
                  <a:srgbClr val="2F5597"/>
                </a:solidFill>
                <a:latin typeface="Calibri"/>
              </a:rPr>
              <a:t> </a:t>
            </a:r>
            <a:r>
              <a:rPr lang="en-US" sz="2400" b="0" strike="noStrike" spc="-1" dirty="0" err="1">
                <a:solidFill>
                  <a:srgbClr val="2F5597"/>
                </a:solidFill>
                <a:latin typeface="Calibri"/>
              </a:rPr>
              <a:t>bütçe</a:t>
            </a:r>
            <a:r>
              <a:rPr lang="en-US" sz="2400" b="0" strike="noStrike" spc="-1" dirty="0">
                <a:solidFill>
                  <a:srgbClr val="2F5597"/>
                </a:solidFill>
                <a:latin typeface="Calibri"/>
              </a:rPr>
              <a:t>, </a:t>
            </a:r>
            <a:r>
              <a:rPr lang="en-US" sz="2400" b="0" strike="noStrike" spc="-1" dirty="0" err="1">
                <a:solidFill>
                  <a:srgbClr val="2F5597"/>
                </a:solidFill>
                <a:latin typeface="Calibri"/>
              </a:rPr>
              <a:t>gelirlerden</a:t>
            </a:r>
            <a:r>
              <a:rPr lang="en-US" sz="2400" b="0" strike="noStrike" spc="-1" dirty="0">
                <a:solidFill>
                  <a:srgbClr val="2F5597"/>
                </a:solidFill>
                <a:latin typeface="Calibri"/>
              </a:rPr>
              <a:t> </a:t>
            </a:r>
            <a:r>
              <a:rPr lang="en-US" sz="2400" b="0" strike="noStrike" spc="-1" dirty="0" err="1">
                <a:solidFill>
                  <a:srgbClr val="2F5597"/>
                </a:solidFill>
                <a:latin typeface="Calibri"/>
              </a:rPr>
              <a:t>yapılan</a:t>
            </a:r>
            <a:r>
              <a:rPr lang="en-US" sz="2400" b="0" strike="noStrike" spc="-1" dirty="0">
                <a:solidFill>
                  <a:srgbClr val="2F5597"/>
                </a:solidFill>
                <a:latin typeface="Calibri"/>
              </a:rPr>
              <a:t> </a:t>
            </a:r>
            <a:r>
              <a:rPr lang="en-US" sz="2400" b="0" strike="noStrike" spc="-1" dirty="0" err="1">
                <a:solidFill>
                  <a:srgbClr val="2F5597"/>
                </a:solidFill>
                <a:latin typeface="Calibri"/>
              </a:rPr>
              <a:t>harcamalar</a:t>
            </a:r>
            <a:r>
              <a:rPr lang="en-US" sz="2400" b="0" strike="noStrike" spc="-1" dirty="0">
                <a:solidFill>
                  <a:srgbClr val="2F5597"/>
                </a:solidFill>
                <a:latin typeface="Calibri"/>
              </a:rPr>
              <a:t>, </a:t>
            </a:r>
            <a:r>
              <a:rPr lang="en-US" sz="2400" b="0" strike="noStrike" spc="-1" dirty="0" err="1">
                <a:solidFill>
                  <a:srgbClr val="2F5597"/>
                </a:solidFill>
                <a:latin typeface="Calibri"/>
              </a:rPr>
              <a:t>öz</a:t>
            </a:r>
            <a:r>
              <a:rPr lang="en-US" sz="2400" b="0" strike="noStrike" spc="-1" dirty="0">
                <a:solidFill>
                  <a:srgbClr val="2F5597"/>
                </a:solidFill>
                <a:latin typeface="Calibri"/>
              </a:rPr>
              <a:t> </a:t>
            </a:r>
            <a:r>
              <a:rPr lang="en-US" sz="2400" b="0" strike="noStrike" spc="-1" dirty="0" err="1">
                <a:solidFill>
                  <a:srgbClr val="2F5597"/>
                </a:solidFill>
                <a:latin typeface="Calibri"/>
              </a:rPr>
              <a:t>gelirlerden</a:t>
            </a:r>
            <a:r>
              <a:rPr lang="en-US" sz="2400" b="0" strike="noStrike" spc="-1" dirty="0">
                <a:solidFill>
                  <a:srgbClr val="2F5597"/>
                </a:solidFill>
                <a:latin typeface="Calibri"/>
              </a:rPr>
              <a:t> </a:t>
            </a:r>
            <a:r>
              <a:rPr lang="en-US" sz="2400" b="0" strike="noStrike" spc="-1" dirty="0" err="1">
                <a:solidFill>
                  <a:srgbClr val="2F5597"/>
                </a:solidFill>
                <a:latin typeface="Calibri"/>
              </a:rPr>
              <a:t>harcanmayan</a:t>
            </a:r>
            <a:r>
              <a:rPr lang="en-US" sz="2400" b="0" strike="noStrike" spc="-1" dirty="0">
                <a:solidFill>
                  <a:srgbClr val="2F5597"/>
                </a:solidFill>
                <a:latin typeface="Calibri"/>
              </a:rPr>
              <a:t> </a:t>
            </a:r>
            <a:r>
              <a:rPr lang="en-US" sz="2400" b="0" strike="noStrike" spc="-1" dirty="0" err="1">
                <a:solidFill>
                  <a:srgbClr val="2F5597"/>
                </a:solidFill>
                <a:latin typeface="Calibri"/>
              </a:rPr>
              <a:t>tutar</a:t>
            </a:r>
            <a:r>
              <a:rPr lang="en-US" sz="2400" b="0" strike="noStrike" spc="-1" dirty="0">
                <a:solidFill>
                  <a:srgbClr val="2F5597"/>
                </a:solidFill>
                <a:latin typeface="Calibri"/>
              </a:rPr>
              <a:t>; </a:t>
            </a:r>
            <a:r>
              <a:rPr lang="en-US" sz="2400" b="0" strike="noStrike" spc="-1" dirty="0" err="1">
                <a:solidFill>
                  <a:srgbClr val="2F5597"/>
                </a:solidFill>
                <a:latin typeface="Calibri"/>
              </a:rPr>
              <a:t>bu</a:t>
            </a:r>
            <a:r>
              <a:rPr lang="en-US" sz="2400" b="0" strike="noStrike" spc="-1" dirty="0">
                <a:solidFill>
                  <a:srgbClr val="2F5597"/>
                </a:solidFill>
                <a:latin typeface="Calibri"/>
              </a:rPr>
              <a:t> </a:t>
            </a:r>
            <a:r>
              <a:rPr lang="en-US" sz="2400" b="0" strike="noStrike" spc="-1" dirty="0" err="1">
                <a:solidFill>
                  <a:srgbClr val="2F5597"/>
                </a:solidFill>
                <a:latin typeface="Calibri"/>
              </a:rPr>
              <a:t>fonlar</a:t>
            </a:r>
            <a:r>
              <a:rPr lang="en-US" sz="2400" b="0" strike="noStrike" spc="-1" dirty="0">
                <a:solidFill>
                  <a:srgbClr val="2F5597"/>
                </a:solidFill>
                <a:latin typeface="Calibri"/>
              </a:rPr>
              <a:t> </a:t>
            </a:r>
            <a:r>
              <a:rPr lang="en-US" sz="2400" b="0" strike="noStrike" spc="-1" dirty="0" err="1">
                <a:solidFill>
                  <a:srgbClr val="2F5597"/>
                </a:solidFill>
                <a:latin typeface="Calibri"/>
              </a:rPr>
              <a:t>bir</a:t>
            </a:r>
            <a:r>
              <a:rPr lang="en-US" sz="2400" b="0" strike="noStrike" spc="-1" dirty="0">
                <a:solidFill>
                  <a:srgbClr val="2F5597"/>
                </a:solidFill>
                <a:latin typeface="Calibri"/>
              </a:rPr>
              <a:t> </a:t>
            </a:r>
            <a:r>
              <a:rPr lang="en-US" sz="2400" b="0" strike="noStrike" spc="-1" dirty="0" err="1">
                <a:solidFill>
                  <a:srgbClr val="2F5597"/>
                </a:solidFill>
                <a:latin typeface="Calibri"/>
              </a:rPr>
              <a:t>sonraki</a:t>
            </a:r>
            <a:r>
              <a:rPr lang="en-US" sz="2400" b="0" strike="noStrike" spc="-1" dirty="0">
                <a:solidFill>
                  <a:srgbClr val="2F5597"/>
                </a:solidFill>
                <a:latin typeface="Calibri"/>
              </a:rPr>
              <a:t> </a:t>
            </a:r>
            <a:r>
              <a:rPr lang="en-US" sz="2400" b="0" strike="noStrike" spc="-1" dirty="0" err="1">
                <a:solidFill>
                  <a:srgbClr val="2F5597"/>
                </a:solidFill>
                <a:latin typeface="Calibri"/>
              </a:rPr>
              <a:t>yıla</a:t>
            </a:r>
            <a:r>
              <a:rPr lang="en-US" sz="2400" b="0" strike="noStrike" spc="-1" dirty="0">
                <a:solidFill>
                  <a:srgbClr val="2F5597"/>
                </a:solidFill>
                <a:latin typeface="Calibri"/>
              </a:rPr>
              <a:t> </a:t>
            </a:r>
            <a:r>
              <a:rPr lang="en-US" sz="2400" b="0" strike="noStrike" spc="-1" dirty="0" err="1">
                <a:solidFill>
                  <a:srgbClr val="2F5597"/>
                </a:solidFill>
                <a:latin typeface="Calibri"/>
              </a:rPr>
              <a:t>devredilir</a:t>
            </a:r>
            <a:r>
              <a:rPr lang="en-US" sz="2400" b="0" strike="noStrike" spc="-1" dirty="0">
                <a:solidFill>
                  <a:srgbClr val="2F5597"/>
                </a:solidFill>
                <a:latin typeface="Calibri"/>
              </a:rPr>
              <a:t>.</a:t>
            </a:r>
            <a:endParaRPr lang="en-US" sz="2400" b="0" strike="noStrike" spc="-1" dirty="0">
              <a:solidFill>
                <a:srgbClr val="000000"/>
              </a:solidFill>
              <a:latin typeface="Calibri"/>
            </a:endParaRPr>
          </a:p>
          <a:p>
            <a:pPr marL="685800" lvl="1" indent="-228600" algn="l" rtl="0">
              <a:lnSpc>
                <a:spcPct val="70000"/>
              </a:lnSpc>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2F5597"/>
                </a:solidFill>
                <a:latin typeface="Calibri"/>
              </a:rPr>
              <a:t>Öz </a:t>
            </a:r>
            <a:r>
              <a:rPr lang="en-US" sz="2400" b="0" strike="noStrike" spc="-1" dirty="0" err="1">
                <a:solidFill>
                  <a:srgbClr val="2F5597"/>
                </a:solidFill>
                <a:latin typeface="Calibri"/>
              </a:rPr>
              <a:t>kaynaklardan</a:t>
            </a:r>
            <a:r>
              <a:rPr lang="en-US" sz="2400" b="0" strike="noStrike" spc="-1" dirty="0">
                <a:solidFill>
                  <a:srgbClr val="2F5597"/>
                </a:solidFill>
                <a:latin typeface="Calibri"/>
              </a:rPr>
              <a:t> </a:t>
            </a:r>
            <a:r>
              <a:rPr lang="en-US" sz="2400" b="0" strike="noStrike" spc="-1" dirty="0" err="1">
                <a:solidFill>
                  <a:srgbClr val="2F5597"/>
                </a:solidFill>
                <a:latin typeface="Calibri"/>
              </a:rPr>
              <a:t>elde</a:t>
            </a:r>
            <a:r>
              <a:rPr lang="en-US" sz="2400" b="0" strike="noStrike" spc="-1" dirty="0">
                <a:solidFill>
                  <a:srgbClr val="2F5597"/>
                </a:solidFill>
                <a:latin typeface="Calibri"/>
              </a:rPr>
              <a:t> </a:t>
            </a:r>
            <a:r>
              <a:rPr lang="en-US" sz="2400" b="0" strike="noStrike" spc="-1" dirty="0" err="1">
                <a:solidFill>
                  <a:srgbClr val="2F5597"/>
                </a:solidFill>
                <a:latin typeface="Calibri"/>
              </a:rPr>
              <a:t>edilen</a:t>
            </a:r>
            <a:r>
              <a:rPr lang="en-US" sz="2400" b="0" strike="noStrike" spc="-1" dirty="0">
                <a:solidFill>
                  <a:srgbClr val="2F5597"/>
                </a:solidFill>
                <a:latin typeface="Calibri"/>
              </a:rPr>
              <a:t> </a:t>
            </a:r>
            <a:r>
              <a:rPr lang="en-US" sz="2400" b="0" strike="noStrike" spc="-1" dirty="0" err="1">
                <a:solidFill>
                  <a:srgbClr val="2F5597"/>
                </a:solidFill>
                <a:latin typeface="Calibri"/>
              </a:rPr>
              <a:t>gelirlerden</a:t>
            </a:r>
            <a:r>
              <a:rPr lang="en-US" sz="2400" b="0" strike="noStrike" spc="-1" dirty="0">
                <a:solidFill>
                  <a:srgbClr val="2F5597"/>
                </a:solidFill>
                <a:latin typeface="Calibri"/>
              </a:rPr>
              <a:t> </a:t>
            </a:r>
            <a:r>
              <a:rPr lang="en-US" sz="2400" b="0" strike="noStrike" spc="-1" dirty="0" err="1">
                <a:solidFill>
                  <a:srgbClr val="2F5597"/>
                </a:solidFill>
                <a:latin typeface="Calibri"/>
              </a:rPr>
              <a:t>devredilen</a:t>
            </a:r>
            <a:r>
              <a:rPr lang="en-US" sz="2400" b="0" strike="noStrike" spc="-1" dirty="0">
                <a:solidFill>
                  <a:srgbClr val="2F5597"/>
                </a:solidFill>
                <a:latin typeface="Calibri"/>
              </a:rPr>
              <a:t> </a:t>
            </a:r>
            <a:r>
              <a:rPr lang="en-US" sz="2400" b="0" strike="noStrike" spc="-1" dirty="0" err="1">
                <a:solidFill>
                  <a:srgbClr val="2F5597"/>
                </a:solidFill>
                <a:latin typeface="Calibri"/>
              </a:rPr>
              <a:t>bütçenin</a:t>
            </a:r>
            <a:r>
              <a:rPr lang="en-US" sz="2400" b="0" strike="noStrike" spc="-1" dirty="0">
                <a:solidFill>
                  <a:srgbClr val="2F5597"/>
                </a:solidFill>
                <a:latin typeface="Calibri"/>
              </a:rPr>
              <a:t> </a:t>
            </a:r>
            <a:r>
              <a:rPr lang="en-US" sz="2400" b="0" strike="noStrike" spc="-1" dirty="0" err="1">
                <a:solidFill>
                  <a:srgbClr val="2F5597"/>
                </a:solidFill>
                <a:latin typeface="Calibri"/>
              </a:rPr>
              <a:t>büyük</a:t>
            </a:r>
            <a:r>
              <a:rPr lang="en-US" sz="2400" b="0" strike="noStrike" spc="-1" dirty="0">
                <a:solidFill>
                  <a:srgbClr val="2F5597"/>
                </a:solidFill>
                <a:latin typeface="Calibri"/>
              </a:rPr>
              <a:t> </a:t>
            </a:r>
            <a:r>
              <a:rPr lang="en-US" sz="2400" b="0" strike="noStrike" spc="-1" dirty="0" err="1">
                <a:solidFill>
                  <a:srgbClr val="2F5597"/>
                </a:solidFill>
                <a:latin typeface="Calibri"/>
              </a:rPr>
              <a:t>bir</a:t>
            </a:r>
            <a:r>
              <a:rPr lang="en-US" sz="2400" b="0" strike="noStrike" spc="-1" dirty="0">
                <a:solidFill>
                  <a:srgbClr val="2F5597"/>
                </a:solidFill>
                <a:latin typeface="Calibri"/>
              </a:rPr>
              <a:t> </a:t>
            </a:r>
            <a:r>
              <a:rPr lang="en-US" sz="2400" b="0" strike="noStrike" spc="-1" dirty="0" err="1">
                <a:solidFill>
                  <a:srgbClr val="2F5597"/>
                </a:solidFill>
                <a:latin typeface="Calibri"/>
              </a:rPr>
              <a:t>kısmı</a:t>
            </a:r>
            <a:r>
              <a:rPr lang="en-US" sz="2400" b="0" strike="noStrike" spc="-1" dirty="0">
                <a:solidFill>
                  <a:srgbClr val="2F5597"/>
                </a:solidFill>
                <a:latin typeface="Calibri"/>
              </a:rPr>
              <a:t> </a:t>
            </a:r>
            <a:r>
              <a:rPr lang="en-US" sz="2400" b="0" strike="noStrike" spc="-1" dirty="0" err="1">
                <a:solidFill>
                  <a:srgbClr val="2F5597"/>
                </a:solidFill>
                <a:latin typeface="Calibri"/>
              </a:rPr>
              <a:t>harcandığı</a:t>
            </a:r>
            <a:r>
              <a:rPr lang="en-US" sz="2400" b="0" strike="noStrike" spc="-1" dirty="0">
                <a:solidFill>
                  <a:srgbClr val="2F5597"/>
                </a:solidFill>
                <a:latin typeface="Calibri"/>
              </a:rPr>
              <a:t> </a:t>
            </a:r>
            <a:r>
              <a:rPr lang="en-US" sz="2400" b="0" strike="noStrike" spc="-1" dirty="0" err="1">
                <a:solidFill>
                  <a:srgbClr val="2F5597"/>
                </a:solidFill>
                <a:latin typeface="Calibri"/>
              </a:rPr>
              <a:t>için</a:t>
            </a:r>
            <a:r>
              <a:rPr lang="en-US" sz="2400" b="0" strike="noStrike" spc="-1" dirty="0">
                <a:solidFill>
                  <a:srgbClr val="2F5597"/>
                </a:solidFill>
                <a:latin typeface="Calibri"/>
              </a:rPr>
              <a:t>, </a:t>
            </a:r>
            <a:r>
              <a:rPr lang="en-US" sz="2400" b="0" strike="noStrike" spc="-1" dirty="0" err="1">
                <a:solidFill>
                  <a:srgbClr val="2F5597"/>
                </a:solidFill>
                <a:latin typeface="Calibri"/>
              </a:rPr>
              <a:t>harcanmayan</a:t>
            </a:r>
            <a:r>
              <a:rPr lang="en-US" sz="2400" b="0" strike="noStrike" spc="-1" dirty="0">
                <a:solidFill>
                  <a:srgbClr val="2F5597"/>
                </a:solidFill>
                <a:latin typeface="Calibri"/>
              </a:rPr>
              <a:t> </a:t>
            </a:r>
            <a:r>
              <a:rPr lang="en-US" sz="2400" b="0" strike="noStrike" spc="-1" dirty="0" err="1">
                <a:solidFill>
                  <a:srgbClr val="2F5597"/>
                </a:solidFill>
                <a:latin typeface="Calibri"/>
              </a:rPr>
              <a:t>miktar</a:t>
            </a:r>
            <a:r>
              <a:rPr lang="en-US" sz="2400" b="0" strike="noStrike" spc="-1" dirty="0">
                <a:solidFill>
                  <a:srgbClr val="2F5597"/>
                </a:solidFill>
                <a:latin typeface="Calibri"/>
              </a:rPr>
              <a:t> </a:t>
            </a:r>
            <a:r>
              <a:rPr lang="en-US" sz="2400" b="0" strike="noStrike" spc="-1" dirty="0" err="1">
                <a:solidFill>
                  <a:srgbClr val="2F5597"/>
                </a:solidFill>
                <a:latin typeface="Calibri"/>
              </a:rPr>
              <a:t>bir</a:t>
            </a:r>
            <a:r>
              <a:rPr lang="en-US" sz="2400" b="0" strike="noStrike" spc="-1" dirty="0">
                <a:solidFill>
                  <a:srgbClr val="2F5597"/>
                </a:solidFill>
                <a:latin typeface="Calibri"/>
              </a:rPr>
              <a:t> </a:t>
            </a:r>
            <a:r>
              <a:rPr lang="en-US" sz="2400" b="0" strike="noStrike" spc="-1" dirty="0" err="1">
                <a:solidFill>
                  <a:srgbClr val="2F5597"/>
                </a:solidFill>
                <a:latin typeface="Calibri"/>
              </a:rPr>
              <a:t>sonraki</a:t>
            </a:r>
            <a:r>
              <a:rPr lang="en-US" sz="2400" b="0" strike="noStrike" spc="-1" dirty="0">
                <a:solidFill>
                  <a:srgbClr val="2F5597"/>
                </a:solidFill>
                <a:latin typeface="Calibri"/>
              </a:rPr>
              <a:t> </a:t>
            </a:r>
            <a:r>
              <a:rPr lang="en-US" sz="2400" b="0" strike="noStrike" spc="-1" dirty="0" err="1">
                <a:solidFill>
                  <a:srgbClr val="2F5597"/>
                </a:solidFill>
                <a:latin typeface="Calibri"/>
              </a:rPr>
              <a:t>yıla</a:t>
            </a:r>
            <a:r>
              <a:rPr lang="en-US" sz="2400" b="0" strike="noStrike" spc="-1" dirty="0">
                <a:solidFill>
                  <a:srgbClr val="2F5597"/>
                </a:solidFill>
                <a:latin typeface="Calibri"/>
              </a:rPr>
              <a:t> </a:t>
            </a:r>
            <a:r>
              <a:rPr lang="en-US" sz="2400" b="0" strike="noStrike" spc="-1" dirty="0" err="1">
                <a:solidFill>
                  <a:srgbClr val="2F5597"/>
                </a:solidFill>
                <a:latin typeface="Calibri"/>
              </a:rPr>
              <a:t>devredildi</a:t>
            </a:r>
            <a:r>
              <a:rPr lang="en-US" sz="2400" b="0" strike="noStrike" spc="-1" dirty="0">
                <a:solidFill>
                  <a:srgbClr val="2F5597"/>
                </a:solidFill>
                <a:latin typeface="Calibri"/>
              </a:rPr>
              <a:t>.</a:t>
            </a:r>
            <a:endParaRPr lang="en-US" sz="2400" b="0" strike="noStrike" spc="-1" dirty="0">
              <a:solidFill>
                <a:srgbClr val="000000"/>
              </a:solidFill>
              <a:latin typeface="Calibri"/>
            </a:endParaRPr>
          </a:p>
        </p:txBody>
      </p:sp>
      <p:sp>
        <p:nvSpPr>
          <p:cNvPr id="908"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6F5FCA5-A506-40FB-AA8B-9B3335D425DD}" type="slidenum">
              <a:rPr lang="en-US" sz="1200" b="0" strike="noStrike" spc="-1">
                <a:solidFill>
                  <a:srgbClr val="898989"/>
                </a:solidFill>
                <a:latin typeface="Calibri"/>
              </a:rPr>
              <a:t>91</a:t>
            </a:fld>
            <a:endParaRPr lang="en-US" sz="1200" b="0" strike="noStrike" spc="-1">
              <a:solidFill>
                <a:srgbClr val="000000"/>
              </a:solidFill>
              <a:latin typeface="Calibri"/>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 name="TextBox 908"/>
          <p:cNvSpPr txBox="1"/>
          <p:nvPr/>
        </p:nvSpPr>
        <p:spPr>
          <a:xfrm>
            <a:off x="838080" y="2025360"/>
            <a:ext cx="10515600" cy="4351320"/>
          </a:xfrm>
          <a:prstGeom prst="rect">
            <a:avLst/>
          </a:prstGeom>
          <a:noFill/>
          <a:ln w="0">
            <a:noFill/>
          </a:ln>
        </p:spPr>
        <p:txBody>
          <a:bodyPr>
            <a:normAutofit/>
          </a:bodyPr>
          <a:lstStyle/>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LPFMA'nın 29. maddesinde açıklanan olağanüstü harcamalar için ayrılan bütçeden yapılacak nihai harcamaların ayrıntıları.</a:t>
            </a:r>
            <a:endParaRPr lang="en-US" sz="2800" b="0" strike="noStrike" spc="-1">
              <a:solidFill>
                <a:srgbClr val="000000"/>
              </a:solidFill>
              <a:latin typeface="Calibri"/>
            </a:endParaRPr>
          </a:p>
        </p:txBody>
      </p:sp>
      <p:sp>
        <p:nvSpPr>
          <p:cNvPr id="910"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E6B818D-0CF9-4C4A-97B1-CAD40B4D549A}" type="slidenum">
              <a:rPr lang="en-US" sz="1200" b="0" strike="noStrike" spc="-1">
                <a:solidFill>
                  <a:srgbClr val="898989"/>
                </a:solidFill>
                <a:latin typeface="Calibri"/>
              </a:rPr>
              <a:t>92</a:t>
            </a:fld>
            <a:endParaRPr lang="en-US" sz="1200" b="0" strike="noStrike" spc="-1">
              <a:solidFill>
                <a:srgbClr val="000000"/>
              </a:solidFill>
              <a:latin typeface="Calibri"/>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 name="TextBox 910"/>
          <p:cNvSpPr txBox="1"/>
          <p:nvPr/>
        </p:nvSpPr>
        <p:spPr>
          <a:xfrm>
            <a:off x="838080" y="2025360"/>
            <a:ext cx="10515600" cy="4351320"/>
          </a:xfrm>
          <a:prstGeom prst="rect">
            <a:avLst/>
          </a:prstGeom>
          <a:noFill/>
          <a:ln w="0">
            <a:noFill/>
          </a:ln>
        </p:spPr>
        <p:txBody>
          <a:bodyPr>
            <a:normAutofit/>
          </a:bodyPr>
          <a:lstStyle/>
          <a:p>
            <a:pPr marL="228600" indent="-228600" algn="l" rtl="0">
              <a:lnSpc>
                <a:spcPct val="8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600" b="0" strike="noStrike" spc="-1">
                <a:solidFill>
                  <a:srgbClr val="2F5597"/>
                </a:solidFill>
                <a:latin typeface="Calibri"/>
              </a:rPr>
              <a:t>Bütçe tahsisinde yapılan tüm düzenlemelerin detayları</a:t>
            </a:r>
            <a:endParaRPr lang="en-US" sz="2600" b="0" strike="noStrike" spc="-1">
              <a:solidFill>
                <a:srgbClr val="000000"/>
              </a:solidFill>
              <a:latin typeface="Calibri"/>
            </a:endParaRPr>
          </a:p>
          <a:p>
            <a:pPr marL="228600" indent="-228600" algn="l" rtl="0">
              <a:lnSpc>
                <a:spcPct val="8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600" b="0" strike="noStrike" spc="-1">
              <a:solidFill>
                <a:srgbClr val="000000"/>
              </a:solidFill>
              <a:latin typeface="Calibri"/>
            </a:endParaRPr>
          </a:p>
          <a:p>
            <a:pPr marL="228600" indent="-228600" algn="l" rtl="0">
              <a:lnSpc>
                <a:spcPct val="8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600" b="0" strike="noStrike" spc="-1">
                <a:solidFill>
                  <a:srgbClr val="2F5597"/>
                </a:solidFill>
                <a:latin typeface="Calibri"/>
              </a:rPr>
              <a:t>Açıklama: Bu bölüm, önceki yıla ait bütçe tahsislerinde yapılan düzenlemelerin gerekçelerini sunmaktadır.</a:t>
            </a:r>
            <a:endParaRPr lang="en-US" sz="2600" b="0" strike="noStrike" spc="-1">
              <a:solidFill>
                <a:srgbClr val="000000"/>
              </a:solidFill>
              <a:latin typeface="Calibri"/>
            </a:endParaRPr>
          </a:p>
          <a:p>
            <a:pPr marL="228600" indent="-228600" algn="l" rtl="0">
              <a:lnSpc>
                <a:spcPct val="8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600" b="0" strike="noStrike" spc="-1">
              <a:solidFill>
                <a:srgbClr val="000000"/>
              </a:solidFill>
              <a:latin typeface="Calibri"/>
            </a:endParaRPr>
          </a:p>
          <a:p>
            <a:pPr marL="228600" indent="-228600" algn="l" rtl="0">
              <a:lnSpc>
                <a:spcPct val="8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600" b="0" strike="noStrike" spc="-1">
                <a:solidFill>
                  <a:srgbClr val="2F5597"/>
                </a:solidFill>
                <a:latin typeface="Calibri"/>
              </a:rPr>
              <a:t>Değişiklik için önerilen toplam bütçe ne kadar?</a:t>
            </a:r>
            <a:endParaRPr lang="en-US" sz="2600" b="0" strike="noStrike" spc="-1">
              <a:solidFill>
                <a:srgbClr val="000000"/>
              </a:solidFill>
              <a:latin typeface="Calibri"/>
            </a:endParaRPr>
          </a:p>
          <a:p>
            <a:pPr marL="228600" indent="-228600" algn="l" rtl="0">
              <a:lnSpc>
                <a:spcPct val="8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600" b="0" strike="noStrike" spc="-1">
              <a:solidFill>
                <a:srgbClr val="000000"/>
              </a:solidFill>
              <a:latin typeface="Calibri"/>
            </a:endParaRPr>
          </a:p>
          <a:p>
            <a:pPr marL="228600" indent="-228600" algn="l" rtl="0">
              <a:lnSpc>
                <a:spcPct val="8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600" b="0" strike="noStrike" spc="-1">
                <a:solidFill>
                  <a:srgbClr val="2F5597"/>
                </a:solidFill>
                <a:latin typeface="Calibri"/>
              </a:rPr>
              <a:t>Hangi alt programlardan ve kategorilerden fonların alınarak hangi alt programlara ve kategorilere yeniden yönlendirildiği ve yapılan transferlerin ve yeniden tahsislerin gerekçesi açıklanmıştır.</a:t>
            </a:r>
            <a:endParaRPr lang="en-US" sz="2600" b="0" strike="noStrike" spc="-1">
              <a:solidFill>
                <a:srgbClr val="000000"/>
              </a:solidFill>
              <a:latin typeface="Calibri"/>
            </a:endParaRPr>
          </a:p>
        </p:txBody>
      </p:sp>
      <p:sp>
        <p:nvSpPr>
          <p:cNvPr id="912"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446C6D0-77E5-49C7-9F9F-535F7902E5D7}" type="slidenum">
              <a:rPr lang="en-US" sz="1200" b="0" strike="noStrike" spc="-1">
                <a:solidFill>
                  <a:srgbClr val="898989"/>
                </a:solidFill>
                <a:latin typeface="Calibri"/>
              </a:rPr>
              <a:t>93</a:t>
            </a:fld>
            <a:endParaRPr lang="en-US" sz="1200" b="0" strike="noStrike" spc="-1">
              <a:solidFill>
                <a:srgbClr val="000000"/>
              </a:solidFill>
              <a:latin typeface="Calibri"/>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3" name="TextBox 912"/>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Bütçe kuruluşunun Baş İdari Sorumlusu ve Baş Mali Sorumlusu, her mali yılın bitiminden otuz (30) gün sonra Hazine'ye şunları sağlayacaktır: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971280" lvl="1" indent="-514080" algn="l" rtl="0">
              <a:spcBef>
                <a:spcPts val="499"/>
              </a:spcBef>
              <a:buClr>
                <a:srgbClr val="2F5597"/>
              </a:buClr>
              <a:buFont typeface="Calibri"/>
              <a:buAutoNum type="romanLcParenR"/>
              <a:tabLst>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Bütçe kuruluşunun ilgili mali yıla ait denetlenmemiş mali tabloları ve</a:t>
            </a:r>
            <a:endParaRPr lang="en-US" sz="2400" b="0" strike="noStrike" spc="-1">
              <a:solidFill>
                <a:srgbClr val="000000"/>
              </a:solidFill>
              <a:latin typeface="Calibri"/>
            </a:endParaRPr>
          </a:p>
          <a:p>
            <a:pPr marL="971280" lvl="1" indent="-514080" algn="l" rtl="0">
              <a:spcBef>
                <a:spcPts val="499"/>
              </a:spcBef>
              <a:buClr>
                <a:srgbClr val="2F5597"/>
              </a:buClr>
              <a:buFont typeface="Calibri"/>
              <a:buAutoNum type="romanLcParenR"/>
              <a:tabLst>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971280" lvl="1" indent="-514080" algn="l" rtl="0">
              <a:spcBef>
                <a:spcPts val="499"/>
              </a:spcBef>
              <a:buClr>
                <a:srgbClr val="2F5597"/>
              </a:buClr>
              <a:buFont typeface="Calibri"/>
              <a:buAutoNum type="romanLcParenR"/>
              <a:tabLst>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Söz konusu mali yıla ilişkin bütçe teşkilatının bu mali tablolarının, ilgili mali yıl için bütçe teşkilatının mali durumunu ve mali işlemlerini doğru ve adil bir şekilde yansıttığına dair yazılı bir teyit;</a:t>
            </a:r>
            <a:endParaRPr lang="en-US" sz="2400" b="0" strike="noStrike" spc="-1">
              <a:solidFill>
                <a:srgbClr val="000000"/>
              </a:solidFill>
              <a:latin typeface="Calibri"/>
            </a:endParaRPr>
          </a:p>
        </p:txBody>
      </p:sp>
      <p:sp>
        <p:nvSpPr>
          <p:cNvPr id="914" name="Rectangle 3"/>
          <p:cNvSpPr/>
          <p:nvPr/>
        </p:nvSpPr>
        <p:spPr>
          <a:xfrm>
            <a:off x="239760" y="1008000"/>
            <a:ext cx="8047080" cy="905040"/>
          </a:xfrm>
          <a:prstGeom prst="rect">
            <a:avLst/>
          </a:prstGeom>
          <a:solidFill>
            <a:srgbClr val="5B9BD5"/>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Belediyenin Denetim İçin Mali Tablosu</a:t>
            </a:r>
          </a:p>
        </p:txBody>
      </p:sp>
      <p:sp>
        <p:nvSpPr>
          <p:cNvPr id="915"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CF65CD2-38C7-423A-9AFE-018B10D1C05E}" type="slidenum">
              <a:rPr lang="en-US" sz="1200" b="0" strike="noStrike" spc="-1">
                <a:solidFill>
                  <a:srgbClr val="898989"/>
                </a:solidFill>
                <a:latin typeface="Calibri"/>
              </a:rPr>
              <a:t>94</a:t>
            </a:fld>
            <a:endParaRPr lang="en-US" sz="1200" b="0" strike="noStrike" spc="-1">
              <a:solidFill>
                <a:srgbClr val="000000"/>
              </a:solidFill>
              <a:latin typeface="Calibri"/>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6" name="TextBox 915"/>
          <p:cNvSpPr txBox="1"/>
          <p:nvPr/>
        </p:nvSpPr>
        <p:spPr>
          <a:xfrm>
            <a:off x="838080" y="2025360"/>
            <a:ext cx="10515600" cy="4351320"/>
          </a:xfrm>
          <a:prstGeom prst="rect">
            <a:avLst/>
          </a:prstGeom>
          <a:noFill/>
          <a:ln w="0">
            <a:noFill/>
          </a:ln>
        </p:spPr>
        <p:txBody>
          <a:bodyPr>
            <a:normAutofit/>
          </a:bodyPr>
          <a:lstStyle/>
          <a:p>
            <a:pPr marL="685800" lvl="1" indent="-228600" algn="l" rtl="0">
              <a:spcBef>
                <a:spcPts val="499"/>
              </a:spcBef>
              <a:buClr>
                <a:srgbClr val="2F5597"/>
              </a:buClr>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a:solidFill>
                  <a:srgbClr val="2F5597"/>
                </a:solidFill>
                <a:latin typeface="Calibri"/>
              </a:rPr>
              <a:t>Hazine, her mali yılın kapanışından sonraki doksan (90) gün içinde şunları yapacaktır:</a:t>
            </a:r>
            <a:endParaRPr lang="en-US" sz="2400" b="0" strike="noStrike" spc="-1">
              <a:solidFill>
                <a:srgbClr val="000000"/>
              </a:solidFill>
              <a:latin typeface="Calibri"/>
            </a:endParaRPr>
          </a:p>
          <a:p>
            <a:pPr marL="685800" lvl="1" indent="-228600" algn="l" rtl="0">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a:solidFill>
                <a:srgbClr val="000000"/>
              </a:solidFill>
              <a:latin typeface="Calibri"/>
            </a:endParaRPr>
          </a:p>
          <a:p>
            <a:pPr marL="1885680" lvl="3" indent="-514080" algn="l" rtl="0">
              <a:spcBef>
                <a:spcPts val="499"/>
              </a:spcBef>
              <a:buClr>
                <a:srgbClr val="2F5597"/>
              </a:buClr>
              <a:buFont typeface="Calibri"/>
              <a:buAutoNum type="romanLcParenR"/>
              <a:tabLst>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2F5597"/>
                </a:solidFill>
                <a:latin typeface="Calibri"/>
              </a:rPr>
              <a:t>Finansal tabloları mali hesaplar ve nakit bakiyeleriyle uzlaştırmak ve</a:t>
            </a:r>
            <a:endParaRPr lang="en-US" sz="1800" b="0" strike="noStrike" spc="-1">
              <a:solidFill>
                <a:srgbClr val="000000"/>
              </a:solidFill>
              <a:latin typeface="Calibri"/>
            </a:endParaRPr>
          </a:p>
          <a:p>
            <a:pPr marL="1885680" lvl="3" indent="-514080" algn="l" rtl="0">
              <a:spcBef>
                <a:spcPts val="499"/>
              </a:spcBef>
              <a:buClr>
                <a:srgbClr val="2F5597"/>
              </a:buClr>
              <a:buFont typeface="Calibri"/>
              <a:buAutoNum type="romanLcParenR"/>
              <a:tabLst>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a:p>
            <a:pPr marL="1885680" lvl="3" indent="-514080" algn="l" rtl="0">
              <a:spcBef>
                <a:spcPts val="499"/>
              </a:spcBef>
              <a:buClr>
                <a:srgbClr val="2F5597"/>
              </a:buClr>
              <a:buFont typeface="Calibri"/>
              <a:buAutoNum type="romanLcParenR"/>
              <a:tabLst>
                <a:tab pos="2743200" algn="l"/>
                <a:tab pos="3657600" algn="l"/>
                <a:tab pos="4572000" algn="l"/>
                <a:tab pos="5486400" algn="l"/>
                <a:tab pos="6400800" algn="l"/>
                <a:tab pos="7315200" algn="l"/>
                <a:tab pos="8229600" algn="l"/>
                <a:tab pos="9144000" algn="l"/>
                <a:tab pos="10058400" algn="l"/>
              </a:tabLst>
            </a:pPr>
            <a:r>
              <a:rPr lang="en-US" sz="1800" b="0" strike="noStrike" spc="-1">
                <a:solidFill>
                  <a:srgbClr val="2F5597"/>
                </a:solidFill>
                <a:latin typeface="Calibri"/>
              </a:rPr>
              <a:t>Bütçe kuruluşlarının tümünün mali tablolarını denetim için Sayıştay Genel Müdürlüğüne sunacaktır.</a:t>
            </a:r>
            <a:endParaRPr lang="en-US" sz="1800" b="0" strike="noStrike" spc="-1">
              <a:solidFill>
                <a:srgbClr val="000000"/>
              </a:solidFill>
              <a:latin typeface="Calibri"/>
            </a:endParaRPr>
          </a:p>
        </p:txBody>
      </p:sp>
      <p:sp>
        <p:nvSpPr>
          <p:cNvPr id="917"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F1E36AF-9321-4997-829F-6F3596CB16FF}" type="slidenum">
              <a:rPr lang="en-US" sz="1200" b="0" strike="noStrike" spc="-1">
                <a:solidFill>
                  <a:srgbClr val="898989"/>
                </a:solidFill>
                <a:latin typeface="Calibri"/>
              </a:rPr>
              <a:t>95</a:t>
            </a:fld>
            <a:endParaRPr lang="en-US" sz="1200" b="0" strike="noStrike" spc="-1">
              <a:solidFill>
                <a:srgbClr val="000000"/>
              </a:solidFill>
              <a:latin typeface="Calibri"/>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8" name="TextBox 917"/>
          <p:cNvSpPr txBox="1"/>
          <p:nvPr/>
        </p:nvSpPr>
        <p:spPr>
          <a:xfrm>
            <a:off x="838080" y="2025360"/>
            <a:ext cx="10515600" cy="4351320"/>
          </a:xfrm>
          <a:prstGeom prst="rect">
            <a:avLst/>
          </a:prstGeom>
          <a:noFill/>
          <a:ln w="0">
            <a:noFill/>
          </a:ln>
        </p:spPr>
        <p:txBody>
          <a:bodyPr>
            <a:normAutofit/>
          </a:bodyPr>
          <a:lstStyle/>
          <a:p>
            <a:pPr marL="228600" indent="-228600" algn="l" rtl="0">
              <a:lnSpc>
                <a:spcPct val="8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600" b="0" strike="noStrike" spc="-1">
                <a:solidFill>
                  <a:srgbClr val="2F5597"/>
                </a:solidFill>
                <a:latin typeface="Calibri"/>
              </a:rPr>
              <a:t>Sayıştay Başkanı, bütçe kuruluşlarının ve kamu işletmelerinin önceki mali yıla ait mali tablolarına ilişkin bir rapor hazırlayarak Meclise sunacaktır;</a:t>
            </a:r>
            <a:endParaRPr lang="en-US" sz="2600" b="0" strike="noStrike" spc="-1">
              <a:solidFill>
                <a:srgbClr val="000000"/>
              </a:solidFill>
              <a:latin typeface="Calibri"/>
            </a:endParaRPr>
          </a:p>
          <a:p>
            <a:pPr marL="228600" indent="-228600" algn="l" rtl="0">
              <a:lnSpc>
                <a:spcPct val="8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600" b="0" strike="noStrike" spc="-1">
              <a:solidFill>
                <a:srgbClr val="000000"/>
              </a:solidFill>
              <a:latin typeface="Calibri"/>
            </a:endParaRPr>
          </a:p>
          <a:p>
            <a:pPr marL="228600" indent="-228600" algn="l" rtl="0">
              <a:lnSpc>
                <a:spcPct val="8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600" b="0" strike="noStrike" spc="-1">
                <a:solidFill>
                  <a:srgbClr val="2F5597"/>
                </a:solidFill>
                <a:latin typeface="Calibri"/>
              </a:rPr>
              <a:t>Bütçeden sorumlu kuruluş bir belediye ise, rapor belediye meclisine de sunulmalıdır;</a:t>
            </a:r>
            <a:endParaRPr lang="en-US" sz="2600" b="0" strike="noStrike" spc="-1">
              <a:solidFill>
                <a:srgbClr val="000000"/>
              </a:solidFill>
              <a:latin typeface="Calibri"/>
            </a:endParaRPr>
          </a:p>
          <a:p>
            <a:pPr marL="228600" indent="-228600" algn="l" rtl="0">
              <a:lnSpc>
                <a:spcPct val="8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600" b="0" strike="noStrike" spc="-1">
              <a:solidFill>
                <a:srgbClr val="000000"/>
              </a:solidFill>
              <a:latin typeface="Calibri"/>
            </a:endParaRPr>
          </a:p>
          <a:p>
            <a:pPr marL="228600" indent="-228600" algn="l" rtl="0">
              <a:lnSpc>
                <a:spcPct val="80000"/>
              </a:lnSpc>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600" b="0" strike="noStrike" spc="-1">
                <a:solidFill>
                  <a:srgbClr val="2F5597"/>
                </a:solidFill>
                <a:latin typeface="Calibri"/>
              </a:rPr>
              <a:t>Bu rapor, Sayıştay Genel Müdürü'nün, söz konusu bütçe kuruluşlarının ve kamu işletmelerinin mali tablolarının, bu kuruluşların mali durumlarını doğru ve adil bir şekilde yansıtıp yansıtmadığı konusundaki görüşlerini ortaya koyacaktır;</a:t>
            </a:r>
            <a:endParaRPr lang="en-US" sz="2600" b="0" strike="noStrike" spc="-1">
              <a:solidFill>
                <a:srgbClr val="000000"/>
              </a:solidFill>
              <a:latin typeface="Calibri"/>
            </a:endParaRPr>
          </a:p>
          <a:p>
            <a:pPr marL="228600" indent="-228600" algn="l" rtl="0">
              <a:lnSpc>
                <a:spcPct val="8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600" b="0" strike="noStrike" spc="-1">
              <a:solidFill>
                <a:srgbClr val="000000"/>
              </a:solidFill>
              <a:latin typeface="Calibri"/>
            </a:endParaRPr>
          </a:p>
        </p:txBody>
      </p:sp>
      <p:sp>
        <p:nvSpPr>
          <p:cNvPr id="919" name="Rectangle 3"/>
          <p:cNvSpPr/>
          <p:nvPr/>
        </p:nvSpPr>
        <p:spPr>
          <a:xfrm>
            <a:off x="225360" y="998640"/>
            <a:ext cx="8061480" cy="904680"/>
          </a:xfrm>
          <a:prstGeom prst="rect">
            <a:avLst/>
          </a:prstGeom>
          <a:solidFill>
            <a:srgbClr val="5B9BD5"/>
          </a:solidFill>
          <a:ln w="12600">
            <a:solidFill>
              <a:srgbClr val="41719C"/>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Sayıştay Genel Müdürlüğü tarafından yapılan denetim</a:t>
            </a:r>
          </a:p>
        </p:txBody>
      </p:sp>
      <p:sp>
        <p:nvSpPr>
          <p:cNvPr id="920"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DBADDBD-73BB-4811-97D6-946EA7FA0CED}" type="slidenum">
              <a:rPr lang="en-US" sz="1200" b="0" strike="noStrike" spc="-1">
                <a:solidFill>
                  <a:srgbClr val="898989"/>
                </a:solidFill>
                <a:latin typeface="Calibri"/>
              </a:rPr>
              <a:t>96</a:t>
            </a:fld>
            <a:endParaRPr lang="en-US" sz="1200" b="0" strike="noStrike" spc="-1">
              <a:solidFill>
                <a:srgbClr val="000000"/>
              </a:solidFill>
              <a:latin typeface="Calibri"/>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 name="TextBox 920"/>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Sayıştay Başkanı, mali denetimi yürütmek amacıyla gerekli gördüğü tüm bilgi ve açıklamalara sınırsız erişime sahip olacaktır;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Sayıştay Başkanı yıllık denetim raporunu 31 Temmuz'a kadar sunacaktır;</a:t>
            </a: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marL="228600" indent="-228600" algn="l" rtl="0">
              <a:spcBef>
                <a:spcPts val="998"/>
              </a:spcBef>
              <a:buClr>
                <a:srgbClr val="2F5597"/>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2F5597"/>
                </a:solidFill>
                <a:latin typeface="Calibri"/>
              </a:rPr>
              <a:t>Sayıştay raporunun kopyaları kamuoyunun erişimine sunulacaktır.</a:t>
            </a:r>
            <a:endParaRPr lang="en-US" sz="2800" b="0" strike="noStrike" spc="-1">
              <a:solidFill>
                <a:srgbClr val="000000"/>
              </a:solidFill>
              <a:latin typeface="Calibri"/>
            </a:endParaRPr>
          </a:p>
        </p:txBody>
      </p:sp>
      <p:sp>
        <p:nvSpPr>
          <p:cNvPr id="922"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19EA151-7D17-4A65-AE63-6A949D8698C1}" type="slidenum">
              <a:rPr lang="en-US" sz="1200" b="0" strike="noStrike" spc="-1">
                <a:solidFill>
                  <a:srgbClr val="898989"/>
                </a:solidFill>
                <a:latin typeface="Calibri"/>
              </a:rPr>
              <a:t>97</a:t>
            </a:fld>
            <a:endParaRPr lang="en-US" sz="1200" b="0" strike="noStrike" spc="-1">
              <a:solidFill>
                <a:srgbClr val="000000"/>
              </a:solidFill>
              <a:latin typeface="Calibri"/>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 name="TextBox 922"/>
          <p:cNvSpPr txBox="1"/>
          <p:nvPr/>
        </p:nvSpPr>
        <p:spPr>
          <a:xfrm>
            <a:off x="838080" y="1470991"/>
            <a:ext cx="10515600" cy="4885529"/>
          </a:xfrm>
          <a:prstGeom prst="rect">
            <a:avLst/>
          </a:prstGeom>
          <a:gradFill rotWithShape="0">
            <a:gsLst>
              <a:gs pos="0">
                <a:srgbClr val="F7FAFD"/>
              </a:gs>
              <a:gs pos="100000">
                <a:srgbClr val="CEE1F2"/>
              </a:gs>
            </a:gsLst>
            <a:lin ang="5400000"/>
          </a:gradFill>
          <a:ln w="0">
            <a:noFill/>
          </a:ln>
        </p:spPr>
        <p:txBody>
          <a:bodyPr>
            <a:normAutofit/>
          </a:bodyPr>
          <a:lstStyle/>
          <a:p>
            <a:pPr algn="ctr"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Sorular ve yorumlar!</a:t>
            </a:r>
          </a:p>
          <a:p>
            <a:pPr algn="ctr"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a:p>
            <a:pPr algn="ctr"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Teşekkür ederim!</a:t>
            </a:r>
          </a:p>
        </p:txBody>
      </p:sp>
      <p:sp>
        <p:nvSpPr>
          <p:cNvPr id="924" name="Slide Number Placeholder 1"/>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41C7068-EEC5-4C01-A46C-B302CC38C331}" type="slidenum">
              <a:rPr lang="en-US" sz="1200" b="0" strike="noStrike" spc="-1">
                <a:solidFill>
                  <a:srgbClr val="898989"/>
                </a:solidFill>
                <a:latin typeface="Calibri"/>
              </a:rPr>
              <a:t>98</a:t>
            </a:fld>
            <a:endParaRPr lang="en-US" sz="1200" b="0" strike="noStrike" spc="-1">
              <a:solidFill>
                <a:srgbClr val="000000"/>
              </a:solidFill>
              <a:latin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4614</Words>
  <Application>Microsoft Office PowerPoint</Application>
  <PresentationFormat>Custom</PresentationFormat>
  <Paragraphs>641</Paragraphs>
  <Slides>98</Slides>
  <Notes>0</Notes>
  <HiddenSlides>0</HiddenSlides>
  <MMClips>0</MMClips>
  <ScaleCrop>false</ScaleCrop>
  <HeadingPairs>
    <vt:vector size="6" baseType="variant">
      <vt:variant>
        <vt:lpstr>Fonts Used</vt:lpstr>
      </vt:variant>
      <vt:variant>
        <vt:i4>8</vt:i4>
      </vt:variant>
      <vt:variant>
        <vt:lpstr>Theme</vt:lpstr>
      </vt:variant>
      <vt:variant>
        <vt:i4>14</vt:i4>
      </vt:variant>
      <vt:variant>
        <vt:lpstr>Slide Titles</vt:lpstr>
      </vt:variant>
      <vt:variant>
        <vt:i4>98</vt:i4>
      </vt:variant>
    </vt:vector>
  </HeadingPairs>
  <TitlesOfParts>
    <vt:vector size="120" baseType="lpstr">
      <vt:lpstr>Arial</vt:lpstr>
      <vt:lpstr>Calibri</vt:lpstr>
      <vt:lpstr>Calibri Light</vt:lpstr>
      <vt:lpstr>Cambria</vt:lpstr>
      <vt:lpstr>Courier New</vt:lpstr>
      <vt:lpstr>Garamond</vt:lpstr>
      <vt:lpstr>Times New Roman</vt:lpstr>
      <vt:lpstr>Wingdings</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Microsoft Office User</dc:creator>
  <dc:description/>
  <cp:lastModifiedBy>Lindita</cp:lastModifiedBy>
  <cp:revision>312</cp:revision>
  <dcterms:created xsi:type="dcterms:W3CDTF">2019-11-15T09:28:54Z</dcterms:created>
  <dcterms:modified xsi:type="dcterms:W3CDTF">2026-02-27T12:51:30Z</dcterms:modified>
  <dc:language>en-US</dc:language>
</cp:coreProperties>
</file>